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4EE72-C54F-40D3-97A0-860C529B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4EA1-E99A-415B-95CA-70BF2CBC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 Stalsworth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E2DC5DB-AE27-42CC-BD43-7BC2D24E2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073082"/>
            <a:ext cx="3346838" cy="273954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9621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25CBD-E31F-46C9-B936-27563C72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Top level diagram</a:t>
            </a: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B6C1A5-E510-4B23-BCA9-5FC77103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95" y="1713060"/>
            <a:ext cx="4911726" cy="45433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D46A5-EABB-4E4D-83E3-B067DE71CCDB}"/>
              </a:ext>
            </a:extLst>
          </p:cNvPr>
          <p:cNvSpPr txBox="1"/>
          <p:nvPr/>
        </p:nvSpPr>
        <p:spPr>
          <a:xfrm>
            <a:off x="7625918" y="2547891"/>
            <a:ext cx="378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4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F50C5-EDF1-4FF0-A0E4-0838FBCAC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523E6-8558-4C48-B5DF-B2BB8BB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880E20-5262-4374-AA89-0BF78B87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48" r="19518" b="24877"/>
          <a:stretch/>
        </p:blipFill>
        <p:spPr>
          <a:xfrm rot="20365123">
            <a:off x="7370444" y="1095831"/>
            <a:ext cx="1704977" cy="2424956"/>
          </a:xfrm>
          <a:solidFill>
            <a:schemeClr val="accent1"/>
          </a:solidFill>
          <a:effectLst>
            <a:softEdge rad="317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6F6F7-51C3-4F36-A016-F29C6E8E710A}"/>
              </a:ext>
            </a:extLst>
          </p:cNvPr>
          <p:cNvSpPr txBox="1"/>
          <p:nvPr/>
        </p:nvSpPr>
        <p:spPr>
          <a:xfrm>
            <a:off x="578315" y="2329804"/>
            <a:ext cx="996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execution engine...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bus flow goes through the execution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0B8B-A72C-4A77-9852-7FA5595B8201}"/>
              </a:ext>
            </a:extLst>
          </p:cNvPr>
          <p:cNvSpPr txBox="1"/>
          <p:nvPr/>
        </p:nvSpPr>
        <p:spPr>
          <a:xfrm>
            <a:off x="2222437" y="5502073"/>
            <a:ext cx="4776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Exceptions:</a:t>
            </a:r>
            <a:b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Stop; 000000000000000000000000000000000000000</a:t>
            </a:r>
            <a:b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Scalar; second Reg/Mem bit not used 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6C71494-CF29-4584-A903-32EDFB104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55971"/>
              </p:ext>
            </p:extLst>
          </p:nvPr>
        </p:nvGraphicFramePr>
        <p:xfrm>
          <a:off x="2222437" y="4009510"/>
          <a:ext cx="4776188" cy="141761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682312">
                  <a:extLst>
                    <a:ext uri="{9D8B030D-6E8A-4147-A177-3AD203B41FA5}">
                      <a16:colId xmlns:a16="http://schemas.microsoft.com/office/drawing/2014/main" val="1676149135"/>
                    </a:ext>
                  </a:extLst>
                </a:gridCol>
                <a:gridCol w="615368">
                  <a:extLst>
                    <a:ext uri="{9D8B030D-6E8A-4147-A177-3AD203B41FA5}">
                      <a16:colId xmlns:a16="http://schemas.microsoft.com/office/drawing/2014/main" val="3717370993"/>
                    </a:ext>
                  </a:extLst>
                </a:gridCol>
                <a:gridCol w="793027">
                  <a:extLst>
                    <a:ext uri="{9D8B030D-6E8A-4147-A177-3AD203B41FA5}">
                      <a16:colId xmlns:a16="http://schemas.microsoft.com/office/drawing/2014/main" val="992370490"/>
                    </a:ext>
                  </a:extLst>
                </a:gridCol>
                <a:gridCol w="585758">
                  <a:extLst>
                    <a:ext uri="{9D8B030D-6E8A-4147-A177-3AD203B41FA5}">
                      <a16:colId xmlns:a16="http://schemas.microsoft.com/office/drawing/2014/main" val="1759614060"/>
                    </a:ext>
                  </a:extLst>
                </a:gridCol>
                <a:gridCol w="802039">
                  <a:extLst>
                    <a:ext uri="{9D8B030D-6E8A-4147-A177-3AD203B41FA5}">
                      <a16:colId xmlns:a16="http://schemas.microsoft.com/office/drawing/2014/main" val="1225597487"/>
                    </a:ext>
                  </a:extLst>
                </a:gridCol>
                <a:gridCol w="603782">
                  <a:extLst>
                    <a:ext uri="{9D8B030D-6E8A-4147-A177-3AD203B41FA5}">
                      <a16:colId xmlns:a16="http://schemas.microsoft.com/office/drawing/2014/main" val="4206049787"/>
                    </a:ext>
                  </a:extLst>
                </a:gridCol>
                <a:gridCol w="693902">
                  <a:extLst>
                    <a:ext uri="{9D8B030D-6E8A-4147-A177-3AD203B41FA5}">
                      <a16:colId xmlns:a16="http://schemas.microsoft.com/office/drawing/2014/main" val="3526264832"/>
                    </a:ext>
                  </a:extLst>
                </a:gridCol>
              </a:tblGrid>
              <a:tr h="413702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Opcode Structure for Execution engine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extLst>
                  <a:ext uri="{0D108BD9-81ED-4DB2-BD59-A6C34878D82A}">
                    <a16:rowId xmlns:a16="http://schemas.microsoft.com/office/drawing/2014/main" val="1231873303"/>
                  </a:ext>
                </a:extLst>
              </a:tr>
              <a:tr h="501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7423973"/>
                  </a:ext>
                </a:extLst>
              </a:tr>
              <a:tr h="501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Reg/Mem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Reg/Mem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Reg/Mem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6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0A0-5EEE-43FC-B0BA-FA976B55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 structure</a:t>
            </a:r>
          </a:p>
        </p:txBody>
      </p:sp>
      <p:pic>
        <p:nvPicPr>
          <p:cNvPr id="19" name="Content Placeholder 11">
            <a:extLst>
              <a:ext uri="{FF2B5EF4-FFF2-40B4-BE49-F238E27FC236}">
                <a16:creationId xmlns:a16="http://schemas.microsoft.com/office/drawing/2014/main" id="{956DE53D-8880-488F-B5C4-BB30E4746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9" r="2" b="946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F892FBA-ED53-43AF-8ED6-76B64CE4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DF8-51F9-4B7A-B751-F58FEBA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code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27D092-CCA6-4DEF-BCE7-24480CE5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Negative edge is flag reset.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FBCB16-DB33-42F8-B51B-7FDCCDFC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2347932"/>
            <a:ext cx="5447070" cy="18327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5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B06E-59B0-4194-AF06-23B63EB6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808D-8FF0-45B5-B8C5-80D3C16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536490C-892C-47CA-A059-ED828CE2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91932B-4BF3-4AAC-80CA-E05ACC6B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495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Verilog HDL Final Project</vt:lpstr>
      <vt:lpstr>Top level diagram</vt:lpstr>
      <vt:lpstr>Execution Engine</vt:lpstr>
      <vt:lpstr>Module structure</vt:lpstr>
      <vt:lpstr>Interesting code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Final Project</dc:title>
  <dc:creator>Levi Stalsworth</dc:creator>
  <cp:lastModifiedBy>Levi Stalsworth</cp:lastModifiedBy>
  <cp:revision>3</cp:revision>
  <dcterms:created xsi:type="dcterms:W3CDTF">2019-04-30T12:18:57Z</dcterms:created>
  <dcterms:modified xsi:type="dcterms:W3CDTF">2019-04-30T12:50:36Z</dcterms:modified>
</cp:coreProperties>
</file>