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1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7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8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9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6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4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3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1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0D1092-C6FC-47DC-A918-AF4C987E6AA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6154B6-EB19-4BDB-8820-C645F9FC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2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64EE72-C54F-40D3-97A0-860C529B1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Verilog HDL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B4EA1-E99A-415B-95CA-70BF2CBCF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538174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Levi Stalsworth</a:t>
            </a:r>
          </a:p>
        </p:txBody>
      </p:sp>
    </p:spTree>
    <p:extLst>
      <p:ext uri="{BB962C8B-B14F-4D97-AF65-F5344CB8AC3E}">
        <p14:creationId xmlns:p14="http://schemas.microsoft.com/office/powerpoint/2010/main" val="37962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5CBD-E31F-46C9-B936-27563C72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1517-A37B-44EF-B31B-DA9A673D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10A0-5EEE-43FC-B0BA-FA976B55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6D23-FA4C-4677-A75E-64CE6143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23E6-8558-4C48-B5DF-B2BB8BB4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513B-74FD-4009-AAFE-D5D9F5B6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EDF8-51F9-4B7A-B751-F58FEBA5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DA64-E6AB-44C4-B4BC-24B80096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71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Verilog HDL Final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</dc:title>
  <dc:creator>Levi Stalsworth</dc:creator>
  <cp:lastModifiedBy>Levi Stalsworth</cp:lastModifiedBy>
  <cp:revision>3</cp:revision>
  <dcterms:created xsi:type="dcterms:W3CDTF">2019-04-29T16:16:41Z</dcterms:created>
  <dcterms:modified xsi:type="dcterms:W3CDTF">2019-04-29T16:45:54Z</dcterms:modified>
</cp:coreProperties>
</file>