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91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4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13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7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2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48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7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92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6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7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4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4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5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1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39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1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5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2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64EE72-C54F-40D3-97A0-860C529B1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792337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Verilog HDL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B4EA1-E99A-415B-95CA-70BF2CBCF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538174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Levi Stalsworth</a:t>
            </a:r>
          </a:p>
        </p:txBody>
      </p:sp>
    </p:spTree>
    <p:extLst>
      <p:ext uri="{BB962C8B-B14F-4D97-AF65-F5344CB8AC3E}">
        <p14:creationId xmlns:p14="http://schemas.microsoft.com/office/powerpoint/2010/main" val="379621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5CBD-E31F-46C9-B936-27563C72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Top level diagram</a:t>
            </a:r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353A0B1-31F4-4EB5-9ADE-C360B9814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51" y="643463"/>
            <a:ext cx="5843304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9FDC54-49CB-4180-A353-7A54EB7B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E10A0-5EEE-43FC-B0BA-FA976B55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US" dirty="0"/>
              <a:t>Execution engine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F29949-3889-4E56-A1F5-250CD80BC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162" y="4114587"/>
            <a:ext cx="3346838" cy="2739549"/>
          </a:xfr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767466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2F50C5-EDF1-4FF0-A0E4-0838FBCACA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D523E6-8558-4C48-B5DF-B2BB8BB4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Module structure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B880E20-5262-4374-AA89-0BF78B877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848" r="19518" b="24877"/>
          <a:stretch/>
        </p:blipFill>
        <p:spPr>
          <a:xfrm rot="20365123">
            <a:off x="7370444" y="1095831"/>
            <a:ext cx="1704977" cy="2424956"/>
          </a:xfr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02081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EDF8-51F9-4B7A-B751-F58FEBA5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CDA64-E6AB-44C4-B4BC-24B80096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932B-4BF3-4AAC-80CA-E05ACC6B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CE42-7F47-4EAF-A10A-DFD2A9ED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54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Verilog HDL Final Project</vt:lpstr>
      <vt:lpstr>Top level diagram</vt:lpstr>
      <vt:lpstr>Execution engine</vt:lpstr>
      <vt:lpstr>Module structure</vt:lpstr>
      <vt:lpstr>Interesting 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HDL Final Project</dc:title>
  <dc:creator>Levi Stalsworth</dc:creator>
  <cp:lastModifiedBy>Levi Stalsworth</cp:lastModifiedBy>
  <cp:revision>4</cp:revision>
  <dcterms:created xsi:type="dcterms:W3CDTF">2019-04-29T19:30:33Z</dcterms:created>
  <dcterms:modified xsi:type="dcterms:W3CDTF">2019-04-29T19:58:23Z</dcterms:modified>
</cp:coreProperties>
</file>