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8A89-4F5D-40F5-9827-FCCAF696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52FA-FB01-49BE-ABA7-20773FB02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8FBD-6221-4900-8D4E-6F0BF39D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C864-11DF-4392-9948-DB20BDAC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43-0BF2-4336-865D-835BB523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DD61-249A-40E8-A9BB-9032A67A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DF338-38D1-411C-9003-2088E561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41B7-24AD-4C69-8980-FBD0630D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943D-0EC2-4B4D-9B19-77444A6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BD27-9C25-4310-A94C-51919ECB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4CF2-6A8F-4E57-8335-1DC93739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C0121-F686-4477-8FEF-7140C40E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DB95-2B31-486F-90AC-A1EC2894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137D-8777-4BCB-8D93-2649FBE3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907E-B2A3-48F5-8A92-A5269DAE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D00-FD89-4284-A1E2-841A1C00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A556-053E-4116-9098-30930F19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F4C9-4C7F-4721-BFE1-0C2B1B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298B-E60B-4303-84F9-1D90D9BE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C0DC-46B8-48BE-BB0C-7FD5F65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AD53-C426-4A2D-9247-96047768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EAE9-535E-4752-8D1C-5A14DC27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35BF-47CD-4D64-9BAE-836B9155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7876-35DB-4365-8C91-129AAF4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3C41-74C2-4A3B-90FB-B51B9612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C24-56CB-44F4-BDB3-1474146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D8C5-F1C8-4675-A226-AF2FC1A4B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4BBF-DCF5-4128-BB98-B47E44254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FF637-2ED2-49BE-986E-BD2899BC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CA74-A233-4F92-B8FD-47026D15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BA04-FA5E-4542-8C01-08DDB97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6333-65AA-401D-9561-C369A62F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B565-4ECD-4B26-B31F-D350EB3C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F936-FE37-46D3-B029-85BF63F8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99BD5-9B55-4579-9967-5162AD87B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618FB-0478-4432-91FB-FD39EE82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490DC-2CE5-48F3-9687-6B1CB86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EC648-B7AD-456F-B4CB-A0BEF87B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4B917-4C4B-48DB-85FD-7ED58B4F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4E11-444C-4F88-9AD4-FCBB235A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81BE0-5482-44C7-9685-76E61B56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1492B-C716-4F72-BDF4-F9B10702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92769-8CD3-4BBD-8E9E-14E86611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78323-17D9-4BEE-B195-6AE16059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B4E8F-56B5-4B95-B28D-C900962B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3191-7D7E-4E88-829E-9D7A5CC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BCDE-918E-4A93-A1D1-A6DE14FA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E6E8-A4DB-4BED-A936-9E13E3E9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441D-0713-4709-B6AA-96BE7CAD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19D4-F851-4E34-A7D6-80180363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7924-04A2-46FE-AA77-444A40BF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23C2B-EB17-46E0-837B-2BAFA0BC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825-49C4-425A-A1BD-997C0F43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A769-23A1-4C25-860C-4BD235ED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90F86-6821-4B85-ACCF-C691339A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11D3-75E9-4761-B237-E933E583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35FD-C416-4AB2-A599-9A5FDEB6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7991-3C4B-449A-97E3-3AC4638C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2800E-2A42-432E-8730-DD285880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B201-B33B-4AAC-8FE5-FB777D9A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A1EA-708C-433B-A04E-6CFA6DBD5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FC65-7DCF-4565-9826-3F9F3F8E6DB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71FC-8D90-4D8A-914F-CD6CA3FC7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328B-1582-4AA8-8321-95302153F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011F-E49D-47E5-A70E-F8B9221D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8BD7-95B9-475C-91B1-53DEA1699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00BD0-3E6E-4BE6-A9DE-10E0E11A1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EDB62-247A-4CA6-AD83-0F44763B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E474D-4892-4107-96E2-DEF46D507F7A}"/>
              </a:ext>
            </a:extLst>
          </p:cNvPr>
          <p:cNvSpPr txBox="1"/>
          <p:nvPr/>
        </p:nvSpPr>
        <p:spPr>
          <a:xfrm>
            <a:off x="3771365" y="2316163"/>
            <a:ext cx="2486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[Volunteer Event Title]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6D3A4-8962-413E-AB2F-CE4CA6E3CBD9}"/>
              </a:ext>
            </a:extLst>
          </p:cNvPr>
          <p:cNvSpPr txBox="1"/>
          <p:nvPr/>
        </p:nvSpPr>
        <p:spPr>
          <a:xfrm>
            <a:off x="5131779" y="2669848"/>
            <a:ext cx="2486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[Volunteer Event Description]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95E56-4F1F-48A4-ABC2-84FC4F5AFA0A}"/>
              </a:ext>
            </a:extLst>
          </p:cNvPr>
          <p:cNvSpPr txBox="1"/>
          <p:nvPr/>
        </p:nvSpPr>
        <p:spPr>
          <a:xfrm>
            <a:off x="1225819" y="3174463"/>
            <a:ext cx="3488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Organized By [Org Name] (link to org main website)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61943-880F-4C67-A0A7-99012787CC26}"/>
              </a:ext>
            </a:extLst>
          </p:cNvPr>
          <p:cNvSpPr txBox="1"/>
          <p:nvPr/>
        </p:nvSpPr>
        <p:spPr>
          <a:xfrm>
            <a:off x="2381587" y="2969768"/>
            <a:ext cx="2486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Remove “ or Learn More”</a:t>
            </a:r>
          </a:p>
        </p:txBody>
      </p:sp>
    </p:spTree>
    <p:extLst>
      <p:ext uri="{BB962C8B-B14F-4D97-AF65-F5344CB8AC3E}">
        <p14:creationId xmlns:p14="http://schemas.microsoft.com/office/powerpoint/2010/main" val="105951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</dc:creator>
  <cp:lastModifiedBy>Austin</cp:lastModifiedBy>
  <cp:revision>1</cp:revision>
  <dcterms:created xsi:type="dcterms:W3CDTF">2020-12-30T20:40:06Z</dcterms:created>
  <dcterms:modified xsi:type="dcterms:W3CDTF">2020-12-30T20:46:43Z</dcterms:modified>
</cp:coreProperties>
</file>