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71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989FF"/>
    <a:srgbClr val="FFC5C5"/>
    <a:srgbClr val="FF0000"/>
    <a:srgbClr val="00FF00"/>
    <a:srgbClr val="00FFFF"/>
    <a:srgbClr val="FF8000"/>
    <a:srgbClr val="008080"/>
    <a:srgbClr val="F0707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6401" autoAdjust="0"/>
  </p:normalViewPr>
  <p:slideViewPr>
    <p:cSldViewPr snapToGrid="0">
      <p:cViewPr varScale="1">
        <p:scale>
          <a:sx n="120" d="100"/>
          <a:sy n="120" d="100"/>
        </p:scale>
        <p:origin x="108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D4D0-6D22-4013-A7DE-94B2BFCCFD3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DA603-E6AD-4FFC-9321-93C2F971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015D-13BB-4E4E-B15E-FF84819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43AB-3592-43EF-A020-8242EA72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B8CD-BD84-4A54-A13C-209606D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A87-7B7C-461E-8035-124F6A0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FFB1-9E88-4374-9174-E8FB864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2F5-01B3-417F-89D8-0D35A2B8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F365-43DB-4970-8273-6BF2369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E907-7D49-430E-BBC4-5998F83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A587-4B95-4432-8965-95A94D1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3DCE-2860-42DD-9671-38DE4AA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E8C7-5A9E-4408-BFF2-473F67C3B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7A90D-4E6F-4845-B067-377B299B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505C-EC6D-48B0-84B8-3C64227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6796-E179-482E-B65C-8075602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C052-C782-45B5-84DC-8560F620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3C5C-3EF0-4EC2-96BF-8BA39A4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36F0-B1DD-49C9-A20B-F8A43ED3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0702-22E0-40DB-9D2E-66ABDBE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92E6-4793-4B1A-AD4A-7561172D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564B-EE32-42D9-9844-9C38702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FB0-425E-4058-8645-CE37E51F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B224-0713-41AC-9434-C13A6733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44CC-96F1-4C31-BC6D-31F0C94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1F74-F9B4-4B5C-9A39-226F765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CC6-314C-441D-A76F-5E558A7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76AC-297C-4C1F-9210-6817DF5E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A264-9C30-4D64-964E-8BF65C7C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AA9A-7F3C-4E5C-A296-9691098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B761-1F16-40A9-81AD-D0175F3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DF4D-1AD3-4CB5-834C-72585A4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E130-926A-4EE8-87E6-8EAA821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EFF-FAA1-4B32-811D-04C40BB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56F0-1F5A-48AA-8F73-C693BF18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385C-2911-4EFF-9AC5-6959EA6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61DFD-D03D-4922-A2BE-5D6041C2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F060A-5A83-42B3-B175-4B6D27B7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5B52-1550-419A-BC14-1ED1A0E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5B817-F0D2-4872-8BD6-63A33E8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5763-ADBA-4292-8AA1-250752A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ED0-DB48-439B-8ED7-FE84AA2F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DDA6-F594-4187-BCD1-E6A1E93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0C75-E039-40C1-B620-DE0B9B7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FE167-5B98-4586-99C7-A42B02D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FD72-EEB2-470E-9CF4-CE89238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8748-893A-45C6-BC05-EB37AD1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B011-A411-4BDD-8C76-754E437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2CD-AC12-4DBD-A7D0-773648A9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8942-5C05-41B2-A13D-4AD3BFD1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4A01-D043-4185-8F0D-B9A11EF9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128C-DCC6-40AE-950A-88BD14C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B41-F199-46CA-94DE-45BE241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377F-880D-4CE4-8FF5-4C38B8D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0A2-6031-4E29-94BF-9FF8DFC8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8919-A463-4885-A186-D360031B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C1DC-3BAC-4B47-A3FC-21DBA31D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D37C-5AB6-43E2-8509-3AAEB7C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0952-75E7-461C-85FF-5D19FF5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44B3-C870-4C28-BACB-89F851A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03FE-CEEE-433F-A3C9-FA7EDC5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1C5F-1FB8-41AB-86A7-CCB17DBC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5EC3-4C3B-4CE5-971E-13353B33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1CA9-D584-4386-A852-40CEE569DD9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F6E0-A160-48A7-930D-45C8B18E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FC17-3696-4585-BD84-B5F8D956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DD70-A4A9-449E-86BA-DD860CC8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565"/>
            <a:ext cx="9144000" cy="1087397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46100" dir="5400000" sx="179000" sy="179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2D Collision</a:t>
            </a:r>
            <a:endParaRPr lang="en-US" sz="8000" b="1" dirty="0">
              <a:ln w="44450">
                <a:noFill/>
              </a:ln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EF35-C5C1-41FF-89DE-C1C2E826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Knox Game Design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February 2022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Levi D. Smith</a:t>
            </a:r>
          </a:p>
        </p:txBody>
      </p:sp>
    </p:spTree>
    <p:extLst>
      <p:ext uri="{BB962C8B-B14F-4D97-AF65-F5344CB8AC3E}">
        <p14:creationId xmlns:p14="http://schemas.microsoft.com/office/powerpoint/2010/main" val="35347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582724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1491284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1051733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1492641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574061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574061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622043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818245-4AAC-4D9E-A758-082D10DCC801}"/>
              </a:ext>
            </a:extLst>
          </p:cNvPr>
          <p:cNvSpPr txBox="1"/>
          <p:nvPr/>
        </p:nvSpPr>
        <p:spPr>
          <a:xfrm>
            <a:off x="654184" y="1543691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(1,3)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2B80EF-9F51-4F8F-B573-7350F707F421}"/>
              </a:ext>
            </a:extLst>
          </p:cNvPr>
          <p:cNvSpPr/>
          <p:nvPr/>
        </p:nvSpPr>
        <p:spPr>
          <a:xfrm>
            <a:off x="841292" y="136081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C20EA7-3AC1-4AAD-A503-C190E44DFAB7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2787667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E846F4-838C-44AC-8C18-7B89456B5EE4}"/>
              </a:ext>
            </a:extLst>
          </p:cNvPr>
          <p:cNvSpPr/>
          <p:nvPr/>
        </p:nvSpPr>
        <p:spPr>
          <a:xfrm>
            <a:off x="2696227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7F6B42-47A6-4C75-9A1C-8E06EF6FEB0C}"/>
              </a:ext>
            </a:extLst>
          </p:cNvPr>
          <p:cNvSpPr/>
          <p:nvPr/>
        </p:nvSpPr>
        <p:spPr>
          <a:xfrm>
            <a:off x="2708345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2D1C3-C39E-480F-A649-A0960D571019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>
            <a:off x="1674164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4CBB9F-988C-42BD-A8C2-77673F5BBC3C}"/>
              </a:ext>
            </a:extLst>
          </p:cNvPr>
          <p:cNvCxnSpPr>
            <a:cxnSpLocks/>
            <a:stCxn id="6" idx="6"/>
            <a:endCxn id="46" idx="2"/>
          </p:cNvCxnSpPr>
          <p:nvPr/>
        </p:nvCxnSpPr>
        <p:spPr>
          <a:xfrm flipV="1">
            <a:off x="1675521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003D11-EF3A-49D2-8BA5-4CED774F92D8}"/>
              </a:ext>
            </a:extLst>
          </p:cNvPr>
          <p:cNvSpPr txBox="1"/>
          <p:nvPr/>
        </p:nvSpPr>
        <p:spPr>
          <a:xfrm>
            <a:off x="1976910" y="801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0DD17-3959-4492-B89E-0CC42DEBB334}"/>
              </a:ext>
            </a:extLst>
          </p:cNvPr>
          <p:cNvSpPr txBox="1"/>
          <p:nvPr/>
        </p:nvSpPr>
        <p:spPr>
          <a:xfrm>
            <a:off x="2787667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2E9E6-1D64-466A-BDF1-C46A39328399}"/>
              </a:ext>
            </a:extLst>
          </p:cNvPr>
          <p:cNvSpPr txBox="1"/>
          <p:nvPr/>
        </p:nvSpPr>
        <p:spPr>
          <a:xfrm>
            <a:off x="4114841" y="758904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BB52BA-859D-48C0-92C8-BA658E480BC1}"/>
              </a:ext>
            </a:extLst>
          </p:cNvPr>
          <p:cNvSpPr txBox="1"/>
          <p:nvPr/>
        </p:nvSpPr>
        <p:spPr>
          <a:xfrm>
            <a:off x="4995350" y="103993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BA3437-7720-492D-AA3F-DC00C4006326}"/>
              </a:ext>
            </a:extLst>
          </p:cNvPr>
          <p:cNvSpPr txBox="1"/>
          <p:nvPr/>
        </p:nvSpPr>
        <p:spPr>
          <a:xfrm>
            <a:off x="4995350" y="1331428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CD9D12-C982-4505-A46F-F79A6C3CC2F0}"/>
              </a:ext>
            </a:extLst>
          </p:cNvPr>
          <p:cNvSpPr txBox="1"/>
          <p:nvPr/>
        </p:nvSpPr>
        <p:spPr>
          <a:xfrm>
            <a:off x="4995350" y="168453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DD955-0A25-48EF-8232-9C0871199D81}"/>
              </a:ext>
            </a:extLst>
          </p:cNvPr>
          <p:cNvSpPr txBox="1"/>
          <p:nvPr/>
        </p:nvSpPr>
        <p:spPr>
          <a:xfrm>
            <a:off x="4995350" y="74625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9375EF-A27D-41DF-9F40-F41A964D9141}"/>
              </a:ext>
            </a:extLst>
          </p:cNvPr>
          <p:cNvCxnSpPr>
            <a:cxnSpLocks/>
            <a:stCxn id="63" idx="0"/>
            <a:endCxn id="65" idx="4"/>
          </p:cNvCxnSpPr>
          <p:nvPr/>
        </p:nvCxnSpPr>
        <p:spPr>
          <a:xfrm flipV="1">
            <a:off x="1558488" y="4062784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BCF860B-99DE-41A4-9A49-869A592EFB7A}"/>
              </a:ext>
            </a:extLst>
          </p:cNvPr>
          <p:cNvSpPr/>
          <p:nvPr/>
        </p:nvSpPr>
        <p:spPr>
          <a:xfrm>
            <a:off x="1467048" y="481818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97D40-9CE8-4DE3-8417-E60EB2F3B42E}"/>
              </a:ext>
            </a:extLst>
          </p:cNvPr>
          <p:cNvSpPr txBox="1"/>
          <p:nvPr/>
        </p:nvSpPr>
        <p:spPr>
          <a:xfrm>
            <a:off x="1027497" y="352738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EA6DAF-68DA-4D2E-AA77-4EE79A836C6F}"/>
              </a:ext>
            </a:extLst>
          </p:cNvPr>
          <p:cNvSpPr/>
          <p:nvPr/>
        </p:nvSpPr>
        <p:spPr>
          <a:xfrm>
            <a:off x="1468405" y="387990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5A041C-8E23-4CA6-97AA-FC6E3FE3B71B}"/>
              </a:ext>
            </a:extLst>
          </p:cNvPr>
          <p:cNvCxnSpPr>
            <a:cxnSpLocks/>
          </p:cNvCxnSpPr>
          <p:nvPr/>
        </p:nvCxnSpPr>
        <p:spPr>
          <a:xfrm>
            <a:off x="549825" y="3554779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8E070B-2E57-4E56-A43C-141C64A2BD0F}"/>
              </a:ext>
            </a:extLst>
          </p:cNvPr>
          <p:cNvCxnSpPr>
            <a:cxnSpLocks/>
          </p:cNvCxnSpPr>
          <p:nvPr/>
        </p:nvCxnSpPr>
        <p:spPr>
          <a:xfrm>
            <a:off x="549825" y="3562064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2D0BC1-3A9F-4BDD-A1F7-B2300366364D}"/>
              </a:ext>
            </a:extLst>
          </p:cNvPr>
          <p:cNvSpPr txBox="1"/>
          <p:nvPr/>
        </p:nvSpPr>
        <p:spPr>
          <a:xfrm>
            <a:off x="2061967" y="3154669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1357E-7EB7-48ED-B845-1D050CD02B30}"/>
              </a:ext>
            </a:extLst>
          </p:cNvPr>
          <p:cNvSpPr txBox="1"/>
          <p:nvPr/>
        </p:nvSpPr>
        <p:spPr>
          <a:xfrm>
            <a:off x="212787" y="4803326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1ACD17-FBEC-4783-AAA2-CBEEB94B0D43}"/>
              </a:ext>
            </a:extLst>
          </p:cNvPr>
          <p:cNvSpPr txBox="1"/>
          <p:nvPr/>
        </p:nvSpPr>
        <p:spPr>
          <a:xfrm>
            <a:off x="597807" y="3314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E19839-6240-4F4B-BF14-7CCED6053A41}"/>
              </a:ext>
            </a:extLst>
          </p:cNvPr>
          <p:cNvSpPr txBox="1"/>
          <p:nvPr/>
        </p:nvSpPr>
        <p:spPr>
          <a:xfrm>
            <a:off x="247310" y="34809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E5D1DB-4BF4-458D-A461-5E6899A51985}"/>
              </a:ext>
            </a:extLst>
          </p:cNvPr>
          <p:cNvSpPr/>
          <p:nvPr/>
        </p:nvSpPr>
        <p:spPr>
          <a:xfrm>
            <a:off x="237023" y="3155667"/>
            <a:ext cx="3396342" cy="2558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C5C5A-C921-4897-A76F-A213D60F7F4A}"/>
              </a:ext>
            </a:extLst>
          </p:cNvPr>
          <p:cNvSpPr txBox="1"/>
          <p:nvPr/>
        </p:nvSpPr>
        <p:spPr>
          <a:xfrm>
            <a:off x="2867216" y="520426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(7,5)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F3F4E4F-4E57-435E-B751-CDA3D19BBACA}"/>
              </a:ext>
            </a:extLst>
          </p:cNvPr>
          <p:cNvSpPr/>
          <p:nvPr/>
        </p:nvSpPr>
        <p:spPr>
          <a:xfrm>
            <a:off x="3077941" y="506582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B832F6-90A4-44D3-9A61-5F67DD843ABF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V="1">
            <a:off x="2763431" y="4047928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60BC4BB-AE8C-4C6D-85F1-5F7AEAB22E98}"/>
              </a:ext>
            </a:extLst>
          </p:cNvPr>
          <p:cNvSpPr/>
          <p:nvPr/>
        </p:nvSpPr>
        <p:spPr>
          <a:xfrm>
            <a:off x="2671991" y="481818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CC96AD-0008-4FB8-B987-B4CE59B604DD}"/>
              </a:ext>
            </a:extLst>
          </p:cNvPr>
          <p:cNvSpPr/>
          <p:nvPr/>
        </p:nvSpPr>
        <p:spPr>
          <a:xfrm>
            <a:off x="2684109" y="386504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9F537F-C8F2-4E87-BE6E-EA00D0D589D8}"/>
              </a:ext>
            </a:extLst>
          </p:cNvPr>
          <p:cNvCxnSpPr>
            <a:cxnSpLocks/>
            <a:stCxn id="63" idx="6"/>
            <a:endCxn id="77" idx="2"/>
          </p:cNvCxnSpPr>
          <p:nvPr/>
        </p:nvCxnSpPr>
        <p:spPr>
          <a:xfrm>
            <a:off x="1649928" y="4909622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32942B-61E1-45B4-AECF-470F6BD569EC}"/>
              </a:ext>
            </a:extLst>
          </p:cNvPr>
          <p:cNvCxnSpPr>
            <a:cxnSpLocks/>
            <a:stCxn id="65" idx="6"/>
            <a:endCxn id="78" idx="2"/>
          </p:cNvCxnSpPr>
          <p:nvPr/>
        </p:nvCxnSpPr>
        <p:spPr>
          <a:xfrm flipV="1">
            <a:off x="1651285" y="3956488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1CEB42C-00B4-4326-84B4-623A8FB76B21}"/>
              </a:ext>
            </a:extLst>
          </p:cNvPr>
          <p:cNvSpPr txBox="1"/>
          <p:nvPr/>
        </p:nvSpPr>
        <p:spPr>
          <a:xfrm>
            <a:off x="1952674" y="36146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2B10E5-54AD-49A5-BD01-37BDA39441D7}"/>
              </a:ext>
            </a:extLst>
          </p:cNvPr>
          <p:cNvSpPr txBox="1"/>
          <p:nvPr/>
        </p:nvSpPr>
        <p:spPr>
          <a:xfrm>
            <a:off x="2763431" y="42295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94E4CF-476D-4AD0-81A1-A33478D92459}"/>
              </a:ext>
            </a:extLst>
          </p:cNvPr>
          <p:cNvSpPr txBox="1"/>
          <p:nvPr/>
        </p:nvSpPr>
        <p:spPr>
          <a:xfrm>
            <a:off x="4090605" y="3571671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309C3-5DD2-4283-9A89-88E8247D2DCE}"/>
              </a:ext>
            </a:extLst>
          </p:cNvPr>
          <p:cNvSpPr txBox="1"/>
          <p:nvPr/>
        </p:nvSpPr>
        <p:spPr>
          <a:xfrm>
            <a:off x="4971114" y="414419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620EA-9C87-45D0-AB9F-01F214EE6068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8256919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6943469-9685-41C3-ACF2-16F4FF5C9AF5}"/>
              </a:ext>
            </a:extLst>
          </p:cNvPr>
          <p:cNvSpPr/>
          <p:nvPr/>
        </p:nvSpPr>
        <p:spPr>
          <a:xfrm>
            <a:off x="8165479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3651B6-1580-4698-8868-34449EDF9F2B}"/>
              </a:ext>
            </a:extLst>
          </p:cNvPr>
          <p:cNvSpPr txBox="1"/>
          <p:nvPr/>
        </p:nvSpPr>
        <p:spPr>
          <a:xfrm>
            <a:off x="7725928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(2, 1)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44C492-5646-4058-A2F2-5028D51CFC9D}"/>
              </a:ext>
            </a:extLst>
          </p:cNvPr>
          <p:cNvSpPr/>
          <p:nvPr/>
        </p:nvSpPr>
        <p:spPr>
          <a:xfrm>
            <a:off x="8166836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B9A430B-B92C-4E7E-AA77-5CDD5CD9179A}"/>
              </a:ext>
            </a:extLst>
          </p:cNvPr>
          <p:cNvCxnSpPr>
            <a:cxnSpLocks/>
          </p:cNvCxnSpPr>
          <p:nvPr/>
        </p:nvCxnSpPr>
        <p:spPr>
          <a:xfrm>
            <a:off x="7248256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6914A5-A4CA-4DE0-8946-DD9D078EE60D}"/>
              </a:ext>
            </a:extLst>
          </p:cNvPr>
          <p:cNvCxnSpPr>
            <a:cxnSpLocks/>
          </p:cNvCxnSpPr>
          <p:nvPr/>
        </p:nvCxnSpPr>
        <p:spPr>
          <a:xfrm>
            <a:off x="7248256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806ED4-A66D-4F40-BA07-2C4E5AE81805}"/>
              </a:ext>
            </a:extLst>
          </p:cNvPr>
          <p:cNvSpPr txBox="1"/>
          <p:nvPr/>
        </p:nvSpPr>
        <p:spPr>
          <a:xfrm>
            <a:off x="8760398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CD3CDEC-9B72-413A-8A16-6218A910FEF8}"/>
              </a:ext>
            </a:extLst>
          </p:cNvPr>
          <p:cNvSpPr txBox="1"/>
          <p:nvPr/>
        </p:nvSpPr>
        <p:spPr>
          <a:xfrm>
            <a:off x="6911218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5B47E9-93E4-492D-ACFB-8525F033AE0F}"/>
              </a:ext>
            </a:extLst>
          </p:cNvPr>
          <p:cNvSpPr txBox="1"/>
          <p:nvPr/>
        </p:nvSpPr>
        <p:spPr>
          <a:xfrm>
            <a:off x="7296238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954C11-2BE7-4AB1-956C-258E70FAF4DA}"/>
              </a:ext>
            </a:extLst>
          </p:cNvPr>
          <p:cNvSpPr txBox="1"/>
          <p:nvPr/>
        </p:nvSpPr>
        <p:spPr>
          <a:xfrm>
            <a:off x="6945741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A563A7-45A8-4661-A5D3-BE84B757123A}"/>
              </a:ext>
            </a:extLst>
          </p:cNvPr>
          <p:cNvSpPr/>
          <p:nvPr/>
        </p:nvSpPr>
        <p:spPr>
          <a:xfrm>
            <a:off x="6935454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754C1A-A413-46B5-93FD-1D9B70BAC023}"/>
              </a:ext>
            </a:extLst>
          </p:cNvPr>
          <p:cNvSpPr txBox="1"/>
          <p:nvPr/>
        </p:nvSpPr>
        <p:spPr>
          <a:xfrm>
            <a:off x="8604046" y="163686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(5,3)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DC67383-4BFD-4CB9-9062-4FD9F9BF200A}"/>
              </a:ext>
            </a:extLst>
          </p:cNvPr>
          <p:cNvSpPr/>
          <p:nvPr/>
        </p:nvSpPr>
        <p:spPr>
          <a:xfrm>
            <a:off x="8819498" y="146654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ECE7887-A314-4111-8F2C-15DA313AF086}"/>
              </a:ext>
            </a:extLst>
          </p:cNvPr>
          <p:cNvCxnSpPr>
            <a:cxnSpLocks/>
            <a:stCxn id="124" idx="0"/>
            <a:endCxn id="125" idx="4"/>
          </p:cNvCxnSpPr>
          <p:nvPr/>
        </p:nvCxnSpPr>
        <p:spPr>
          <a:xfrm flipV="1">
            <a:off x="9461862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6624DCEE-C03F-466B-8531-58ECC9A3FDAA}"/>
              </a:ext>
            </a:extLst>
          </p:cNvPr>
          <p:cNvSpPr/>
          <p:nvPr/>
        </p:nvSpPr>
        <p:spPr>
          <a:xfrm>
            <a:off x="9370422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400C6F9-F536-4EC7-B8DE-394427B60F24}"/>
              </a:ext>
            </a:extLst>
          </p:cNvPr>
          <p:cNvSpPr/>
          <p:nvPr/>
        </p:nvSpPr>
        <p:spPr>
          <a:xfrm>
            <a:off x="9382540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EECAD1-5CBE-4EA4-B396-BB274EB519CF}"/>
              </a:ext>
            </a:extLst>
          </p:cNvPr>
          <p:cNvCxnSpPr>
            <a:cxnSpLocks/>
            <a:stCxn id="92" idx="6"/>
            <a:endCxn id="124" idx="2"/>
          </p:cNvCxnSpPr>
          <p:nvPr/>
        </p:nvCxnSpPr>
        <p:spPr>
          <a:xfrm>
            <a:off x="8348359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A03EFE-B847-4C66-A740-C7A51361CCB0}"/>
              </a:ext>
            </a:extLst>
          </p:cNvPr>
          <p:cNvCxnSpPr>
            <a:cxnSpLocks/>
            <a:stCxn id="94" idx="6"/>
            <a:endCxn id="125" idx="2"/>
          </p:cNvCxnSpPr>
          <p:nvPr/>
        </p:nvCxnSpPr>
        <p:spPr>
          <a:xfrm flipV="1">
            <a:off x="8349716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B46F500-FA92-47F6-8A28-CA9A26B1BC2F}"/>
              </a:ext>
            </a:extLst>
          </p:cNvPr>
          <p:cNvSpPr txBox="1"/>
          <p:nvPr/>
        </p:nvSpPr>
        <p:spPr>
          <a:xfrm>
            <a:off x="8651105" y="801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0BCEE1-CE7E-4969-89C5-078854288346}"/>
              </a:ext>
            </a:extLst>
          </p:cNvPr>
          <p:cNvSpPr txBox="1"/>
          <p:nvPr/>
        </p:nvSpPr>
        <p:spPr>
          <a:xfrm>
            <a:off x="9461862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C812-5081-4B01-957D-2B8D4797A028}"/>
              </a:ext>
            </a:extLst>
          </p:cNvPr>
          <p:cNvSpPr txBox="1"/>
          <p:nvPr/>
        </p:nvSpPr>
        <p:spPr>
          <a:xfrm>
            <a:off x="10464082" y="801890"/>
            <a:ext cx="978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2 + 4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&gt;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1 + 3</a:t>
            </a:r>
          </a:p>
          <a:p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4EDDD7-B2E7-43D9-B93E-2B369E7547CB}"/>
              </a:ext>
            </a:extLst>
          </p:cNvPr>
          <p:cNvSpPr txBox="1"/>
          <p:nvPr/>
        </p:nvSpPr>
        <p:spPr>
          <a:xfrm>
            <a:off x="11344591" y="1082919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8B7B6F-447C-4246-858E-0FB4A3A62274}"/>
              </a:ext>
            </a:extLst>
          </p:cNvPr>
          <p:cNvSpPr txBox="1"/>
          <p:nvPr/>
        </p:nvSpPr>
        <p:spPr>
          <a:xfrm>
            <a:off x="11344591" y="1374414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A59DD4-2E90-4F6B-B15D-234566402E66}"/>
              </a:ext>
            </a:extLst>
          </p:cNvPr>
          <p:cNvSpPr txBox="1"/>
          <p:nvPr/>
        </p:nvSpPr>
        <p:spPr>
          <a:xfrm>
            <a:off x="11344591" y="172752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91CC5A-7E8F-44E1-BC78-D0FC33DBA6C4}"/>
              </a:ext>
            </a:extLst>
          </p:cNvPr>
          <p:cNvSpPr txBox="1"/>
          <p:nvPr/>
        </p:nvSpPr>
        <p:spPr>
          <a:xfrm>
            <a:off x="11316979" y="76071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BEA5AF-6ACD-43AF-A507-CC8F5C688DE7}"/>
              </a:ext>
            </a:extLst>
          </p:cNvPr>
          <p:cNvSpPr txBox="1"/>
          <p:nvPr/>
        </p:nvSpPr>
        <p:spPr>
          <a:xfrm>
            <a:off x="4943502" y="3821481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9EC320-387D-4CAE-B7DF-9CA123222BB1}"/>
              </a:ext>
            </a:extLst>
          </p:cNvPr>
          <p:cNvSpPr txBox="1"/>
          <p:nvPr/>
        </p:nvSpPr>
        <p:spPr>
          <a:xfrm>
            <a:off x="4966560" y="4431718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7ED6F-0506-4FE7-B13E-3BD74D7ED6C9}"/>
              </a:ext>
            </a:extLst>
          </p:cNvPr>
          <p:cNvSpPr txBox="1"/>
          <p:nvPr/>
        </p:nvSpPr>
        <p:spPr>
          <a:xfrm>
            <a:off x="7077348" y="5620737"/>
            <a:ext cx="412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- ✔️and ❌signify whether it broke the rule; does not signify if it is a valid statement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D8C6E4-C792-41A5-9D77-4F0C2DA4388D}"/>
              </a:ext>
            </a:extLst>
          </p:cNvPr>
          <p:cNvSpPr txBox="1"/>
          <p:nvPr/>
        </p:nvSpPr>
        <p:spPr>
          <a:xfrm>
            <a:off x="4971114" y="3520635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46564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891E-C96E-478B-89B3-CAB82E4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rectangles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2C6C-8BC4-4860-9A10-06E41B28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test when rectangles don't collide, then NOT the result</a:t>
            </a:r>
          </a:p>
          <a:p>
            <a:pPr lvl="1"/>
            <a:r>
              <a:rPr lang="en-US" dirty="0"/>
              <a:t>r2.x + r2.w &lt; r1.x	(to the left)</a:t>
            </a:r>
          </a:p>
          <a:p>
            <a:pPr lvl="1"/>
            <a:r>
              <a:rPr lang="en-US" dirty="0"/>
              <a:t>r2.x &gt; r1.x + r1.w	(to the right)</a:t>
            </a:r>
          </a:p>
          <a:p>
            <a:pPr lvl="1"/>
            <a:r>
              <a:rPr lang="en-US" dirty="0"/>
              <a:t>r2.y + r2.h &lt; r1.y		(above)</a:t>
            </a:r>
          </a:p>
          <a:p>
            <a:pPr lvl="1"/>
            <a:r>
              <a:rPr lang="en-US" dirty="0"/>
              <a:t>r2.y &gt; r1.y + r1.h		(below)</a:t>
            </a:r>
          </a:p>
          <a:p>
            <a:r>
              <a:rPr lang="en-US" dirty="0" err="1"/>
              <a:t>DeMorgan's</a:t>
            </a:r>
            <a:r>
              <a:rPr lang="en-US" dirty="0"/>
              <a:t> Theorem</a:t>
            </a:r>
          </a:p>
          <a:p>
            <a:pPr lvl="1"/>
            <a:r>
              <a:rPr lang="en-US" dirty="0"/>
              <a:t>(NOT a) AND (NOT b) = NOT (a OR b)</a:t>
            </a:r>
          </a:p>
          <a:p>
            <a:r>
              <a:rPr lang="en-US" dirty="0"/>
              <a:t>Note - Square is a special instance of rectangle where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r>
              <a:rPr lang="en-US" dirty="0"/>
              <a:t> = r</a:t>
            </a:r>
            <a:r>
              <a:rPr lang="en-US" baseline="-25000" dirty="0"/>
              <a:t>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2906486" y="208095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>
            <a:off x="2996352" y="2186840"/>
            <a:ext cx="3148" cy="15442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2357704" y="17124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4AD0A-1025-4FAC-BC9D-82DB29B54B78}"/>
              </a:ext>
            </a:extLst>
          </p:cNvPr>
          <p:cNvSpPr/>
          <p:nvPr/>
        </p:nvSpPr>
        <p:spPr>
          <a:xfrm>
            <a:off x="5128885" y="360052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BDF6E-0B90-43AC-8349-DF16DCE5A854}"/>
              </a:ext>
            </a:extLst>
          </p:cNvPr>
          <p:cNvSpPr/>
          <p:nvPr/>
        </p:nvSpPr>
        <p:spPr>
          <a:xfrm>
            <a:off x="5128885" y="205653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0A6D4-398C-4F7C-B18F-A17FAF608DB9}"/>
              </a:ext>
            </a:extLst>
          </p:cNvPr>
          <p:cNvCxnSpPr>
            <a:cxnSpLocks/>
          </p:cNvCxnSpPr>
          <p:nvPr/>
        </p:nvCxnSpPr>
        <p:spPr>
          <a:xfrm>
            <a:off x="5218751" y="2162426"/>
            <a:ext cx="3148" cy="15442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1AAE34-D7D6-4A7E-B9E4-DA6813B81FB5}"/>
              </a:ext>
            </a:extLst>
          </p:cNvPr>
          <p:cNvCxnSpPr>
            <a:cxnSpLocks/>
          </p:cNvCxnSpPr>
          <p:nvPr/>
        </p:nvCxnSpPr>
        <p:spPr>
          <a:xfrm>
            <a:off x="2996352" y="2186840"/>
            <a:ext cx="22223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2C587-E139-4EC1-AE4B-8B36860D5016}"/>
              </a:ext>
            </a:extLst>
          </p:cNvPr>
          <p:cNvCxnSpPr>
            <a:cxnSpLocks/>
          </p:cNvCxnSpPr>
          <p:nvPr/>
        </p:nvCxnSpPr>
        <p:spPr>
          <a:xfrm>
            <a:off x="2996352" y="3712943"/>
            <a:ext cx="222239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E10013-A781-4331-8370-54EBC7C50F01}"/>
              </a:ext>
            </a:extLst>
          </p:cNvPr>
          <p:cNvSpPr txBox="1"/>
          <p:nvPr/>
        </p:nvSpPr>
        <p:spPr>
          <a:xfrm>
            <a:off x="2368134" y="380094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y+h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3EE9D-8D5F-4D12-B803-EEDD2E9F9083}"/>
              </a:ext>
            </a:extLst>
          </p:cNvPr>
          <p:cNvSpPr txBox="1"/>
          <p:nvPr/>
        </p:nvSpPr>
        <p:spPr>
          <a:xfrm>
            <a:off x="5020873" y="161867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x+w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49B50-FF1F-471C-9B67-13E302C5B893}"/>
              </a:ext>
            </a:extLst>
          </p:cNvPr>
          <p:cNvSpPr txBox="1"/>
          <p:nvPr/>
        </p:nvSpPr>
        <p:spPr>
          <a:xfrm>
            <a:off x="4914889" y="3765518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baseline="-25000" dirty="0">
                <a:solidFill>
                  <a:srgbClr val="FF0000"/>
                </a:solidFill>
              </a:rPr>
              <a:t>x+w</a:t>
            </a:r>
            <a:r>
              <a:rPr lang="en-US" dirty="0">
                <a:solidFill>
                  <a:srgbClr val="FF0000"/>
                </a:solidFill>
              </a:rPr>
              <a:t>, r1</a:t>
            </a:r>
            <a:r>
              <a:rPr lang="en-US" baseline="-25000" dirty="0">
                <a:solidFill>
                  <a:srgbClr val="FF0000"/>
                </a:solidFill>
              </a:rPr>
              <a:t>y+h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5FCDD9-02A8-4D90-B41E-82906E42D1FF}"/>
              </a:ext>
            </a:extLst>
          </p:cNvPr>
          <p:cNvSpPr/>
          <p:nvPr/>
        </p:nvSpPr>
        <p:spPr>
          <a:xfrm>
            <a:off x="4233113" y="4422755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141EA0-214C-4D4F-ACBE-CAA96ED6B3AB}"/>
              </a:ext>
            </a:extLst>
          </p:cNvPr>
          <p:cNvSpPr/>
          <p:nvPr/>
        </p:nvSpPr>
        <p:spPr>
          <a:xfrm>
            <a:off x="4233113" y="2878763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00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425911-53D6-4E22-865E-847A065830C6}"/>
              </a:ext>
            </a:extLst>
          </p:cNvPr>
          <p:cNvCxnSpPr>
            <a:cxnSpLocks/>
          </p:cNvCxnSpPr>
          <p:nvPr/>
        </p:nvCxnSpPr>
        <p:spPr>
          <a:xfrm>
            <a:off x="4322979" y="2984653"/>
            <a:ext cx="3148" cy="154428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E996B6-BC44-4FBE-923C-F926F1E58B40}"/>
              </a:ext>
            </a:extLst>
          </p:cNvPr>
          <p:cNvSpPr txBox="1"/>
          <p:nvPr/>
        </p:nvSpPr>
        <p:spPr>
          <a:xfrm>
            <a:off x="3684331" y="25102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D18D5D-5125-4FCB-8802-0D4F9FA38A4A}"/>
              </a:ext>
            </a:extLst>
          </p:cNvPr>
          <p:cNvSpPr/>
          <p:nvPr/>
        </p:nvSpPr>
        <p:spPr>
          <a:xfrm>
            <a:off x="6455512" y="43983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00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40CDA1-AE25-491D-B42A-36E4FF3423C4}"/>
              </a:ext>
            </a:extLst>
          </p:cNvPr>
          <p:cNvSpPr/>
          <p:nvPr/>
        </p:nvSpPr>
        <p:spPr>
          <a:xfrm>
            <a:off x="6455512" y="285434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00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4A6208-74B4-4379-A78F-485C1C3A32B1}"/>
              </a:ext>
            </a:extLst>
          </p:cNvPr>
          <p:cNvCxnSpPr>
            <a:cxnSpLocks/>
          </p:cNvCxnSpPr>
          <p:nvPr/>
        </p:nvCxnSpPr>
        <p:spPr>
          <a:xfrm>
            <a:off x="6545378" y="2960239"/>
            <a:ext cx="3148" cy="154428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8D0AA2-11B9-4FB6-9144-88B159837AC2}"/>
              </a:ext>
            </a:extLst>
          </p:cNvPr>
          <p:cNvCxnSpPr>
            <a:cxnSpLocks/>
          </p:cNvCxnSpPr>
          <p:nvPr/>
        </p:nvCxnSpPr>
        <p:spPr>
          <a:xfrm>
            <a:off x="4322979" y="2984653"/>
            <a:ext cx="2222399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242D8E-C59D-4D94-A70D-72C716E0D5A9}"/>
              </a:ext>
            </a:extLst>
          </p:cNvPr>
          <p:cNvCxnSpPr>
            <a:cxnSpLocks/>
          </p:cNvCxnSpPr>
          <p:nvPr/>
        </p:nvCxnSpPr>
        <p:spPr>
          <a:xfrm>
            <a:off x="4322979" y="4510756"/>
            <a:ext cx="2222399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B9E9F0-201C-48F4-8A24-E75D3FA72217}"/>
              </a:ext>
            </a:extLst>
          </p:cNvPr>
          <p:cNvSpPr txBox="1"/>
          <p:nvPr/>
        </p:nvSpPr>
        <p:spPr>
          <a:xfrm>
            <a:off x="3694761" y="45987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y+h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54698-CC59-4E99-BD0B-B51097881B33}"/>
              </a:ext>
            </a:extLst>
          </p:cNvPr>
          <p:cNvSpPr txBox="1"/>
          <p:nvPr/>
        </p:nvSpPr>
        <p:spPr>
          <a:xfrm>
            <a:off x="6347500" y="2416486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x+w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B1631-7256-45A7-A978-42EE01947BE9}"/>
              </a:ext>
            </a:extLst>
          </p:cNvPr>
          <p:cNvSpPr txBox="1"/>
          <p:nvPr/>
        </p:nvSpPr>
        <p:spPr>
          <a:xfrm>
            <a:off x="6241516" y="45633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baseline="-25000" dirty="0">
                <a:solidFill>
                  <a:srgbClr val="0000FF"/>
                </a:solidFill>
              </a:rPr>
              <a:t>x+w</a:t>
            </a:r>
            <a:r>
              <a:rPr lang="en-US" dirty="0">
                <a:solidFill>
                  <a:srgbClr val="0000FF"/>
                </a:solidFill>
              </a:rPr>
              <a:t>, r2</a:t>
            </a:r>
            <a:r>
              <a:rPr lang="en-US" baseline="-25000" dirty="0">
                <a:solidFill>
                  <a:srgbClr val="0000FF"/>
                </a:solidFill>
              </a:rPr>
              <a:t>y+h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320CE-CE74-4245-ACFB-EC5BC2A9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57" y="946891"/>
            <a:ext cx="3952875" cy="443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29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46869" y="1250017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1855429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1590135" y="7146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1856786" y="106713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574061" y="742012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574061" y="749297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622043" y="501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C20EA7-3AC1-4AAD-A503-C190E44DFAB7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3151812" y="1235161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E846F4-838C-44AC-8C18-7B89456B5EE4}"/>
              </a:ext>
            </a:extLst>
          </p:cNvPr>
          <p:cNvSpPr/>
          <p:nvPr/>
        </p:nvSpPr>
        <p:spPr>
          <a:xfrm>
            <a:off x="3060372" y="200541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7F6B42-47A6-4C75-9A1C-8E06EF6FEB0C}"/>
              </a:ext>
            </a:extLst>
          </p:cNvPr>
          <p:cNvSpPr/>
          <p:nvPr/>
        </p:nvSpPr>
        <p:spPr>
          <a:xfrm>
            <a:off x="3072490" y="105228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2D1C3-C39E-480F-A649-A0960D571019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>
            <a:off x="2038309" y="2096855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4CBB9F-988C-42BD-A8C2-77673F5BBC3C}"/>
              </a:ext>
            </a:extLst>
          </p:cNvPr>
          <p:cNvCxnSpPr>
            <a:cxnSpLocks/>
            <a:stCxn id="6" idx="6"/>
            <a:endCxn id="46" idx="2"/>
          </p:cNvCxnSpPr>
          <p:nvPr/>
        </p:nvCxnSpPr>
        <p:spPr>
          <a:xfrm flipV="1">
            <a:off x="2039666" y="1143721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003D11-EF3A-49D2-8BA5-4CED774F92D8}"/>
              </a:ext>
            </a:extLst>
          </p:cNvPr>
          <p:cNvSpPr txBox="1"/>
          <p:nvPr/>
        </p:nvSpPr>
        <p:spPr>
          <a:xfrm>
            <a:off x="2341022" y="7776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0DD17-3959-4492-B89E-0CC42DEBB334}"/>
              </a:ext>
            </a:extLst>
          </p:cNvPr>
          <p:cNvSpPr txBox="1"/>
          <p:nvPr/>
        </p:nvSpPr>
        <p:spPr>
          <a:xfrm>
            <a:off x="3151812" y="1416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2E9E6-1D64-466A-BDF1-C46A39328399}"/>
              </a:ext>
            </a:extLst>
          </p:cNvPr>
          <p:cNvSpPr txBox="1"/>
          <p:nvPr/>
        </p:nvSpPr>
        <p:spPr>
          <a:xfrm>
            <a:off x="4114841" y="758904"/>
            <a:ext cx="978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+ 4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&gt; </a:t>
            </a:r>
            <a:r>
              <a:rPr lang="en-US" dirty="0">
                <a:solidFill>
                  <a:srgbClr val="0000FF"/>
                </a:solidFill>
              </a:rPr>
              <a:t>1 + 1</a:t>
            </a:r>
          </a:p>
          <a:p>
            <a:r>
              <a:rPr lang="en-US" dirty="0">
                <a:solidFill>
                  <a:srgbClr val="FF0000"/>
                </a:solidFill>
              </a:rPr>
              <a:t>1 + 3</a:t>
            </a:r>
            <a:r>
              <a:rPr lang="en-US" dirty="0"/>
              <a:t> &gt; </a:t>
            </a:r>
            <a:r>
              <a:rPr lang="en-US" dirty="0">
                <a:solidFill>
                  <a:srgbClr val="0000FF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2 + 1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collided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BB52BA-859D-48C0-92C8-BA658E480BC1}"/>
              </a:ext>
            </a:extLst>
          </p:cNvPr>
          <p:cNvSpPr txBox="1"/>
          <p:nvPr/>
        </p:nvSpPr>
        <p:spPr>
          <a:xfrm>
            <a:off x="5245041" y="1023864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DD955-0A25-48EF-8232-9C0871199D81}"/>
              </a:ext>
            </a:extLst>
          </p:cNvPr>
          <p:cNvSpPr txBox="1"/>
          <p:nvPr/>
        </p:nvSpPr>
        <p:spPr>
          <a:xfrm>
            <a:off x="5245041" y="730190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7ED6F-0506-4FE7-B13E-3BD74D7ED6C9}"/>
              </a:ext>
            </a:extLst>
          </p:cNvPr>
          <p:cNvSpPr txBox="1"/>
          <p:nvPr/>
        </p:nvSpPr>
        <p:spPr>
          <a:xfrm>
            <a:off x="7083751" y="5762980"/>
            <a:ext cx="450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✔️ signifies that it satisfied the rule, meaning that it does not collide.  Must break all rules (all ❌) to confirm collision.</a:t>
            </a:r>
          </a:p>
          <a:p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7A9063-FC87-4408-9162-E77329053B01}"/>
              </a:ext>
            </a:extLst>
          </p:cNvPr>
          <p:cNvCxnSpPr>
            <a:cxnSpLocks/>
            <a:stCxn id="86" idx="0"/>
            <a:endCxn id="89" idx="4"/>
          </p:cNvCxnSpPr>
          <p:nvPr/>
        </p:nvCxnSpPr>
        <p:spPr>
          <a:xfrm flipH="1" flipV="1">
            <a:off x="882114" y="1468414"/>
            <a:ext cx="14702" cy="33203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8054BD4-0A2F-4248-9ECB-0868CCB0E325}"/>
              </a:ext>
            </a:extLst>
          </p:cNvPr>
          <p:cNvSpPr/>
          <p:nvPr/>
        </p:nvSpPr>
        <p:spPr>
          <a:xfrm>
            <a:off x="805376" y="180045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68BEE2-F171-41B6-8DD3-837C16124D92}"/>
              </a:ext>
            </a:extLst>
          </p:cNvPr>
          <p:cNvSpPr txBox="1"/>
          <p:nvPr/>
        </p:nvSpPr>
        <p:spPr>
          <a:xfrm>
            <a:off x="491189" y="90237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(1, 2)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BF70CA4-833D-41E6-9526-1DF0B9C82A57}"/>
              </a:ext>
            </a:extLst>
          </p:cNvPr>
          <p:cNvSpPr/>
          <p:nvPr/>
        </p:nvSpPr>
        <p:spPr>
          <a:xfrm>
            <a:off x="790674" y="1285534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15B6AE-5CD9-452B-B1BA-C75AE7347B19}"/>
              </a:ext>
            </a:extLst>
          </p:cNvPr>
          <p:cNvCxnSpPr>
            <a:cxnSpLocks/>
            <a:stCxn id="99" idx="0"/>
            <a:endCxn id="100" idx="4"/>
          </p:cNvCxnSpPr>
          <p:nvPr/>
        </p:nvCxnSpPr>
        <p:spPr>
          <a:xfrm flipH="1" flipV="1">
            <a:off x="1460020" y="1467572"/>
            <a:ext cx="3941" cy="34689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F98DFFD-A84A-4829-AB82-D0EC4C52BFE8}"/>
              </a:ext>
            </a:extLst>
          </p:cNvPr>
          <p:cNvSpPr/>
          <p:nvPr/>
        </p:nvSpPr>
        <p:spPr>
          <a:xfrm>
            <a:off x="1372521" y="181446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E56069-9291-4624-9954-48CF4DC94217}"/>
              </a:ext>
            </a:extLst>
          </p:cNvPr>
          <p:cNvSpPr/>
          <p:nvPr/>
        </p:nvSpPr>
        <p:spPr>
          <a:xfrm>
            <a:off x="1368580" y="128469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4137A8-333B-4A6A-AB3E-A7680DB25AC9}"/>
              </a:ext>
            </a:extLst>
          </p:cNvPr>
          <p:cNvCxnSpPr>
            <a:cxnSpLocks/>
            <a:stCxn id="86" idx="6"/>
            <a:endCxn id="99" idx="2"/>
          </p:cNvCxnSpPr>
          <p:nvPr/>
        </p:nvCxnSpPr>
        <p:spPr>
          <a:xfrm>
            <a:off x="988256" y="1891892"/>
            <a:ext cx="384265" cy="1401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844726F-A6ED-4FE5-A1FB-4CE38FD92E8F}"/>
              </a:ext>
            </a:extLst>
          </p:cNvPr>
          <p:cNvCxnSpPr>
            <a:cxnSpLocks/>
            <a:stCxn id="89" idx="6"/>
            <a:endCxn id="100" idx="2"/>
          </p:cNvCxnSpPr>
          <p:nvPr/>
        </p:nvCxnSpPr>
        <p:spPr>
          <a:xfrm flipV="1">
            <a:off x="973554" y="1376132"/>
            <a:ext cx="395026" cy="84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615E9-90BA-441A-8BA0-3F7CBDDCA1C7}"/>
              </a:ext>
            </a:extLst>
          </p:cNvPr>
          <p:cNvSpPr txBox="1"/>
          <p:nvPr/>
        </p:nvSpPr>
        <p:spPr>
          <a:xfrm>
            <a:off x="1094158" y="9775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5DE32E-174F-43C3-84FF-7BEEA04C8993}"/>
              </a:ext>
            </a:extLst>
          </p:cNvPr>
          <p:cNvSpPr txBox="1"/>
          <p:nvPr/>
        </p:nvSpPr>
        <p:spPr>
          <a:xfrm>
            <a:off x="1457516" y="1427120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01177-2D94-4DBF-A1EA-C1BB4C0DC14B}"/>
              </a:ext>
            </a:extLst>
          </p:cNvPr>
          <p:cNvSpPr txBox="1"/>
          <p:nvPr/>
        </p:nvSpPr>
        <p:spPr>
          <a:xfrm>
            <a:off x="5245041" y="1322898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D550CA-3A82-4977-BDF7-94387DA62727}"/>
              </a:ext>
            </a:extLst>
          </p:cNvPr>
          <p:cNvSpPr txBox="1"/>
          <p:nvPr/>
        </p:nvSpPr>
        <p:spPr>
          <a:xfrm>
            <a:off x="5245041" y="1616572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7F6713-FDC5-4391-8F89-E4050B0E963E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V="1">
            <a:off x="1946869" y="3816620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66287AA-93A7-4169-AB43-EC8ABFAB57FA}"/>
              </a:ext>
            </a:extLst>
          </p:cNvPr>
          <p:cNvSpPr/>
          <p:nvPr/>
        </p:nvSpPr>
        <p:spPr>
          <a:xfrm>
            <a:off x="1855429" y="457201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79E623-B434-45F7-9EAE-CB22848D43D4}"/>
              </a:ext>
            </a:extLst>
          </p:cNvPr>
          <p:cNvSpPr txBox="1"/>
          <p:nvPr/>
        </p:nvSpPr>
        <p:spPr>
          <a:xfrm>
            <a:off x="1590135" y="328122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ECA74C-A341-4B13-8F34-97465D378B6F}"/>
              </a:ext>
            </a:extLst>
          </p:cNvPr>
          <p:cNvSpPr/>
          <p:nvPr/>
        </p:nvSpPr>
        <p:spPr>
          <a:xfrm>
            <a:off x="1856786" y="363374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EEC866-2CE6-43A0-8A06-44B3E4920CC9}"/>
              </a:ext>
            </a:extLst>
          </p:cNvPr>
          <p:cNvCxnSpPr>
            <a:cxnSpLocks/>
          </p:cNvCxnSpPr>
          <p:nvPr/>
        </p:nvCxnSpPr>
        <p:spPr>
          <a:xfrm>
            <a:off x="574061" y="3308615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B3BDAAC-C238-471F-8B9A-4346EF19956D}"/>
              </a:ext>
            </a:extLst>
          </p:cNvPr>
          <p:cNvCxnSpPr>
            <a:cxnSpLocks/>
          </p:cNvCxnSpPr>
          <p:nvPr/>
        </p:nvCxnSpPr>
        <p:spPr>
          <a:xfrm>
            <a:off x="574061" y="3315900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8269522-C37F-4A7D-8BA9-D0F17DFCC74A}"/>
              </a:ext>
            </a:extLst>
          </p:cNvPr>
          <p:cNvSpPr txBox="1"/>
          <p:nvPr/>
        </p:nvSpPr>
        <p:spPr>
          <a:xfrm>
            <a:off x="2086203" y="29085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BBB426-F984-4634-93D7-FDD7DBB4BFDF}"/>
              </a:ext>
            </a:extLst>
          </p:cNvPr>
          <p:cNvSpPr txBox="1"/>
          <p:nvPr/>
        </p:nvSpPr>
        <p:spPr>
          <a:xfrm>
            <a:off x="237023" y="4557162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B8117E8-3530-4335-B81B-E10567E3194D}"/>
              </a:ext>
            </a:extLst>
          </p:cNvPr>
          <p:cNvSpPr txBox="1"/>
          <p:nvPr/>
        </p:nvSpPr>
        <p:spPr>
          <a:xfrm>
            <a:off x="622043" y="3068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E9649B-8BFE-4037-B75D-2382EEAD1F5E}"/>
              </a:ext>
            </a:extLst>
          </p:cNvPr>
          <p:cNvSpPr txBox="1"/>
          <p:nvPr/>
        </p:nvSpPr>
        <p:spPr>
          <a:xfrm>
            <a:off x="271546" y="32347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86231B-3760-4A8E-8028-43D44BADB006}"/>
              </a:ext>
            </a:extLst>
          </p:cNvPr>
          <p:cNvSpPr/>
          <p:nvPr/>
        </p:nvSpPr>
        <p:spPr>
          <a:xfrm>
            <a:off x="261259" y="2909504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131A98-4DCA-48AD-BDE2-730BA24DD5A8}"/>
              </a:ext>
            </a:extLst>
          </p:cNvPr>
          <p:cNvCxnSpPr>
            <a:cxnSpLocks/>
            <a:stCxn id="139" idx="0"/>
            <a:endCxn id="140" idx="4"/>
          </p:cNvCxnSpPr>
          <p:nvPr/>
        </p:nvCxnSpPr>
        <p:spPr>
          <a:xfrm flipV="1">
            <a:off x="3151812" y="3801764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B2E95B3-A08F-4C01-A47A-262431B1ED10}"/>
              </a:ext>
            </a:extLst>
          </p:cNvPr>
          <p:cNvSpPr/>
          <p:nvPr/>
        </p:nvSpPr>
        <p:spPr>
          <a:xfrm>
            <a:off x="3060372" y="457201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ECC0EA-4157-4E61-8B27-8BD58C520E79}"/>
              </a:ext>
            </a:extLst>
          </p:cNvPr>
          <p:cNvSpPr/>
          <p:nvPr/>
        </p:nvSpPr>
        <p:spPr>
          <a:xfrm>
            <a:off x="3072490" y="361888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C8DCDD9-2070-42D7-860F-FC75DB594E1E}"/>
              </a:ext>
            </a:extLst>
          </p:cNvPr>
          <p:cNvCxnSpPr>
            <a:cxnSpLocks/>
            <a:stCxn id="108" idx="6"/>
            <a:endCxn id="139" idx="2"/>
          </p:cNvCxnSpPr>
          <p:nvPr/>
        </p:nvCxnSpPr>
        <p:spPr>
          <a:xfrm>
            <a:off x="2038309" y="4663458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F44E69-79A6-4100-AC5C-450CD5375F6E}"/>
              </a:ext>
            </a:extLst>
          </p:cNvPr>
          <p:cNvCxnSpPr>
            <a:cxnSpLocks/>
            <a:stCxn id="110" idx="6"/>
            <a:endCxn id="140" idx="2"/>
          </p:cNvCxnSpPr>
          <p:nvPr/>
        </p:nvCxnSpPr>
        <p:spPr>
          <a:xfrm flipV="1">
            <a:off x="2039666" y="3710324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07611D-FD74-48CA-A2CC-B983C85E15CE}"/>
              </a:ext>
            </a:extLst>
          </p:cNvPr>
          <p:cNvSpPr txBox="1"/>
          <p:nvPr/>
        </p:nvSpPr>
        <p:spPr>
          <a:xfrm>
            <a:off x="2341022" y="33442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2CA5FB-F480-4E15-9038-070817546BF7}"/>
              </a:ext>
            </a:extLst>
          </p:cNvPr>
          <p:cNvSpPr txBox="1"/>
          <p:nvPr/>
        </p:nvSpPr>
        <p:spPr>
          <a:xfrm>
            <a:off x="3151812" y="398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FEE90-C14F-42ED-B45D-F668B388E059}"/>
              </a:ext>
            </a:extLst>
          </p:cNvPr>
          <p:cNvSpPr txBox="1"/>
          <p:nvPr/>
        </p:nvSpPr>
        <p:spPr>
          <a:xfrm>
            <a:off x="4114841" y="3325507"/>
            <a:ext cx="9781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+ 4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1 + 5</a:t>
            </a:r>
          </a:p>
          <a:p>
            <a:r>
              <a:rPr lang="en-US" dirty="0">
                <a:solidFill>
                  <a:srgbClr val="FF0000"/>
                </a:solidFill>
              </a:rPr>
              <a:t>1 + 3</a:t>
            </a:r>
            <a:r>
              <a:rPr lang="en-US" dirty="0"/>
              <a:t> &gt; </a:t>
            </a:r>
            <a:r>
              <a:rPr lang="en-US" dirty="0">
                <a:solidFill>
                  <a:srgbClr val="0000FF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2 + 1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collided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45951E-EBBB-4BFC-8D55-B14C9BEAB947}"/>
              </a:ext>
            </a:extLst>
          </p:cNvPr>
          <p:cNvSpPr txBox="1"/>
          <p:nvPr/>
        </p:nvSpPr>
        <p:spPr>
          <a:xfrm>
            <a:off x="5245041" y="329679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18413F-0B73-48BA-A385-2794F045E710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H="1" flipV="1">
            <a:off x="882114" y="4035017"/>
            <a:ext cx="14702" cy="33203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FE00399-6DF8-44E7-8F42-CBD456E69511}"/>
              </a:ext>
            </a:extLst>
          </p:cNvPr>
          <p:cNvSpPr/>
          <p:nvPr/>
        </p:nvSpPr>
        <p:spPr>
          <a:xfrm>
            <a:off x="805376" y="4367055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D49A08-0EE9-4A48-9A7A-54877A139133}"/>
              </a:ext>
            </a:extLst>
          </p:cNvPr>
          <p:cNvSpPr txBox="1"/>
          <p:nvPr/>
        </p:nvSpPr>
        <p:spPr>
          <a:xfrm>
            <a:off x="491189" y="346897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(1, 2)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1DF301B-CB02-483A-AEE7-31AE2F5A0E05}"/>
              </a:ext>
            </a:extLst>
          </p:cNvPr>
          <p:cNvSpPr/>
          <p:nvPr/>
        </p:nvSpPr>
        <p:spPr>
          <a:xfrm>
            <a:off x="790674" y="385213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3EDA12F-EE69-4E29-961B-2CE3DCA63033}"/>
              </a:ext>
            </a:extLst>
          </p:cNvPr>
          <p:cNvCxnSpPr>
            <a:cxnSpLocks/>
            <a:stCxn id="153" idx="0"/>
            <a:endCxn id="154" idx="4"/>
          </p:cNvCxnSpPr>
          <p:nvPr/>
        </p:nvCxnSpPr>
        <p:spPr>
          <a:xfrm flipH="1" flipV="1">
            <a:off x="2309469" y="4024336"/>
            <a:ext cx="3941" cy="346894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ACFE6E00-0F68-4F3D-8F63-121B08F399AD}"/>
              </a:ext>
            </a:extLst>
          </p:cNvPr>
          <p:cNvSpPr/>
          <p:nvPr/>
        </p:nvSpPr>
        <p:spPr>
          <a:xfrm>
            <a:off x="2221970" y="4371230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646FAE1-9C51-40CD-9846-1B91866B4ADF}"/>
              </a:ext>
            </a:extLst>
          </p:cNvPr>
          <p:cNvSpPr/>
          <p:nvPr/>
        </p:nvSpPr>
        <p:spPr>
          <a:xfrm>
            <a:off x="2218029" y="384145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FD6EC03-019F-44CB-8214-D94A1708465B}"/>
              </a:ext>
            </a:extLst>
          </p:cNvPr>
          <p:cNvCxnSpPr>
            <a:cxnSpLocks/>
            <a:stCxn id="149" idx="6"/>
            <a:endCxn id="153" idx="2"/>
          </p:cNvCxnSpPr>
          <p:nvPr/>
        </p:nvCxnSpPr>
        <p:spPr>
          <a:xfrm>
            <a:off x="988256" y="4458495"/>
            <a:ext cx="1233714" cy="4175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898F8AC-705B-48F9-A1F6-BD3B5DDE26A7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973554" y="3932896"/>
            <a:ext cx="1244475" cy="10681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6913DA1-0160-43E4-A076-A2E145FF468E}"/>
              </a:ext>
            </a:extLst>
          </p:cNvPr>
          <p:cNvSpPr txBox="1"/>
          <p:nvPr/>
        </p:nvSpPr>
        <p:spPr>
          <a:xfrm>
            <a:off x="1355976" y="35750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3692D93-F694-4451-A702-FED0D64E652A}"/>
              </a:ext>
            </a:extLst>
          </p:cNvPr>
          <p:cNvSpPr txBox="1"/>
          <p:nvPr/>
        </p:nvSpPr>
        <p:spPr>
          <a:xfrm>
            <a:off x="2266972" y="3983380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982016E-62FA-4075-8EE0-2FB84181584E}"/>
              </a:ext>
            </a:extLst>
          </p:cNvPr>
          <p:cNvSpPr txBox="1"/>
          <p:nvPr/>
        </p:nvSpPr>
        <p:spPr>
          <a:xfrm>
            <a:off x="5245041" y="3889501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71D6A1-5D89-442A-8F6E-E6E2D7FC6290}"/>
              </a:ext>
            </a:extLst>
          </p:cNvPr>
          <p:cNvSpPr txBox="1"/>
          <p:nvPr/>
        </p:nvSpPr>
        <p:spPr>
          <a:xfrm>
            <a:off x="5245041" y="4183175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45C8CB6-81E7-4031-9025-53CD49A6DEAF}"/>
              </a:ext>
            </a:extLst>
          </p:cNvPr>
          <p:cNvSpPr txBox="1"/>
          <p:nvPr/>
        </p:nvSpPr>
        <p:spPr>
          <a:xfrm>
            <a:off x="5245041" y="360585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A82EFF-CB2A-4A37-A716-DA52B1D433AB}"/>
              </a:ext>
            </a:extLst>
          </p:cNvPr>
          <p:cNvSpPr txBox="1"/>
          <p:nvPr/>
        </p:nvSpPr>
        <p:spPr>
          <a:xfrm>
            <a:off x="5218141" y="212517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B7D2B58-8860-4C25-BCF6-41D91D585E35}"/>
              </a:ext>
            </a:extLst>
          </p:cNvPr>
          <p:cNvSpPr txBox="1"/>
          <p:nvPr/>
        </p:nvSpPr>
        <p:spPr>
          <a:xfrm>
            <a:off x="5257230" y="4726439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403173-7773-4250-9E4B-B01C844DFE69}"/>
              </a:ext>
            </a:extLst>
          </p:cNvPr>
          <p:cNvCxnSpPr>
            <a:cxnSpLocks/>
            <a:stCxn id="165" idx="0"/>
            <a:endCxn id="167" idx="4"/>
          </p:cNvCxnSpPr>
          <p:nvPr/>
        </p:nvCxnSpPr>
        <p:spPr>
          <a:xfrm flipV="1">
            <a:off x="7781610" y="1342429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118E3F6E-C354-497C-AB2A-EB4D93D79515}"/>
              </a:ext>
            </a:extLst>
          </p:cNvPr>
          <p:cNvSpPr/>
          <p:nvPr/>
        </p:nvSpPr>
        <p:spPr>
          <a:xfrm>
            <a:off x="7690170" y="20978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CCE1D5D-346F-4EDC-B8DD-8E44779B782B}"/>
              </a:ext>
            </a:extLst>
          </p:cNvPr>
          <p:cNvSpPr txBox="1"/>
          <p:nvPr/>
        </p:nvSpPr>
        <p:spPr>
          <a:xfrm>
            <a:off x="7424876" y="807034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D2AB46A-4B9B-43D4-B7B3-2FAD0B5D6D22}"/>
              </a:ext>
            </a:extLst>
          </p:cNvPr>
          <p:cNvSpPr/>
          <p:nvPr/>
        </p:nvSpPr>
        <p:spPr>
          <a:xfrm>
            <a:off x="7691527" y="115954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F9E9E0D-2534-4E04-9776-199782827F54}"/>
              </a:ext>
            </a:extLst>
          </p:cNvPr>
          <p:cNvCxnSpPr>
            <a:cxnSpLocks/>
          </p:cNvCxnSpPr>
          <p:nvPr/>
        </p:nvCxnSpPr>
        <p:spPr>
          <a:xfrm>
            <a:off x="6408802" y="834424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D546E2-8312-472F-8397-4991730374FE}"/>
              </a:ext>
            </a:extLst>
          </p:cNvPr>
          <p:cNvCxnSpPr>
            <a:cxnSpLocks/>
          </p:cNvCxnSpPr>
          <p:nvPr/>
        </p:nvCxnSpPr>
        <p:spPr>
          <a:xfrm>
            <a:off x="6408802" y="841709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45F5143-BC09-4631-8BF7-4249D6B4AC8A}"/>
              </a:ext>
            </a:extLst>
          </p:cNvPr>
          <p:cNvSpPr txBox="1"/>
          <p:nvPr/>
        </p:nvSpPr>
        <p:spPr>
          <a:xfrm>
            <a:off x="7920944" y="43431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0D6F756-2C17-4887-A22F-4872667712B8}"/>
              </a:ext>
            </a:extLst>
          </p:cNvPr>
          <p:cNvSpPr txBox="1"/>
          <p:nvPr/>
        </p:nvSpPr>
        <p:spPr>
          <a:xfrm>
            <a:off x="6071764" y="2082971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21BADC-0FE9-4536-8D84-680CB935C3E8}"/>
              </a:ext>
            </a:extLst>
          </p:cNvPr>
          <p:cNvSpPr txBox="1"/>
          <p:nvPr/>
        </p:nvSpPr>
        <p:spPr>
          <a:xfrm>
            <a:off x="6456784" y="594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FCD3100-7187-491E-BAF6-9B8CFA79395C}"/>
              </a:ext>
            </a:extLst>
          </p:cNvPr>
          <p:cNvSpPr txBox="1"/>
          <p:nvPr/>
        </p:nvSpPr>
        <p:spPr>
          <a:xfrm>
            <a:off x="6106287" y="76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A7B227-2C33-4543-BF62-39C9C5A5E283}"/>
              </a:ext>
            </a:extLst>
          </p:cNvPr>
          <p:cNvSpPr/>
          <p:nvPr/>
        </p:nvSpPr>
        <p:spPr>
          <a:xfrm>
            <a:off x="6096000" y="435313"/>
            <a:ext cx="3660742" cy="2473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9EE6913-F96A-4D01-BCC9-55D7AD58C6BF}"/>
              </a:ext>
            </a:extLst>
          </p:cNvPr>
          <p:cNvCxnSpPr>
            <a:cxnSpLocks/>
            <a:stCxn id="176" idx="0"/>
            <a:endCxn id="177" idx="4"/>
          </p:cNvCxnSpPr>
          <p:nvPr/>
        </p:nvCxnSpPr>
        <p:spPr>
          <a:xfrm flipV="1">
            <a:off x="8986553" y="1327573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AB30980-CE06-4037-AE9B-6060F05B4862}"/>
              </a:ext>
            </a:extLst>
          </p:cNvPr>
          <p:cNvSpPr/>
          <p:nvPr/>
        </p:nvSpPr>
        <p:spPr>
          <a:xfrm>
            <a:off x="8895113" y="20978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4AB70B6-831B-4B73-8009-55ADA9F19C0F}"/>
              </a:ext>
            </a:extLst>
          </p:cNvPr>
          <p:cNvSpPr/>
          <p:nvPr/>
        </p:nvSpPr>
        <p:spPr>
          <a:xfrm>
            <a:off x="8907231" y="114469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0976F6-4114-4DC4-9A55-DB1E0CC87352}"/>
              </a:ext>
            </a:extLst>
          </p:cNvPr>
          <p:cNvCxnSpPr>
            <a:cxnSpLocks/>
            <a:stCxn id="165" idx="6"/>
            <a:endCxn id="176" idx="2"/>
          </p:cNvCxnSpPr>
          <p:nvPr/>
        </p:nvCxnSpPr>
        <p:spPr>
          <a:xfrm>
            <a:off x="7873050" y="2189267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79450B8-FC0C-49F6-8BFD-9DE420D164BB}"/>
              </a:ext>
            </a:extLst>
          </p:cNvPr>
          <p:cNvCxnSpPr>
            <a:cxnSpLocks/>
            <a:stCxn id="167" idx="6"/>
            <a:endCxn id="177" idx="2"/>
          </p:cNvCxnSpPr>
          <p:nvPr/>
        </p:nvCxnSpPr>
        <p:spPr>
          <a:xfrm flipV="1">
            <a:off x="7874407" y="1236133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42F238E-C747-4424-8A3E-6E6AC56DC2B2}"/>
              </a:ext>
            </a:extLst>
          </p:cNvPr>
          <p:cNvSpPr txBox="1"/>
          <p:nvPr/>
        </p:nvSpPr>
        <p:spPr>
          <a:xfrm>
            <a:off x="8175763" y="8700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A19B6D5-B64B-47B6-8A55-151C54E7BF21}"/>
              </a:ext>
            </a:extLst>
          </p:cNvPr>
          <p:cNvSpPr txBox="1"/>
          <p:nvPr/>
        </p:nvSpPr>
        <p:spPr>
          <a:xfrm>
            <a:off x="8986553" y="1509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E0B9EC-C6F6-4C11-A05A-8250BB928E61}"/>
              </a:ext>
            </a:extLst>
          </p:cNvPr>
          <p:cNvSpPr txBox="1"/>
          <p:nvPr/>
        </p:nvSpPr>
        <p:spPr>
          <a:xfrm>
            <a:off x="11079782" y="822602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7AB241-3270-4360-B5ED-B48D32CE4BEE}"/>
              </a:ext>
            </a:extLst>
          </p:cNvPr>
          <p:cNvCxnSpPr>
            <a:cxnSpLocks/>
            <a:stCxn id="185" idx="0"/>
            <a:endCxn id="187" idx="4"/>
          </p:cNvCxnSpPr>
          <p:nvPr/>
        </p:nvCxnSpPr>
        <p:spPr>
          <a:xfrm flipV="1">
            <a:off x="7286597" y="1052281"/>
            <a:ext cx="14227" cy="132458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DE377BDB-EB3B-4D43-BDA5-767D0691C029}"/>
              </a:ext>
            </a:extLst>
          </p:cNvPr>
          <p:cNvSpPr/>
          <p:nvPr/>
        </p:nvSpPr>
        <p:spPr>
          <a:xfrm>
            <a:off x="7195157" y="237686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7D111D6-B9BC-4113-ACB1-3B56018D3548}"/>
              </a:ext>
            </a:extLst>
          </p:cNvPr>
          <p:cNvSpPr txBox="1"/>
          <p:nvPr/>
        </p:nvSpPr>
        <p:spPr>
          <a:xfrm>
            <a:off x="6844050" y="4571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(3, 0)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AAD09C1-6925-498D-8F78-AC83FF712085}"/>
              </a:ext>
            </a:extLst>
          </p:cNvPr>
          <p:cNvSpPr/>
          <p:nvPr/>
        </p:nvSpPr>
        <p:spPr>
          <a:xfrm>
            <a:off x="7209384" y="86940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A7A01C6-2DD0-4454-87F2-D643B65040D8}"/>
              </a:ext>
            </a:extLst>
          </p:cNvPr>
          <p:cNvCxnSpPr>
            <a:cxnSpLocks/>
            <a:stCxn id="189" idx="0"/>
            <a:endCxn id="190" idx="4"/>
          </p:cNvCxnSpPr>
          <p:nvPr/>
        </p:nvCxnSpPr>
        <p:spPr>
          <a:xfrm flipV="1">
            <a:off x="9392503" y="1059437"/>
            <a:ext cx="14918" cy="133819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998169B6-A428-4146-9CF4-07E42504E4BB}"/>
              </a:ext>
            </a:extLst>
          </p:cNvPr>
          <p:cNvSpPr/>
          <p:nvPr/>
        </p:nvSpPr>
        <p:spPr>
          <a:xfrm>
            <a:off x="9301063" y="239762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286A7F-DA21-41EE-B04F-DA3FB686E7F0}"/>
              </a:ext>
            </a:extLst>
          </p:cNvPr>
          <p:cNvSpPr/>
          <p:nvPr/>
        </p:nvSpPr>
        <p:spPr>
          <a:xfrm>
            <a:off x="9315981" y="876557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036DE3-CA4A-4531-B94A-8A8F197D198A}"/>
              </a:ext>
            </a:extLst>
          </p:cNvPr>
          <p:cNvCxnSpPr>
            <a:cxnSpLocks/>
            <a:stCxn id="185" idx="6"/>
            <a:endCxn id="189" idx="2"/>
          </p:cNvCxnSpPr>
          <p:nvPr/>
        </p:nvCxnSpPr>
        <p:spPr>
          <a:xfrm>
            <a:off x="7378037" y="2468301"/>
            <a:ext cx="1923026" cy="20768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42B580-634B-4C50-9E2E-5D04070D8D80}"/>
              </a:ext>
            </a:extLst>
          </p:cNvPr>
          <p:cNvCxnSpPr>
            <a:cxnSpLocks/>
            <a:stCxn id="187" idx="6"/>
            <a:endCxn id="190" idx="2"/>
          </p:cNvCxnSpPr>
          <p:nvPr/>
        </p:nvCxnSpPr>
        <p:spPr>
          <a:xfrm>
            <a:off x="7392264" y="960841"/>
            <a:ext cx="1923717" cy="7156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EA0B884-DB9C-40C8-A8E3-272A216665D9}"/>
              </a:ext>
            </a:extLst>
          </p:cNvPr>
          <p:cNvSpPr txBox="1"/>
          <p:nvPr/>
        </p:nvSpPr>
        <p:spPr>
          <a:xfrm>
            <a:off x="8862588" y="5607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68F782-3210-4E61-B58A-776C4E1C334A}"/>
              </a:ext>
            </a:extLst>
          </p:cNvPr>
          <p:cNvSpPr txBox="1"/>
          <p:nvPr/>
        </p:nvSpPr>
        <p:spPr>
          <a:xfrm>
            <a:off x="9432071" y="1509381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1DF7EC4-8FEE-4486-B169-36C303C30CC7}"/>
              </a:ext>
            </a:extLst>
          </p:cNvPr>
          <p:cNvSpPr txBox="1"/>
          <p:nvPr/>
        </p:nvSpPr>
        <p:spPr>
          <a:xfrm>
            <a:off x="11079782" y="1415310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0AC8972-ADD9-4891-A1B5-490FD10FD95B}"/>
              </a:ext>
            </a:extLst>
          </p:cNvPr>
          <p:cNvSpPr txBox="1"/>
          <p:nvPr/>
        </p:nvSpPr>
        <p:spPr>
          <a:xfrm>
            <a:off x="11079782" y="1708984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416AD01-C0AF-4EEF-B22D-268D6EBE05F5}"/>
              </a:ext>
            </a:extLst>
          </p:cNvPr>
          <p:cNvSpPr txBox="1"/>
          <p:nvPr/>
        </p:nvSpPr>
        <p:spPr>
          <a:xfrm>
            <a:off x="10074729" y="758904"/>
            <a:ext cx="978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+ 4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3 + 6</a:t>
            </a:r>
          </a:p>
          <a:p>
            <a:r>
              <a:rPr lang="en-US" dirty="0">
                <a:solidFill>
                  <a:srgbClr val="FF0000"/>
                </a:solidFill>
              </a:rPr>
              <a:t>1 + 3</a:t>
            </a:r>
            <a:r>
              <a:rPr lang="en-US" dirty="0"/>
              <a:t> &gt; </a:t>
            </a:r>
            <a:r>
              <a:rPr lang="en-US" dirty="0">
                <a:solidFill>
                  <a:srgbClr val="0000FF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0 + 5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collided</a:t>
            </a:r>
          </a:p>
          <a:p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C7BF349-7E50-4378-B726-AFCBFCEF3B65}"/>
              </a:ext>
            </a:extLst>
          </p:cNvPr>
          <p:cNvSpPr txBox="1"/>
          <p:nvPr/>
        </p:nvSpPr>
        <p:spPr>
          <a:xfrm>
            <a:off x="11079782" y="108551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ED14584-EF83-4D8A-A44B-68EBB950174A}"/>
              </a:ext>
            </a:extLst>
          </p:cNvPr>
          <p:cNvSpPr txBox="1"/>
          <p:nvPr/>
        </p:nvSpPr>
        <p:spPr>
          <a:xfrm>
            <a:off x="11073526" y="214584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EEE50B4-A2CF-4587-8884-C8ED3F6AB2F5}"/>
              </a:ext>
            </a:extLst>
          </p:cNvPr>
          <p:cNvCxnSpPr>
            <a:cxnSpLocks/>
            <a:stCxn id="202" idx="0"/>
            <a:endCxn id="204" idx="4"/>
          </p:cNvCxnSpPr>
          <p:nvPr/>
        </p:nvCxnSpPr>
        <p:spPr>
          <a:xfrm flipV="1">
            <a:off x="7757374" y="4052181"/>
            <a:ext cx="1357" cy="7553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74DED4DA-CCE4-41D7-88AD-7E7EABC43CFD}"/>
              </a:ext>
            </a:extLst>
          </p:cNvPr>
          <p:cNvSpPr/>
          <p:nvPr/>
        </p:nvSpPr>
        <p:spPr>
          <a:xfrm>
            <a:off x="7665934" y="480757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3F8D6C-4142-473A-9D09-CFDFAF208332}"/>
              </a:ext>
            </a:extLst>
          </p:cNvPr>
          <p:cNvSpPr txBox="1"/>
          <p:nvPr/>
        </p:nvSpPr>
        <p:spPr>
          <a:xfrm>
            <a:off x="7400640" y="351678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(4, 1)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BDA63F0-6D4C-4042-AC15-371E4730D121}"/>
              </a:ext>
            </a:extLst>
          </p:cNvPr>
          <p:cNvSpPr/>
          <p:nvPr/>
        </p:nvSpPr>
        <p:spPr>
          <a:xfrm>
            <a:off x="7667291" y="386930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B713454-7D0D-4B6B-B077-EDBF20A8EA44}"/>
              </a:ext>
            </a:extLst>
          </p:cNvPr>
          <p:cNvCxnSpPr>
            <a:cxnSpLocks/>
          </p:cNvCxnSpPr>
          <p:nvPr/>
        </p:nvCxnSpPr>
        <p:spPr>
          <a:xfrm>
            <a:off x="6384566" y="3544176"/>
            <a:ext cx="2262101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828A55C-97C8-4BB6-8E28-71E3F62E723E}"/>
              </a:ext>
            </a:extLst>
          </p:cNvPr>
          <p:cNvCxnSpPr>
            <a:cxnSpLocks/>
          </p:cNvCxnSpPr>
          <p:nvPr/>
        </p:nvCxnSpPr>
        <p:spPr>
          <a:xfrm>
            <a:off x="6384566" y="3551461"/>
            <a:ext cx="0" cy="17205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17ED9A6-E413-418A-8ABD-CF79D7DDC50F}"/>
              </a:ext>
            </a:extLst>
          </p:cNvPr>
          <p:cNvSpPr txBox="1"/>
          <p:nvPr/>
        </p:nvSpPr>
        <p:spPr>
          <a:xfrm>
            <a:off x="7896708" y="31440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10EAC16-623C-4B9D-9226-6220D1C7FAE4}"/>
              </a:ext>
            </a:extLst>
          </p:cNvPr>
          <p:cNvSpPr txBox="1"/>
          <p:nvPr/>
        </p:nvSpPr>
        <p:spPr>
          <a:xfrm>
            <a:off x="6047528" y="4792723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5CA0408-2284-474C-BA8F-494AA5E010E3}"/>
              </a:ext>
            </a:extLst>
          </p:cNvPr>
          <p:cNvSpPr txBox="1"/>
          <p:nvPr/>
        </p:nvSpPr>
        <p:spPr>
          <a:xfrm>
            <a:off x="6432548" y="330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FD5F4-FA09-4D0A-881D-A39781A39375}"/>
              </a:ext>
            </a:extLst>
          </p:cNvPr>
          <p:cNvSpPr txBox="1"/>
          <p:nvPr/>
        </p:nvSpPr>
        <p:spPr>
          <a:xfrm>
            <a:off x="6082051" y="3470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51A2911-E002-4DE2-BC08-EC39C2FB2BAD}"/>
              </a:ext>
            </a:extLst>
          </p:cNvPr>
          <p:cNvSpPr/>
          <p:nvPr/>
        </p:nvSpPr>
        <p:spPr>
          <a:xfrm>
            <a:off x="6071764" y="3145065"/>
            <a:ext cx="3660742" cy="2473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E3E390A-8951-4CD2-9991-421BDF25FCF7}"/>
              </a:ext>
            </a:extLst>
          </p:cNvPr>
          <p:cNvCxnSpPr>
            <a:cxnSpLocks/>
            <a:stCxn id="213" idx="0"/>
            <a:endCxn id="214" idx="4"/>
          </p:cNvCxnSpPr>
          <p:nvPr/>
        </p:nvCxnSpPr>
        <p:spPr>
          <a:xfrm flipV="1">
            <a:off x="8962317" y="4037325"/>
            <a:ext cx="12118" cy="770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7A3EB340-E03D-4773-AFB0-BA55EBC7AD4B}"/>
              </a:ext>
            </a:extLst>
          </p:cNvPr>
          <p:cNvSpPr/>
          <p:nvPr/>
        </p:nvSpPr>
        <p:spPr>
          <a:xfrm>
            <a:off x="8870877" y="480757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A57586E-A5F0-4AB2-816B-3EB47BF9DDFC}"/>
              </a:ext>
            </a:extLst>
          </p:cNvPr>
          <p:cNvSpPr/>
          <p:nvPr/>
        </p:nvSpPr>
        <p:spPr>
          <a:xfrm>
            <a:off x="8882995" y="385444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2E6DC6F-D92B-4921-A8D0-F4D0DDAB2F7A}"/>
              </a:ext>
            </a:extLst>
          </p:cNvPr>
          <p:cNvCxnSpPr>
            <a:cxnSpLocks/>
            <a:stCxn id="202" idx="6"/>
            <a:endCxn id="213" idx="2"/>
          </p:cNvCxnSpPr>
          <p:nvPr/>
        </p:nvCxnSpPr>
        <p:spPr>
          <a:xfrm>
            <a:off x="7848814" y="4899019"/>
            <a:ext cx="10220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D99FEBC-DB10-4F63-B098-C19A08E23280}"/>
              </a:ext>
            </a:extLst>
          </p:cNvPr>
          <p:cNvCxnSpPr>
            <a:cxnSpLocks/>
            <a:stCxn id="204" idx="6"/>
            <a:endCxn id="214" idx="2"/>
          </p:cNvCxnSpPr>
          <p:nvPr/>
        </p:nvCxnSpPr>
        <p:spPr>
          <a:xfrm flipV="1">
            <a:off x="7850171" y="3945885"/>
            <a:ext cx="1032824" cy="14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84DAAB2F-7682-43FE-B5F6-F10DF935CD10}"/>
              </a:ext>
            </a:extLst>
          </p:cNvPr>
          <p:cNvSpPr txBox="1"/>
          <p:nvPr/>
        </p:nvSpPr>
        <p:spPr>
          <a:xfrm>
            <a:off x="8151527" y="35798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AD1EA2F-2256-445B-8101-2E2235AE924D}"/>
              </a:ext>
            </a:extLst>
          </p:cNvPr>
          <p:cNvSpPr txBox="1"/>
          <p:nvPr/>
        </p:nvSpPr>
        <p:spPr>
          <a:xfrm>
            <a:off x="8962317" y="42189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8CA4E4C-350F-4CF2-81B8-60F2EC17CAE0}"/>
              </a:ext>
            </a:extLst>
          </p:cNvPr>
          <p:cNvSpPr txBox="1"/>
          <p:nvPr/>
        </p:nvSpPr>
        <p:spPr>
          <a:xfrm>
            <a:off x="11058992" y="3449074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8025B73-1CED-4745-A4E7-728A26859BCA}"/>
              </a:ext>
            </a:extLst>
          </p:cNvPr>
          <p:cNvCxnSpPr>
            <a:cxnSpLocks/>
            <a:stCxn id="221" idx="0"/>
            <a:endCxn id="223" idx="4"/>
          </p:cNvCxnSpPr>
          <p:nvPr/>
        </p:nvCxnSpPr>
        <p:spPr>
          <a:xfrm flipH="1" flipV="1">
            <a:off x="6672766" y="5173339"/>
            <a:ext cx="7065" cy="235202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6FC2DA4A-B0AE-43CF-9D46-25F1589D8C65}"/>
              </a:ext>
            </a:extLst>
          </p:cNvPr>
          <p:cNvSpPr/>
          <p:nvPr/>
        </p:nvSpPr>
        <p:spPr>
          <a:xfrm>
            <a:off x="6588391" y="54085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5A49531-189C-4052-95A5-EBF19CBD788C}"/>
              </a:ext>
            </a:extLst>
          </p:cNvPr>
          <p:cNvSpPr txBox="1"/>
          <p:nvPr/>
        </p:nvSpPr>
        <p:spPr>
          <a:xfrm>
            <a:off x="6339067" y="458110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(1, 8)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01DC670-CE8B-4099-911A-960619F37E05}"/>
              </a:ext>
            </a:extLst>
          </p:cNvPr>
          <p:cNvSpPr/>
          <p:nvPr/>
        </p:nvSpPr>
        <p:spPr>
          <a:xfrm>
            <a:off x="6581326" y="4990459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0DE8A3-5131-4043-B617-889A523F9822}"/>
              </a:ext>
            </a:extLst>
          </p:cNvPr>
          <p:cNvCxnSpPr>
            <a:cxnSpLocks/>
            <a:stCxn id="225" idx="0"/>
            <a:endCxn id="226" idx="4"/>
          </p:cNvCxnSpPr>
          <p:nvPr/>
        </p:nvCxnSpPr>
        <p:spPr>
          <a:xfrm flipV="1">
            <a:off x="7598067" y="5146666"/>
            <a:ext cx="530" cy="261875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6865F869-C5A1-48FA-86FD-B833953A5C60}"/>
              </a:ext>
            </a:extLst>
          </p:cNvPr>
          <p:cNvSpPr/>
          <p:nvPr/>
        </p:nvSpPr>
        <p:spPr>
          <a:xfrm>
            <a:off x="7506627" y="5408541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2A6BE58-5220-4CFB-9A07-7A624FA8AE22}"/>
              </a:ext>
            </a:extLst>
          </p:cNvPr>
          <p:cNvSpPr/>
          <p:nvPr/>
        </p:nvSpPr>
        <p:spPr>
          <a:xfrm>
            <a:off x="7507157" y="4963786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41989C0-2F39-4F76-AB85-1537675FE56E}"/>
              </a:ext>
            </a:extLst>
          </p:cNvPr>
          <p:cNvCxnSpPr>
            <a:cxnSpLocks/>
            <a:stCxn id="221" idx="6"/>
            <a:endCxn id="225" idx="2"/>
          </p:cNvCxnSpPr>
          <p:nvPr/>
        </p:nvCxnSpPr>
        <p:spPr>
          <a:xfrm>
            <a:off x="6771271" y="5499981"/>
            <a:ext cx="735356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0168D9F-99D0-4741-8554-6F41F34FD56A}"/>
              </a:ext>
            </a:extLst>
          </p:cNvPr>
          <p:cNvCxnSpPr>
            <a:cxnSpLocks/>
            <a:stCxn id="223" idx="6"/>
            <a:endCxn id="226" idx="2"/>
          </p:cNvCxnSpPr>
          <p:nvPr/>
        </p:nvCxnSpPr>
        <p:spPr>
          <a:xfrm flipV="1">
            <a:off x="6764206" y="5055226"/>
            <a:ext cx="742951" cy="26673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C64D0E4B-7937-4B07-851B-90D85119569D}"/>
              </a:ext>
            </a:extLst>
          </p:cNvPr>
          <p:cNvSpPr txBox="1"/>
          <p:nvPr/>
        </p:nvSpPr>
        <p:spPr>
          <a:xfrm>
            <a:off x="6905087" y="46554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3652F72-74BC-484D-883D-AE32732D4CEA}"/>
              </a:ext>
            </a:extLst>
          </p:cNvPr>
          <p:cNvSpPr txBox="1"/>
          <p:nvPr/>
        </p:nvSpPr>
        <p:spPr>
          <a:xfrm>
            <a:off x="7692856" y="5096196"/>
            <a:ext cx="21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92E520F-F88F-415E-A2BF-FD5FC07AA3D7}"/>
              </a:ext>
            </a:extLst>
          </p:cNvPr>
          <p:cNvSpPr txBox="1"/>
          <p:nvPr/>
        </p:nvSpPr>
        <p:spPr>
          <a:xfrm>
            <a:off x="11058992" y="433545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901CBAE-F40D-49C1-B2E3-0EB3F63446A3}"/>
              </a:ext>
            </a:extLst>
          </p:cNvPr>
          <p:cNvSpPr txBox="1"/>
          <p:nvPr/>
        </p:nvSpPr>
        <p:spPr>
          <a:xfrm>
            <a:off x="10050493" y="3468656"/>
            <a:ext cx="978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+ 4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&gt; </a:t>
            </a:r>
            <a:r>
              <a:rPr lang="en-US" dirty="0">
                <a:solidFill>
                  <a:srgbClr val="0000FF"/>
                </a:solidFill>
              </a:rPr>
              <a:t>1 + 2</a:t>
            </a:r>
          </a:p>
          <a:p>
            <a:r>
              <a:rPr lang="en-US" dirty="0">
                <a:solidFill>
                  <a:srgbClr val="FF0000"/>
                </a:solidFill>
              </a:rPr>
              <a:t>1 + 3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8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&lt; </a:t>
            </a:r>
            <a:r>
              <a:rPr lang="en-US" dirty="0">
                <a:solidFill>
                  <a:srgbClr val="0000FF"/>
                </a:solidFill>
              </a:rPr>
              <a:t>8 + 1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collided</a:t>
            </a:r>
          </a:p>
          <a:p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5B5E0F6-DD92-4013-A2F9-F3F1ED1948C7}"/>
              </a:ext>
            </a:extLst>
          </p:cNvPr>
          <p:cNvSpPr txBox="1"/>
          <p:nvPr/>
        </p:nvSpPr>
        <p:spPr>
          <a:xfrm>
            <a:off x="11062120" y="3752871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40920F3-E44F-4CA5-A945-6DD60DB6142D}"/>
              </a:ext>
            </a:extLst>
          </p:cNvPr>
          <p:cNvSpPr txBox="1"/>
          <p:nvPr/>
        </p:nvSpPr>
        <p:spPr>
          <a:xfrm>
            <a:off x="11062120" y="3989490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20BF8C7-C941-465D-880E-14E23ACDCFE7}"/>
              </a:ext>
            </a:extLst>
          </p:cNvPr>
          <p:cNvSpPr txBox="1"/>
          <p:nvPr/>
        </p:nvSpPr>
        <p:spPr>
          <a:xfrm>
            <a:off x="11062120" y="485548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25784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DF0-39C8-4766-9E68-73EAA1B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F0B6-86B6-4CC1-BE6E-B86A0383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Pythagorean Theorem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Using a triangle to detect collision between circles doesn't seem intuitive</a:t>
            </a:r>
          </a:p>
          <a:p>
            <a:r>
              <a:rPr lang="en-US" dirty="0"/>
              <a:t>Find distance between the centers of the two circles</a:t>
            </a:r>
          </a:p>
          <a:p>
            <a:r>
              <a:rPr lang="en-US" dirty="0"/>
              <a:t>If the distance is less than the sum of the two radius values, then the two circles collide</a:t>
            </a:r>
          </a:p>
          <a:p>
            <a:r>
              <a:rPr lang="en-US" dirty="0"/>
              <a:t>Note - Collision between point an circle, use circle for point with radius equal to zero</a:t>
            </a:r>
          </a:p>
          <a:p>
            <a:pPr lvl="1"/>
            <a:r>
              <a:rPr lang="en-US" dirty="0"/>
              <a:t>Theoretically, could test collision between two points using Pythagorean Theorem and check for distance of zero</a:t>
            </a:r>
          </a:p>
          <a:p>
            <a:r>
              <a:rPr lang="en-US" dirty="0"/>
              <a:t>Does not work for ovals, sorry!</a:t>
            </a:r>
          </a:p>
        </p:txBody>
      </p:sp>
    </p:spTree>
    <p:extLst>
      <p:ext uri="{BB962C8B-B14F-4D97-AF65-F5344CB8AC3E}">
        <p14:creationId xmlns:p14="http://schemas.microsoft.com/office/powerpoint/2010/main" val="27831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4623596" cy="9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495A0-D52C-4BDE-9C40-084266308ACB}"/>
              </a:ext>
            </a:extLst>
          </p:cNvPr>
          <p:cNvGrpSpPr/>
          <p:nvPr/>
        </p:nvGrpSpPr>
        <p:grpSpPr>
          <a:xfrm>
            <a:off x="2092311" y="1974924"/>
            <a:ext cx="2753061" cy="2753061"/>
            <a:chOff x="2092311" y="1974924"/>
            <a:chExt cx="2753061" cy="27530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5008127-3733-42CA-9908-FA5B8A73C79A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4790B-7D9F-452A-B17F-260496678F97}"/>
                </a:ext>
              </a:extLst>
            </p:cNvPr>
            <p:cNvSpPr txBox="1"/>
            <p:nvPr/>
          </p:nvSpPr>
          <p:spPr>
            <a:xfrm>
              <a:off x="3958731" y="32798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c1</a:t>
              </a:r>
              <a:r>
                <a:rPr lang="en-US" baseline="-25000" dirty="0">
                  <a:solidFill>
                    <a:srgbClr val="FF0000"/>
                  </a:solidFill>
                </a:rPr>
                <a:t>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B27B33-8B40-434B-BD57-EF188988CB05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A440D0-D7D9-4C30-BB62-BB4C2215ED24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385C4-09F3-41B8-807C-39B52F23A596}"/>
                </a:ext>
              </a:extLst>
            </p:cNvPr>
            <p:cNvSpPr txBox="1"/>
            <p:nvPr/>
          </p:nvSpPr>
          <p:spPr>
            <a:xfrm>
              <a:off x="2982349" y="287025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c1</a:t>
              </a:r>
              <a:r>
                <a:rPr lang="en-US" baseline="-25000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, c1</a:t>
              </a:r>
              <a:r>
                <a:rPr lang="en-US" baseline="-25000" dirty="0">
                  <a:solidFill>
                    <a:srgbClr val="FF0000"/>
                  </a:solidFill>
                </a:rPr>
                <a:t>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C730A0-5208-4E45-B4EC-412BA1799010}"/>
              </a:ext>
            </a:extLst>
          </p:cNvPr>
          <p:cNvGrpSpPr/>
          <p:nvPr/>
        </p:nvGrpSpPr>
        <p:grpSpPr>
          <a:xfrm>
            <a:off x="3917845" y="3709117"/>
            <a:ext cx="1843888" cy="1784070"/>
            <a:chOff x="2092311" y="1974924"/>
            <a:chExt cx="2753061" cy="275306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EEC7655-2F0C-471D-A909-B6A9DF93E76C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4FF244-9E1E-441F-AAFB-191F9E0CA041}"/>
                </a:ext>
              </a:extLst>
            </p:cNvPr>
            <p:cNvSpPr txBox="1"/>
            <p:nvPr/>
          </p:nvSpPr>
          <p:spPr>
            <a:xfrm>
              <a:off x="3958731" y="3279862"/>
              <a:ext cx="675419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c2</a:t>
              </a:r>
              <a:r>
                <a:rPr lang="en-US" baseline="-25000" dirty="0">
                  <a:solidFill>
                    <a:srgbClr val="0000FF"/>
                  </a:solidFill>
                </a:rPr>
                <a:t>r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BDFE28-4AA7-4726-97DC-72362B4C7A8B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F35741-BFDB-429C-AE7E-4680834D30CA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2F4EF5-BB2B-4437-A435-2B4D57D2C51C}"/>
                </a:ext>
              </a:extLst>
            </p:cNvPr>
            <p:cNvSpPr txBox="1"/>
            <p:nvPr/>
          </p:nvSpPr>
          <p:spPr>
            <a:xfrm>
              <a:off x="3001203" y="2682674"/>
              <a:ext cx="1285735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c2</a:t>
              </a:r>
              <a:r>
                <a:rPr lang="en-US" baseline="-25000" dirty="0">
                  <a:solidFill>
                    <a:srgbClr val="0000FF"/>
                  </a:solidFill>
                </a:rPr>
                <a:t>x</a:t>
              </a:r>
              <a:r>
                <a:rPr lang="en-US" dirty="0">
                  <a:solidFill>
                    <a:srgbClr val="0000FF"/>
                  </a:solidFill>
                </a:rPr>
                <a:t>, c2</a:t>
              </a:r>
              <a:r>
                <a:rPr lang="en-US" baseline="-25000" dirty="0">
                  <a:solidFill>
                    <a:srgbClr val="0000FF"/>
                  </a:solidFill>
                </a:rPr>
                <a:t>y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37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4623596" cy="9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495A0-D52C-4BDE-9C40-084266308ACB}"/>
              </a:ext>
            </a:extLst>
          </p:cNvPr>
          <p:cNvGrpSpPr/>
          <p:nvPr/>
        </p:nvGrpSpPr>
        <p:grpSpPr>
          <a:xfrm>
            <a:off x="2092311" y="1974924"/>
            <a:ext cx="2753061" cy="2753061"/>
            <a:chOff x="2092311" y="1974924"/>
            <a:chExt cx="2753061" cy="27530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5008127-3733-42CA-9908-FA5B8A73C79A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4790B-7D9F-452A-B17F-260496678F97}"/>
                </a:ext>
              </a:extLst>
            </p:cNvPr>
            <p:cNvSpPr txBox="1"/>
            <p:nvPr/>
          </p:nvSpPr>
          <p:spPr>
            <a:xfrm>
              <a:off x="3958731" y="32798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5C5"/>
                  </a:solidFill>
                </a:rPr>
                <a:t>c1</a:t>
              </a:r>
              <a:r>
                <a:rPr lang="en-US" baseline="-25000" dirty="0">
                  <a:solidFill>
                    <a:srgbClr val="FFC5C5"/>
                  </a:solidFill>
                </a:rPr>
                <a:t>r</a:t>
              </a:r>
              <a:endParaRPr lang="en-US" dirty="0">
                <a:solidFill>
                  <a:srgbClr val="FFC5C5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B27B33-8B40-434B-BD57-EF188988CB05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A440D0-D7D9-4C30-BB62-BB4C2215ED24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385C4-09F3-41B8-807C-39B52F23A596}"/>
                </a:ext>
              </a:extLst>
            </p:cNvPr>
            <p:cNvSpPr txBox="1"/>
            <p:nvPr/>
          </p:nvSpPr>
          <p:spPr>
            <a:xfrm>
              <a:off x="2982349" y="287025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5C5"/>
                  </a:solidFill>
                </a:rPr>
                <a:t>c1</a:t>
              </a:r>
              <a:r>
                <a:rPr lang="en-US" baseline="-25000" dirty="0">
                  <a:solidFill>
                    <a:srgbClr val="FFC5C5"/>
                  </a:solidFill>
                </a:rPr>
                <a:t>x</a:t>
              </a:r>
              <a:r>
                <a:rPr lang="en-US" dirty="0">
                  <a:solidFill>
                    <a:srgbClr val="FFC5C5"/>
                  </a:solidFill>
                </a:rPr>
                <a:t>, c1</a:t>
              </a:r>
              <a:r>
                <a:rPr lang="en-US" baseline="-25000" dirty="0">
                  <a:solidFill>
                    <a:srgbClr val="FFC5C5"/>
                  </a:solidFill>
                </a:rPr>
                <a:t>y</a:t>
              </a:r>
              <a:endParaRPr lang="en-US" dirty="0">
                <a:solidFill>
                  <a:srgbClr val="FFC5C5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C730A0-5208-4E45-B4EC-412BA1799010}"/>
              </a:ext>
            </a:extLst>
          </p:cNvPr>
          <p:cNvGrpSpPr/>
          <p:nvPr/>
        </p:nvGrpSpPr>
        <p:grpSpPr>
          <a:xfrm>
            <a:off x="3917845" y="3709117"/>
            <a:ext cx="1843888" cy="1784070"/>
            <a:chOff x="2092311" y="1974924"/>
            <a:chExt cx="2753061" cy="275306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EEC7655-2F0C-471D-A909-B6A9DF93E76C}"/>
                </a:ext>
              </a:extLst>
            </p:cNvPr>
            <p:cNvSpPr/>
            <p:nvPr/>
          </p:nvSpPr>
          <p:spPr>
            <a:xfrm>
              <a:off x="2092311" y="1974924"/>
              <a:ext cx="2753061" cy="2753061"/>
            </a:xfrm>
            <a:prstGeom prst="ellipse">
              <a:avLst/>
            </a:prstGeom>
            <a:noFill/>
            <a:ln w="76200">
              <a:solidFill>
                <a:srgbClr val="0000FF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4FF244-9E1E-441F-AAFB-191F9E0CA041}"/>
                </a:ext>
              </a:extLst>
            </p:cNvPr>
            <p:cNvSpPr txBox="1"/>
            <p:nvPr/>
          </p:nvSpPr>
          <p:spPr>
            <a:xfrm>
              <a:off x="3958731" y="3279862"/>
              <a:ext cx="675419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989FF"/>
                  </a:solidFill>
                </a:rPr>
                <a:t>c2</a:t>
              </a:r>
              <a:r>
                <a:rPr lang="en-US" baseline="-25000" dirty="0">
                  <a:solidFill>
                    <a:srgbClr val="8989FF"/>
                  </a:solidFill>
                </a:rPr>
                <a:t>r</a:t>
              </a:r>
              <a:endParaRPr lang="en-US" dirty="0">
                <a:solidFill>
                  <a:srgbClr val="8989FF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BDFE28-4AA7-4726-97DC-72362B4C7A8B}"/>
                </a:ext>
              </a:extLst>
            </p:cNvPr>
            <p:cNvSpPr/>
            <p:nvPr/>
          </p:nvSpPr>
          <p:spPr>
            <a:xfrm>
              <a:off x="3386050" y="3289471"/>
              <a:ext cx="91440" cy="914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F35741-BFDB-429C-AE7E-4680834D30CA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>
              <a:off x="3503031" y="3349746"/>
              <a:ext cx="1342341" cy="1709"/>
            </a:xfrm>
            <a:prstGeom prst="line">
              <a:avLst/>
            </a:prstGeom>
            <a:ln w="15875">
              <a:solidFill>
                <a:srgbClr val="0000FF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2F4EF5-BB2B-4437-A435-2B4D57D2C51C}"/>
                </a:ext>
              </a:extLst>
            </p:cNvPr>
            <p:cNvSpPr txBox="1"/>
            <p:nvPr/>
          </p:nvSpPr>
          <p:spPr>
            <a:xfrm>
              <a:off x="3001203" y="2682674"/>
              <a:ext cx="1285735" cy="569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989FF"/>
                  </a:solidFill>
                </a:rPr>
                <a:t>c2</a:t>
              </a:r>
              <a:r>
                <a:rPr lang="en-US" baseline="-25000" dirty="0">
                  <a:solidFill>
                    <a:srgbClr val="8989FF"/>
                  </a:solidFill>
                </a:rPr>
                <a:t>x</a:t>
              </a:r>
              <a:r>
                <a:rPr lang="en-US" dirty="0">
                  <a:solidFill>
                    <a:srgbClr val="8989FF"/>
                  </a:solidFill>
                </a:rPr>
                <a:t>, c2</a:t>
              </a:r>
              <a:r>
                <a:rPr lang="en-US" baseline="-25000" dirty="0">
                  <a:solidFill>
                    <a:srgbClr val="8989FF"/>
                  </a:solidFill>
                </a:rPr>
                <a:t>y</a:t>
              </a:r>
              <a:endParaRPr lang="en-US" dirty="0">
                <a:solidFill>
                  <a:srgbClr val="8989FF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C5ABD-B64C-46C6-A0D4-C8D8342B8A4D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3386050" y="3367520"/>
            <a:ext cx="13391" cy="1252721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06F07-F532-463C-8049-635EA37AB5A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3386050" y="4611563"/>
            <a:ext cx="1407258" cy="8678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485D2-C0D9-4154-A928-18B01FCAE2C3}"/>
              </a:ext>
            </a:extLst>
          </p:cNvPr>
          <p:cNvCxnSpPr>
            <a:cxnSpLocks/>
            <a:stCxn id="49" idx="0"/>
            <a:endCxn id="44" idx="0"/>
          </p:cNvCxnSpPr>
          <p:nvPr/>
        </p:nvCxnSpPr>
        <p:spPr>
          <a:xfrm flipH="1" flipV="1">
            <a:off x="3431770" y="3289471"/>
            <a:ext cx="1383191" cy="1271514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ECDBBF-3CED-445B-B664-4C7A39953D5D}"/>
              </a:ext>
            </a:extLst>
          </p:cNvPr>
          <p:cNvSpPr txBox="1"/>
          <p:nvPr/>
        </p:nvSpPr>
        <p:spPr>
          <a:xfrm>
            <a:off x="2913205" y="37091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C4DDB-90B1-47C6-A407-D44CCA712BD0}"/>
              </a:ext>
            </a:extLst>
          </p:cNvPr>
          <p:cNvSpPr txBox="1"/>
          <p:nvPr/>
        </p:nvSpPr>
        <p:spPr>
          <a:xfrm>
            <a:off x="3932311" y="46161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b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698CB-AFB9-44A9-BEEA-35411A1BA7B0}"/>
              </a:ext>
            </a:extLst>
          </p:cNvPr>
          <p:cNvSpPr txBox="1"/>
          <p:nvPr/>
        </p:nvSpPr>
        <p:spPr>
          <a:xfrm>
            <a:off x="4016439" y="344902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D294E-B965-4BAC-9F8F-DF3275D873D8}"/>
              </a:ext>
            </a:extLst>
          </p:cNvPr>
          <p:cNvSpPr txBox="1"/>
          <p:nvPr/>
        </p:nvSpPr>
        <p:spPr>
          <a:xfrm>
            <a:off x="8604019" y="975302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c1</a:t>
            </a:r>
            <a:r>
              <a:rPr lang="en-US" baseline="-25000" dirty="0"/>
              <a:t>y</a:t>
            </a:r>
            <a:r>
              <a:rPr lang="en-US" dirty="0"/>
              <a:t> - c2</a:t>
            </a:r>
            <a:r>
              <a:rPr lang="en-US" baseline="-25000" dirty="0"/>
              <a:t>y</a:t>
            </a:r>
          </a:p>
          <a:p>
            <a:r>
              <a:rPr lang="en-US" dirty="0"/>
              <a:t>b = c1</a:t>
            </a:r>
            <a:r>
              <a:rPr lang="en-US" baseline="-25000" dirty="0"/>
              <a:t>x</a:t>
            </a:r>
            <a:r>
              <a:rPr lang="en-US" dirty="0"/>
              <a:t> - c2</a:t>
            </a:r>
            <a:r>
              <a:rPr lang="en-US" baseline="-25000" dirty="0"/>
              <a:t>x</a:t>
            </a:r>
          </a:p>
          <a:p>
            <a:r>
              <a:rPr lang="en-US" dirty="0"/>
              <a:t>c = (a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F2DB6-7A56-4361-9BDE-D642FB104785}"/>
              </a:ext>
            </a:extLst>
          </p:cNvPr>
          <p:cNvSpPr txBox="1"/>
          <p:nvPr/>
        </p:nvSpPr>
        <p:spPr>
          <a:xfrm>
            <a:off x="8603475" y="2198579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 &lt; (c1r + c2r)</a:t>
            </a:r>
          </a:p>
          <a:p>
            <a:r>
              <a:rPr lang="en-US" dirty="0"/>
              <a:t>  then collided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4A6041-32AB-498D-8F22-F1CA0E39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49" y="4753872"/>
            <a:ext cx="5268694" cy="1761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7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E00CAE4-B5C2-4907-A8E7-5D212984E415}"/>
              </a:ext>
            </a:extLst>
          </p:cNvPr>
          <p:cNvSpPr/>
          <p:nvPr/>
        </p:nvSpPr>
        <p:spPr>
          <a:xfrm>
            <a:off x="640491" y="988681"/>
            <a:ext cx="1174681" cy="11254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AF222C-B4BF-4869-9004-D5595908559B}"/>
              </a:ext>
            </a:extLst>
          </p:cNvPr>
          <p:cNvSpPr/>
          <p:nvPr/>
        </p:nvSpPr>
        <p:spPr>
          <a:xfrm>
            <a:off x="1178637" y="15056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AE37B-281C-4E16-9B24-177038049830}"/>
              </a:ext>
            </a:extLst>
          </p:cNvPr>
          <p:cNvSpPr txBox="1"/>
          <p:nvPr/>
        </p:nvSpPr>
        <p:spPr>
          <a:xfrm>
            <a:off x="933806" y="1551416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(2,3)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938E0-EF93-404B-81D4-F2E78E37708F}"/>
              </a:ext>
            </a:extLst>
          </p:cNvPr>
          <p:cNvCxnSpPr>
            <a:cxnSpLocks/>
          </p:cNvCxnSpPr>
          <p:nvPr/>
        </p:nvCxnSpPr>
        <p:spPr>
          <a:xfrm>
            <a:off x="619698" y="726009"/>
            <a:ext cx="240395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B2D4D0-9FA5-433C-B5DB-C9B40E994001}"/>
              </a:ext>
            </a:extLst>
          </p:cNvPr>
          <p:cNvCxnSpPr>
            <a:cxnSpLocks/>
          </p:cNvCxnSpPr>
          <p:nvPr/>
        </p:nvCxnSpPr>
        <p:spPr>
          <a:xfrm>
            <a:off x="622043" y="742012"/>
            <a:ext cx="0" cy="162095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6C542C-D601-485D-9455-1FD0DEA5CD03}"/>
              </a:ext>
            </a:extLst>
          </p:cNvPr>
          <p:cNvSpPr txBox="1"/>
          <p:nvPr/>
        </p:nvSpPr>
        <p:spPr>
          <a:xfrm>
            <a:off x="2086203" y="34190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DF431-17DD-4A3D-8148-DC2BA2E0CFD2}"/>
              </a:ext>
            </a:extLst>
          </p:cNvPr>
          <p:cNvSpPr txBox="1"/>
          <p:nvPr/>
        </p:nvSpPr>
        <p:spPr>
          <a:xfrm>
            <a:off x="237023" y="199055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1B063-E904-45AA-BF2F-67DCC0793E8A}"/>
              </a:ext>
            </a:extLst>
          </p:cNvPr>
          <p:cNvSpPr txBox="1"/>
          <p:nvPr/>
        </p:nvSpPr>
        <p:spPr>
          <a:xfrm>
            <a:off x="810079" y="4034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43242-7C27-45F9-BFFF-BD29382BC369}"/>
              </a:ext>
            </a:extLst>
          </p:cNvPr>
          <p:cNvSpPr txBox="1"/>
          <p:nvPr/>
        </p:nvSpPr>
        <p:spPr>
          <a:xfrm>
            <a:off x="271546" y="6681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8F17F-0B99-444E-B50F-1978133FD6E8}"/>
              </a:ext>
            </a:extLst>
          </p:cNvPr>
          <p:cNvSpPr/>
          <p:nvPr/>
        </p:nvSpPr>
        <p:spPr>
          <a:xfrm>
            <a:off x="261259" y="342901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62E6C4-F449-4381-AD88-D49A2A3C6640}"/>
              </a:ext>
            </a:extLst>
          </p:cNvPr>
          <p:cNvCxnSpPr>
            <a:cxnSpLocks/>
            <a:stCxn id="6" idx="0"/>
            <a:endCxn id="20" idx="6"/>
          </p:cNvCxnSpPr>
          <p:nvPr/>
        </p:nvCxnSpPr>
        <p:spPr>
          <a:xfrm>
            <a:off x="1218500" y="1551416"/>
            <a:ext cx="5966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D87B03-76A8-4738-81C2-D55092454A28}"/>
              </a:ext>
            </a:extLst>
          </p:cNvPr>
          <p:cNvSpPr txBox="1"/>
          <p:nvPr/>
        </p:nvSpPr>
        <p:spPr>
          <a:xfrm>
            <a:off x="1475320" y="12785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F5D3DD-760E-414C-8B6F-1518C5E2D625}"/>
              </a:ext>
            </a:extLst>
          </p:cNvPr>
          <p:cNvSpPr/>
          <p:nvPr/>
        </p:nvSpPr>
        <p:spPr>
          <a:xfrm>
            <a:off x="2077598" y="1355278"/>
            <a:ext cx="833597" cy="79867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248B6D-D46E-4F4C-9289-7B9D64C60AC3}"/>
              </a:ext>
            </a:extLst>
          </p:cNvPr>
          <p:cNvSpPr/>
          <p:nvPr/>
        </p:nvSpPr>
        <p:spPr>
          <a:xfrm>
            <a:off x="2509693" y="1708896"/>
            <a:ext cx="91440" cy="914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666B3-29FA-4811-BBDF-1768EBD4E84F}"/>
              </a:ext>
            </a:extLst>
          </p:cNvPr>
          <p:cNvSpPr txBox="1"/>
          <p:nvPr/>
        </p:nvSpPr>
        <p:spPr>
          <a:xfrm>
            <a:off x="2264862" y="1754616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(7,4)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601E35-41CE-4C10-AF22-AC5661E8C757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>
            <a:off x="2549556" y="1754616"/>
            <a:ext cx="36163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59CFD1-70F7-42BE-ADA3-4286ACF1E57E}"/>
              </a:ext>
            </a:extLst>
          </p:cNvPr>
          <p:cNvSpPr txBox="1"/>
          <p:nvPr/>
        </p:nvSpPr>
        <p:spPr>
          <a:xfrm>
            <a:off x="2596684" y="1493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0A239B-1F21-44A2-B27C-D59933543B72}"/>
              </a:ext>
            </a:extLst>
          </p:cNvPr>
          <p:cNvSpPr txBox="1"/>
          <p:nvPr/>
        </p:nvSpPr>
        <p:spPr>
          <a:xfrm>
            <a:off x="4366200" y="351534"/>
            <a:ext cx="1614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4</a:t>
            </a:r>
            <a:endParaRPr lang="en-US" dirty="0"/>
          </a:p>
          <a:p>
            <a:r>
              <a:rPr lang="en-US" dirty="0"/>
              <a:t>   = -1</a:t>
            </a:r>
          </a:p>
          <a:p>
            <a:r>
              <a:rPr lang="en-US" dirty="0"/>
              <a:t>b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7</a:t>
            </a:r>
            <a:endParaRPr lang="en-US" dirty="0"/>
          </a:p>
          <a:p>
            <a:r>
              <a:rPr lang="en-US" dirty="0"/>
              <a:t>   = -5</a:t>
            </a:r>
          </a:p>
          <a:p>
            <a:r>
              <a:rPr lang="en-US" dirty="0"/>
              <a:t>c = (-1</a:t>
            </a:r>
            <a:r>
              <a:rPr lang="en-US" baseline="30000" dirty="0"/>
              <a:t>2</a:t>
            </a:r>
            <a:r>
              <a:rPr lang="en-US" dirty="0"/>
              <a:t> + -5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r>
              <a:rPr lang="en-US" dirty="0"/>
              <a:t>   = 5.01</a:t>
            </a:r>
          </a:p>
          <a:p>
            <a:endParaRPr lang="en-US" dirty="0"/>
          </a:p>
          <a:p>
            <a:r>
              <a:rPr lang="en-US" dirty="0"/>
              <a:t>5.01 &gt; 2 + 1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8E86E-C752-4DFF-8455-564C799B2128}"/>
              </a:ext>
            </a:extLst>
          </p:cNvPr>
          <p:cNvSpPr txBox="1"/>
          <p:nvPr/>
        </p:nvSpPr>
        <p:spPr>
          <a:xfrm>
            <a:off x="5589310" y="229052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B3213B-5949-4B81-8BC2-96D4213E545D}"/>
              </a:ext>
            </a:extLst>
          </p:cNvPr>
          <p:cNvSpPr/>
          <p:nvPr/>
        </p:nvSpPr>
        <p:spPr>
          <a:xfrm>
            <a:off x="662189" y="4228584"/>
            <a:ext cx="1174681" cy="11254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6B1AFC-C82F-478D-A427-17185512AB34}"/>
              </a:ext>
            </a:extLst>
          </p:cNvPr>
          <p:cNvSpPr/>
          <p:nvPr/>
        </p:nvSpPr>
        <p:spPr>
          <a:xfrm>
            <a:off x="1200335" y="47455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B6D7B9-4108-430B-B3F8-0F36FEF2BE17}"/>
              </a:ext>
            </a:extLst>
          </p:cNvPr>
          <p:cNvSpPr txBox="1"/>
          <p:nvPr/>
        </p:nvSpPr>
        <p:spPr>
          <a:xfrm>
            <a:off x="955504" y="4791319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(2,3)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4B2834-461A-4F44-ABBB-BCD2442AF5A8}"/>
              </a:ext>
            </a:extLst>
          </p:cNvPr>
          <p:cNvCxnSpPr>
            <a:cxnSpLocks/>
          </p:cNvCxnSpPr>
          <p:nvPr/>
        </p:nvCxnSpPr>
        <p:spPr>
          <a:xfrm>
            <a:off x="641396" y="3965912"/>
            <a:ext cx="240395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0283AE-D8CB-408F-BEDA-E166D7AD272A}"/>
              </a:ext>
            </a:extLst>
          </p:cNvPr>
          <p:cNvCxnSpPr>
            <a:cxnSpLocks/>
          </p:cNvCxnSpPr>
          <p:nvPr/>
        </p:nvCxnSpPr>
        <p:spPr>
          <a:xfrm>
            <a:off x="643741" y="3981915"/>
            <a:ext cx="0" cy="1620951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A741CD-B3C7-4664-A838-249FB88058AC}"/>
              </a:ext>
            </a:extLst>
          </p:cNvPr>
          <p:cNvSpPr txBox="1"/>
          <p:nvPr/>
        </p:nvSpPr>
        <p:spPr>
          <a:xfrm>
            <a:off x="2107901" y="35818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8375CE-66FA-4DFF-9718-FA3A965349DA}"/>
              </a:ext>
            </a:extLst>
          </p:cNvPr>
          <p:cNvSpPr txBox="1"/>
          <p:nvPr/>
        </p:nvSpPr>
        <p:spPr>
          <a:xfrm>
            <a:off x="258721" y="5230462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A14A8B-36C2-46C3-8C79-9C9C030CC7A2}"/>
              </a:ext>
            </a:extLst>
          </p:cNvPr>
          <p:cNvSpPr txBox="1"/>
          <p:nvPr/>
        </p:nvSpPr>
        <p:spPr>
          <a:xfrm>
            <a:off x="831777" y="3643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DBA84B-F9E7-4A8F-9D15-B2BB403CECF7}"/>
              </a:ext>
            </a:extLst>
          </p:cNvPr>
          <p:cNvSpPr txBox="1"/>
          <p:nvPr/>
        </p:nvSpPr>
        <p:spPr>
          <a:xfrm>
            <a:off x="293244" y="39080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97778F-E10C-44F4-A164-0A6BBB2A763F}"/>
              </a:ext>
            </a:extLst>
          </p:cNvPr>
          <p:cNvSpPr/>
          <p:nvPr/>
        </p:nvSpPr>
        <p:spPr>
          <a:xfrm>
            <a:off x="282957" y="3582804"/>
            <a:ext cx="3396342" cy="223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1BB2F9-B07A-4C8F-A28E-866AABEE85F4}"/>
              </a:ext>
            </a:extLst>
          </p:cNvPr>
          <p:cNvCxnSpPr>
            <a:cxnSpLocks/>
            <a:stCxn id="52" idx="0"/>
            <a:endCxn id="50" idx="6"/>
          </p:cNvCxnSpPr>
          <p:nvPr/>
        </p:nvCxnSpPr>
        <p:spPr>
          <a:xfrm>
            <a:off x="1240198" y="4791319"/>
            <a:ext cx="5966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04928B-8365-4074-97E6-C30DDDC4FA5D}"/>
              </a:ext>
            </a:extLst>
          </p:cNvPr>
          <p:cNvSpPr txBox="1"/>
          <p:nvPr/>
        </p:nvSpPr>
        <p:spPr>
          <a:xfrm>
            <a:off x="1497018" y="45184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03A6E6-E4AA-485D-886C-19D062C369E5}"/>
              </a:ext>
            </a:extLst>
          </p:cNvPr>
          <p:cNvSpPr/>
          <p:nvPr/>
        </p:nvSpPr>
        <p:spPr>
          <a:xfrm>
            <a:off x="1378549" y="4791319"/>
            <a:ext cx="833597" cy="798675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2FFD98-B81F-4C0C-BD1A-92A280470885}"/>
              </a:ext>
            </a:extLst>
          </p:cNvPr>
          <p:cNvSpPr/>
          <p:nvPr/>
        </p:nvSpPr>
        <p:spPr>
          <a:xfrm>
            <a:off x="1810644" y="5144937"/>
            <a:ext cx="91440" cy="914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6B3A4D-C4A7-47F4-820C-843608BEB6EC}"/>
              </a:ext>
            </a:extLst>
          </p:cNvPr>
          <p:cNvSpPr txBox="1"/>
          <p:nvPr/>
        </p:nvSpPr>
        <p:spPr>
          <a:xfrm>
            <a:off x="1565813" y="519065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(3,4)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C39D8A-D171-4E70-BB97-799033DC98A0}"/>
              </a:ext>
            </a:extLst>
          </p:cNvPr>
          <p:cNvCxnSpPr>
            <a:cxnSpLocks/>
            <a:stCxn id="64" idx="0"/>
            <a:endCxn id="62" idx="6"/>
          </p:cNvCxnSpPr>
          <p:nvPr/>
        </p:nvCxnSpPr>
        <p:spPr>
          <a:xfrm>
            <a:off x="1850507" y="5190657"/>
            <a:ext cx="36163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D90C7BB-A218-4FDE-9DFA-C14FC5F90B31}"/>
              </a:ext>
            </a:extLst>
          </p:cNvPr>
          <p:cNvSpPr txBox="1"/>
          <p:nvPr/>
        </p:nvSpPr>
        <p:spPr>
          <a:xfrm>
            <a:off x="1897635" y="49294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F9DA0E-D607-41C4-8C5E-B1296C47410C}"/>
              </a:ext>
            </a:extLst>
          </p:cNvPr>
          <p:cNvSpPr txBox="1"/>
          <p:nvPr/>
        </p:nvSpPr>
        <p:spPr>
          <a:xfrm>
            <a:off x="4395659" y="3581805"/>
            <a:ext cx="1614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4</a:t>
            </a:r>
            <a:endParaRPr lang="en-US" dirty="0"/>
          </a:p>
          <a:p>
            <a:r>
              <a:rPr lang="en-US" dirty="0"/>
              <a:t>   = -1</a:t>
            </a:r>
          </a:p>
          <a:p>
            <a:r>
              <a:rPr lang="en-US" dirty="0"/>
              <a:t>b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3</a:t>
            </a:r>
          </a:p>
          <a:p>
            <a:r>
              <a:rPr lang="en-US" dirty="0"/>
              <a:t>   = -1</a:t>
            </a:r>
          </a:p>
          <a:p>
            <a:r>
              <a:rPr lang="en-US" dirty="0"/>
              <a:t>c = (-1</a:t>
            </a:r>
            <a:r>
              <a:rPr lang="en-US" baseline="30000" dirty="0"/>
              <a:t>2</a:t>
            </a:r>
            <a:r>
              <a:rPr lang="en-US" dirty="0"/>
              <a:t> + -1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r>
              <a:rPr lang="en-US" dirty="0"/>
              <a:t>   = 1.41</a:t>
            </a:r>
          </a:p>
          <a:p>
            <a:endParaRPr lang="en-US" dirty="0"/>
          </a:p>
          <a:p>
            <a:r>
              <a:rPr lang="en-US" dirty="0"/>
              <a:t>1.41 &lt; 2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2ACA7E-634D-445F-B522-E4F12993671B}"/>
              </a:ext>
            </a:extLst>
          </p:cNvPr>
          <p:cNvSpPr txBox="1"/>
          <p:nvPr/>
        </p:nvSpPr>
        <p:spPr>
          <a:xfrm>
            <a:off x="5790807" y="5520797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86868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BFCA-8F3C-4FE4-B649-A061A8A2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collision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C43-5739-4948-9E30-DE5B6647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GameMaker</a:t>
            </a:r>
            <a:endParaRPr lang="en-US" dirty="0"/>
          </a:p>
          <a:p>
            <a:pPr lvl="1"/>
            <a:r>
              <a:rPr lang="en-US" dirty="0" err="1"/>
              <a:t>place_meeting</a:t>
            </a:r>
            <a:endParaRPr lang="en-US" dirty="0"/>
          </a:p>
          <a:p>
            <a:pPr marL="457200" lvl="1" indent="0">
              <a:buNone/>
            </a:pPr>
            <a:r>
              <a:rPr lang="en-US" sz="1000" dirty="0"/>
              <a:t>https://manual.yoyogames.com/#t=GameMaker_Language%2FGML_Reference%2FMovement_And_Collisions%2FCollisions%2FCollisions.htm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OnCollisionEnter2D</a:t>
            </a:r>
          </a:p>
          <a:p>
            <a:pPr marL="457200" lvl="1" indent="0">
              <a:buNone/>
            </a:pPr>
            <a:r>
              <a:rPr lang="en-US" sz="1000" dirty="0"/>
              <a:t>https://docs.unity3d.com/ScriptReference/Collision2D.html</a:t>
            </a:r>
          </a:p>
          <a:p>
            <a:r>
              <a:rPr lang="en-US" dirty="0"/>
              <a:t>Godot</a:t>
            </a:r>
          </a:p>
          <a:p>
            <a:pPr lvl="1"/>
            <a:r>
              <a:rPr lang="en-US" dirty="0" err="1"/>
              <a:t>CollisionShapes</a:t>
            </a:r>
            <a:r>
              <a:rPr lang="en-US" dirty="0"/>
              <a:t>, collide</a:t>
            </a:r>
          </a:p>
          <a:p>
            <a:pPr marL="457200" lvl="1" indent="0">
              <a:buNone/>
            </a:pPr>
            <a:r>
              <a:rPr lang="en-US" sz="1000" dirty="0"/>
              <a:t>https://docs.godotengine.org/en/latest/tutorials/physics/collision_shapes_2d.html</a:t>
            </a:r>
          </a:p>
        </p:txBody>
      </p:sp>
    </p:spTree>
    <p:extLst>
      <p:ext uri="{BB962C8B-B14F-4D97-AF65-F5344CB8AC3E}">
        <p14:creationId xmlns:p14="http://schemas.microsoft.com/office/powerpoint/2010/main" val="131522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5491-186D-470C-82FF-E190B05A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3288-5714-42A8-B5A9-3CB38056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3729" cy="4351338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2</a:t>
            </a:r>
          </a:p>
          <a:p>
            <a:r>
              <a:rPr lang="en-US" dirty="0"/>
              <a:t>Useful for grid style games</a:t>
            </a:r>
          </a:p>
          <a:p>
            <a:pPr lvl="1"/>
            <a:r>
              <a:rPr lang="en-US" dirty="0"/>
              <a:t>rows = y</a:t>
            </a:r>
          </a:p>
          <a:p>
            <a:pPr lvl="1"/>
            <a:r>
              <a:rPr lang="en-US" dirty="0"/>
              <a:t>columns = x</a:t>
            </a:r>
          </a:p>
          <a:p>
            <a:r>
              <a:rPr lang="en-US" dirty="0"/>
              <a:t>Tolerance value (especially for non-integers)</a:t>
            </a:r>
          </a:p>
          <a:p>
            <a:r>
              <a:rPr lang="en-US" dirty="0"/>
              <a:t>Screen coordinates</a:t>
            </a:r>
          </a:p>
          <a:p>
            <a:pPr lvl="1"/>
            <a:r>
              <a:rPr lang="en-US" dirty="0"/>
              <a:t>x increases left to right</a:t>
            </a:r>
          </a:p>
          <a:p>
            <a:pPr lvl="1"/>
            <a:r>
              <a:rPr lang="en-US" dirty="0"/>
              <a:t>y increases top to bottom</a:t>
            </a:r>
          </a:p>
        </p:txBody>
      </p:sp>
    </p:spTree>
    <p:extLst>
      <p:ext uri="{BB962C8B-B14F-4D97-AF65-F5344CB8AC3E}">
        <p14:creationId xmlns:p14="http://schemas.microsoft.com/office/powerpoint/2010/main" val="33280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2582746" y="3967842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4904015" y="2422071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4580275" y="2764971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43375"/>
            <a:ext cx="0" cy="3347202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7D6191-A8A9-4BEB-AA13-F49421BD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49" y="1397560"/>
            <a:ext cx="2724150" cy="1485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1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5DB35-42C3-41C9-A247-07F25B813904}"/>
              </a:ext>
            </a:extLst>
          </p:cNvPr>
          <p:cNvGrpSpPr/>
          <p:nvPr/>
        </p:nvGrpSpPr>
        <p:grpSpPr>
          <a:xfrm>
            <a:off x="237023" y="341902"/>
            <a:ext cx="3420578" cy="2356543"/>
            <a:chOff x="237023" y="341902"/>
            <a:chExt cx="3420578" cy="2356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1B853C-2971-4866-87E8-59A3534C7D81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97668-5C55-4252-82B1-98FB997DBEDE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C5B052-4B0E-43F5-BDEE-66CCDAFBB34F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C2922-2D6D-426C-A2BD-FC9C0F8EF7E1}"/>
                </a:ext>
              </a:extLst>
            </p:cNvPr>
            <p:cNvSpPr txBox="1"/>
            <p:nvPr/>
          </p:nvSpPr>
          <p:spPr>
            <a:xfrm>
              <a:off x="2296323" y="1382316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(5, 2)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7616A2-4579-4062-935D-7DBB687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C12CEE-AF23-46E4-B89A-7BCAA2E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45138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2CEE-45DE-4E3D-BF8C-2C350EA6455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308859-21B5-4FC7-AE2F-7B19EE4D94CE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75B1D-FA2C-4581-BA30-DA8942A045E5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0D792E-6880-4167-B3ED-2C9CB935264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9E89E-5780-41CC-98C2-41E95410D661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59D1C-AD1E-4382-8D12-22F23F8A6A51}"/>
              </a:ext>
            </a:extLst>
          </p:cNvPr>
          <p:cNvSpPr txBox="1"/>
          <p:nvPr/>
        </p:nvSpPr>
        <p:spPr>
          <a:xfrm>
            <a:off x="3935857" y="913352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 ≠ 1</a:t>
            </a:r>
          </a:p>
          <a:p>
            <a:r>
              <a:rPr lang="en-US" sz="2800" dirty="0"/>
              <a:t>2 ≠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92EDA-3D50-4900-A5CD-0AD9708F1458}"/>
              </a:ext>
            </a:extLst>
          </p:cNvPr>
          <p:cNvSpPr txBox="1"/>
          <p:nvPr/>
        </p:nvSpPr>
        <p:spPr>
          <a:xfrm>
            <a:off x="4829050" y="102107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A086E-BC95-459C-AC44-7F3DF6E8B32D}"/>
              </a:ext>
            </a:extLst>
          </p:cNvPr>
          <p:cNvSpPr txBox="1"/>
          <p:nvPr/>
        </p:nvSpPr>
        <p:spPr>
          <a:xfrm>
            <a:off x="4829050" y="1444266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3DDCAD-C706-470C-B46C-5182ED7AB5FE}"/>
              </a:ext>
            </a:extLst>
          </p:cNvPr>
          <p:cNvGrpSpPr/>
          <p:nvPr/>
        </p:nvGrpSpPr>
        <p:grpSpPr>
          <a:xfrm>
            <a:off x="293745" y="3219492"/>
            <a:ext cx="3420578" cy="2356543"/>
            <a:chOff x="237023" y="2993829"/>
            <a:chExt cx="3420578" cy="235654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C5FE18-2F1D-4B61-AB75-9DAD56D5EFE6}"/>
                </a:ext>
              </a:extLst>
            </p:cNvPr>
            <p:cNvSpPr/>
            <p:nvPr/>
          </p:nvSpPr>
          <p:spPr>
            <a:xfrm>
              <a:off x="1149115" y="438939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50E6B6-B86F-478A-A42A-600F1650092A}"/>
                </a:ext>
              </a:extLst>
            </p:cNvPr>
            <p:cNvSpPr txBox="1"/>
            <p:nvPr/>
          </p:nvSpPr>
          <p:spPr>
            <a:xfrm>
              <a:off x="885257" y="453748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50F01F-1F06-4BB0-AC13-7B0CC1EC6EED}"/>
                </a:ext>
              </a:extLst>
            </p:cNvPr>
            <p:cNvSpPr/>
            <p:nvPr/>
          </p:nvSpPr>
          <p:spPr>
            <a:xfrm>
              <a:off x="1136617" y="3850265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903AA8-C19A-4C62-8FF2-5FD926B3A23F}"/>
                </a:ext>
              </a:extLst>
            </p:cNvPr>
            <p:cNvSpPr txBox="1"/>
            <p:nvPr/>
          </p:nvSpPr>
          <p:spPr>
            <a:xfrm>
              <a:off x="900208" y="4009346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(1, 2)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F8E1BF-E6C6-483B-BC31-5F462ACCCDBE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3578604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1A11C7-0301-4FF4-81C7-A0E5BBA2F9A5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3597065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1C78ED-05D5-4242-8115-7F986174FBFB}"/>
                </a:ext>
              </a:extLst>
            </p:cNvPr>
            <p:cNvSpPr txBox="1"/>
            <p:nvPr/>
          </p:nvSpPr>
          <p:spPr>
            <a:xfrm>
              <a:off x="2086203" y="2993829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3F438C-4FF5-44F6-BF7B-2EB5072852A5}"/>
                </a:ext>
              </a:extLst>
            </p:cNvPr>
            <p:cNvSpPr txBox="1"/>
            <p:nvPr/>
          </p:nvSpPr>
          <p:spPr>
            <a:xfrm>
              <a:off x="237023" y="4642486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542ABB-27B2-441C-838A-B95683ACB1C1}"/>
                </a:ext>
              </a:extLst>
            </p:cNvPr>
            <p:cNvSpPr txBox="1"/>
            <p:nvPr/>
          </p:nvSpPr>
          <p:spPr>
            <a:xfrm>
              <a:off x="622043" y="31535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09739-AB7F-4BF5-BE8E-287CB3877AB1}"/>
                </a:ext>
              </a:extLst>
            </p:cNvPr>
            <p:cNvSpPr txBox="1"/>
            <p:nvPr/>
          </p:nvSpPr>
          <p:spPr>
            <a:xfrm>
              <a:off x="271546" y="33200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65C575-7206-44CF-94BB-81E5E64D948E}"/>
                </a:ext>
              </a:extLst>
            </p:cNvPr>
            <p:cNvSpPr/>
            <p:nvPr/>
          </p:nvSpPr>
          <p:spPr>
            <a:xfrm>
              <a:off x="261259" y="2994828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E16261B-B81A-477B-B790-D0A2E2461F6A}"/>
              </a:ext>
            </a:extLst>
          </p:cNvPr>
          <p:cNvSpPr txBox="1"/>
          <p:nvPr/>
        </p:nvSpPr>
        <p:spPr>
          <a:xfrm>
            <a:off x="3992579" y="3637313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= 1</a:t>
            </a:r>
          </a:p>
          <a:p>
            <a:r>
              <a:rPr lang="en-US" sz="2800" dirty="0"/>
              <a:t>2 ≠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4D609F-B282-4B78-825D-0D3B96EB21F3}"/>
              </a:ext>
            </a:extLst>
          </p:cNvPr>
          <p:cNvSpPr txBox="1"/>
          <p:nvPr/>
        </p:nvSpPr>
        <p:spPr>
          <a:xfrm>
            <a:off x="4885772" y="4168227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D90F7F-1DD2-4316-A5C1-A2B08CCD7792}"/>
              </a:ext>
            </a:extLst>
          </p:cNvPr>
          <p:cNvSpPr txBox="1"/>
          <p:nvPr/>
        </p:nvSpPr>
        <p:spPr>
          <a:xfrm>
            <a:off x="4885772" y="3718104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51ECF75-743A-40CF-BE08-125A8F799424}"/>
              </a:ext>
            </a:extLst>
          </p:cNvPr>
          <p:cNvGrpSpPr/>
          <p:nvPr/>
        </p:nvGrpSpPr>
        <p:grpSpPr>
          <a:xfrm>
            <a:off x="6096000" y="404099"/>
            <a:ext cx="3420578" cy="2356543"/>
            <a:chOff x="237023" y="341902"/>
            <a:chExt cx="3420578" cy="23565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C82DB5-9929-4CBE-9219-39E8CA60FC22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C9A351-F952-4D91-AFE9-BF72DDAD5CFA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E636F6-4002-46E8-9470-7F7605FD5B3C}"/>
                </a:ext>
              </a:extLst>
            </p:cNvPr>
            <p:cNvSpPr/>
            <p:nvPr/>
          </p:nvSpPr>
          <p:spPr>
            <a:xfrm>
              <a:off x="2369569" y="1694266"/>
              <a:ext cx="182880" cy="18288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539E9B-2A53-4A26-99A4-B1C895B4B8FF}"/>
                </a:ext>
              </a:extLst>
            </p:cNvPr>
            <p:cNvSpPr txBox="1"/>
            <p:nvPr/>
          </p:nvSpPr>
          <p:spPr>
            <a:xfrm>
              <a:off x="2133160" y="1853347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(5, 4)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282EF8-D2F9-4EC1-BE87-AD818E86307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BC2DF0-ADBC-4C53-A30A-8C5C2C86762B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93BFC4-5498-484E-A5D3-AD62E17C65F7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11D046-824D-4A72-875E-98422409D7C1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94C1D-04EC-44D3-87C3-483E442BC2F1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DE83C-B130-4B8C-BA52-4EAEF912F39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1DC57C-42C9-45B8-AE3D-93F0B502DB24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71E2CC7-5E96-4997-B943-73B5528DA556}"/>
              </a:ext>
            </a:extLst>
          </p:cNvPr>
          <p:cNvSpPr txBox="1"/>
          <p:nvPr/>
        </p:nvSpPr>
        <p:spPr>
          <a:xfrm>
            <a:off x="9895677" y="913352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 ≠ 1</a:t>
            </a:r>
          </a:p>
          <a:p>
            <a:r>
              <a:rPr lang="en-US" sz="2800" dirty="0"/>
              <a:t>4 =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84954-2A27-4D82-87B0-E843C68C6038}"/>
              </a:ext>
            </a:extLst>
          </p:cNvPr>
          <p:cNvSpPr txBox="1"/>
          <p:nvPr/>
        </p:nvSpPr>
        <p:spPr>
          <a:xfrm>
            <a:off x="10788870" y="1021073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❌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B894FA-D756-4198-A52A-36D51850BCD9}"/>
              </a:ext>
            </a:extLst>
          </p:cNvPr>
          <p:cNvSpPr txBox="1"/>
          <p:nvPr/>
        </p:nvSpPr>
        <p:spPr>
          <a:xfrm>
            <a:off x="10807764" y="1458210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B99169-FA8E-4503-A1DA-AAA4BCF6E418}"/>
              </a:ext>
            </a:extLst>
          </p:cNvPr>
          <p:cNvGrpSpPr/>
          <p:nvPr/>
        </p:nvGrpSpPr>
        <p:grpSpPr>
          <a:xfrm>
            <a:off x="6096000" y="3219492"/>
            <a:ext cx="3420578" cy="2356543"/>
            <a:chOff x="237023" y="341902"/>
            <a:chExt cx="3420578" cy="235654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25E7D7-13CB-4CC1-9A69-5377A9B74BC0}"/>
                </a:ext>
              </a:extLst>
            </p:cNvPr>
            <p:cNvSpPr/>
            <p:nvPr/>
          </p:nvSpPr>
          <p:spPr>
            <a:xfrm>
              <a:off x="1149115" y="1732664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BD43AF-4834-43FF-ABBB-02C501E03FF9}"/>
                </a:ext>
              </a:extLst>
            </p:cNvPr>
            <p:cNvSpPr txBox="1"/>
            <p:nvPr/>
          </p:nvSpPr>
          <p:spPr>
            <a:xfrm>
              <a:off x="885257" y="1885553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(1, 4)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47C346-4485-460D-82D2-F5E6F7B9C6C5}"/>
                </a:ext>
              </a:extLst>
            </p:cNvPr>
            <p:cNvSpPr txBox="1"/>
            <p:nvPr/>
          </p:nvSpPr>
          <p:spPr>
            <a:xfrm>
              <a:off x="900208" y="214598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(1, 4)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9BA0520-D2FE-45AB-A01F-FCC3A04847B6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133C1E-0A15-43DD-A24A-D78068B877A5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45138"/>
              <a:ext cx="0" cy="139936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17815F-65C3-47E7-8211-D1F841345C50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9C2206-FB93-4EDE-8FEB-4A7FAAAE53B8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44423C-EA0E-413F-A2EA-1982F18156A8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F3E573-172D-4818-9628-1000E45714BA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88562A-AE6C-4643-B45D-A3E2BFD396B6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CA3CD4-CE70-4DE8-827E-AE29F07B3E7B}"/>
              </a:ext>
            </a:extLst>
          </p:cNvPr>
          <p:cNvSpPr txBox="1"/>
          <p:nvPr/>
        </p:nvSpPr>
        <p:spPr>
          <a:xfrm>
            <a:off x="9895677" y="3728745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= 1</a:t>
            </a:r>
          </a:p>
          <a:p>
            <a:r>
              <a:rPr lang="en-US" sz="2800" dirty="0"/>
              <a:t>4 =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1D2193-AB4B-448D-8B7F-9E3785793216}"/>
              </a:ext>
            </a:extLst>
          </p:cNvPr>
          <p:cNvSpPr txBox="1"/>
          <p:nvPr/>
        </p:nvSpPr>
        <p:spPr>
          <a:xfrm>
            <a:off x="10807764" y="4273603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43F34C-068C-4436-8BEC-FF09B9D29318}"/>
              </a:ext>
            </a:extLst>
          </p:cNvPr>
          <p:cNvSpPr txBox="1"/>
          <p:nvPr/>
        </p:nvSpPr>
        <p:spPr>
          <a:xfrm>
            <a:off x="10788870" y="3836466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  <p:sp>
        <p:nvSpPr>
          <p:cNvPr id="86" name="Partial Circle 85">
            <a:extLst>
              <a:ext uri="{FF2B5EF4-FFF2-40B4-BE49-F238E27FC236}">
                <a16:creationId xmlns:a16="http://schemas.microsoft.com/office/drawing/2014/main" id="{E60D03AF-89AA-4C9D-B0F5-DB308E67E198}"/>
              </a:ext>
            </a:extLst>
          </p:cNvPr>
          <p:cNvSpPr/>
          <p:nvPr/>
        </p:nvSpPr>
        <p:spPr>
          <a:xfrm>
            <a:off x="7008092" y="4603602"/>
            <a:ext cx="201774" cy="189532"/>
          </a:xfrm>
          <a:prstGeom prst="pie">
            <a:avLst>
              <a:gd name="adj1" fmla="val 5647914"/>
              <a:gd name="adj2" fmla="val 16200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1A7-68AB-498E-BE26-D9A0314A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point 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46E7-E29A-45A4-82C7-1F89A7D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is defined by two points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 - 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y = mx + b</a:t>
            </a:r>
          </a:p>
          <a:p>
            <a:r>
              <a:rPr lang="en-US" dirty="0"/>
              <a:t>m: slope, rise over run (y</a:t>
            </a:r>
            <a:r>
              <a:rPr lang="en-US" baseline="-25000" dirty="0"/>
              <a:t>2</a:t>
            </a:r>
            <a:r>
              <a:rPr lang="en-US" dirty="0"/>
              <a:t> - y</a:t>
            </a:r>
            <a:r>
              <a:rPr lang="en-US" baseline="-25000" dirty="0"/>
              <a:t>1</a:t>
            </a:r>
            <a:r>
              <a:rPr lang="en-US" dirty="0"/>
              <a:t>) / (x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Watch out for integer rounding!</a:t>
            </a:r>
          </a:p>
          <a:p>
            <a:r>
              <a:rPr lang="en-US" dirty="0"/>
              <a:t>b: Apply line point and slope values and solve</a:t>
            </a:r>
          </a:p>
          <a:p>
            <a:r>
              <a:rPr lang="en-US" dirty="0"/>
              <a:t>Plug in point to test for collision into equation to test for validity</a:t>
            </a:r>
          </a:p>
        </p:txBody>
      </p:sp>
    </p:spTree>
    <p:extLst>
      <p:ext uri="{BB962C8B-B14F-4D97-AF65-F5344CB8AC3E}">
        <p14:creationId xmlns:p14="http://schemas.microsoft.com/office/powerpoint/2010/main" val="90308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7668-5C55-4252-82B1-98FB997DBEDE}"/>
              </a:ext>
            </a:extLst>
          </p:cNvPr>
          <p:cNvSpPr txBox="1"/>
          <p:nvPr/>
        </p:nvSpPr>
        <p:spPr>
          <a:xfrm>
            <a:off x="2582746" y="3967842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line(x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5486408" y="3393454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5162668" y="3736354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, y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4163794" y="1766207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 flipH="1">
            <a:off x="3094264" y="1908915"/>
            <a:ext cx="1257309" cy="1887477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4641388" y="1838573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line(x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, y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92A274-A177-49CD-AA5F-5E2101E3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43" y="4664029"/>
            <a:ext cx="72009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57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CE402-B006-4E0E-909B-2811A1D4D03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V="1">
            <a:off x="1874721" y="1250017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5DB35-42C3-41C9-A247-07F25B813904}"/>
              </a:ext>
            </a:extLst>
          </p:cNvPr>
          <p:cNvGrpSpPr/>
          <p:nvPr/>
        </p:nvGrpSpPr>
        <p:grpSpPr>
          <a:xfrm>
            <a:off x="237023" y="341902"/>
            <a:ext cx="3420578" cy="2356543"/>
            <a:chOff x="237023" y="341902"/>
            <a:chExt cx="3420578" cy="2356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1B853C-2971-4866-87E8-59A3534C7D81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97668-5C55-4252-82B1-98FB997DBEDE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C5B052-4B0E-43F5-BDEE-66CCDAFBB34F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C2922-2D6D-426C-A2BD-FC9C0F8EF7E1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7616A2-4579-4062-935D-7DBB6871898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C12CEE-AF23-46E4-B89A-7BCAA2E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72CEE-45DE-4E3D-BF8C-2C350EA6455C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308859-21B5-4FC7-AE2F-7B19EE4D94CE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75B1D-FA2C-4581-BA30-DA8942A045E5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0D792E-6880-4167-B3ED-2C9CB9352640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29E89E-5780-41CC-98C2-41E95410D661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6818245-4AAC-4D9E-A758-082D10DCC801}"/>
              </a:ext>
            </a:extLst>
          </p:cNvPr>
          <p:cNvSpPr txBox="1"/>
          <p:nvPr/>
        </p:nvSpPr>
        <p:spPr>
          <a:xfrm>
            <a:off x="969368" y="151508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(2,3)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2B80EF-9F51-4F8F-B573-7350F707F421}"/>
              </a:ext>
            </a:extLst>
          </p:cNvPr>
          <p:cNvSpPr/>
          <p:nvPr/>
        </p:nvSpPr>
        <p:spPr>
          <a:xfrm>
            <a:off x="1226969" y="1376858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204703-54B7-452A-AE2D-B62D84465F32}"/>
              </a:ext>
            </a:extLst>
          </p:cNvPr>
          <p:cNvSpPr txBox="1"/>
          <p:nvPr/>
        </p:nvSpPr>
        <p:spPr>
          <a:xfrm>
            <a:off x="3953786" y="184567"/>
            <a:ext cx="20697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 = mx + b</a:t>
            </a:r>
          </a:p>
          <a:p>
            <a:endParaRPr lang="en-US" sz="2000" dirty="0"/>
          </a:p>
          <a:p>
            <a:r>
              <a:rPr lang="en-US" sz="2000" dirty="0"/>
              <a:t>m = (1 - 5) / (6 - 4)</a:t>
            </a:r>
          </a:p>
          <a:p>
            <a:r>
              <a:rPr lang="en-US" sz="2000" dirty="0"/>
              <a:t>    = -4 / 2</a:t>
            </a:r>
          </a:p>
          <a:p>
            <a:r>
              <a:rPr lang="en-US" sz="2000" dirty="0"/>
              <a:t>    = -2</a:t>
            </a:r>
          </a:p>
          <a:p>
            <a:endParaRPr lang="en-US" sz="2000" dirty="0"/>
          </a:p>
          <a:p>
            <a:r>
              <a:rPr lang="en-US" sz="2000" dirty="0"/>
              <a:t>b  = y - mx</a:t>
            </a:r>
          </a:p>
          <a:p>
            <a:r>
              <a:rPr lang="en-US" sz="2000" dirty="0"/>
              <a:t>    = 1 - (-2 * 6)</a:t>
            </a:r>
          </a:p>
          <a:p>
            <a:r>
              <a:rPr lang="en-US" sz="2000" dirty="0"/>
              <a:t>    = 1 - (-12)</a:t>
            </a:r>
          </a:p>
          <a:p>
            <a:r>
              <a:rPr lang="en-US" sz="2000" dirty="0"/>
              <a:t>    = 13</a:t>
            </a:r>
          </a:p>
          <a:p>
            <a:endParaRPr lang="en-US" sz="2000" dirty="0"/>
          </a:p>
          <a:p>
            <a:r>
              <a:rPr lang="en-US" sz="2000" dirty="0"/>
              <a:t>y = -2x + 13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512BCE-3BD6-4700-B6D2-8AA3F30BFFD7}"/>
              </a:ext>
            </a:extLst>
          </p:cNvPr>
          <p:cNvCxnSpPr>
            <a:cxnSpLocks/>
            <a:stCxn id="101" idx="3"/>
            <a:endCxn id="103" idx="7"/>
          </p:cNvCxnSpPr>
          <p:nvPr/>
        </p:nvCxnSpPr>
        <p:spPr>
          <a:xfrm flipV="1">
            <a:off x="1874721" y="5188945"/>
            <a:ext cx="814109" cy="930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8BB8454-8E67-400F-B578-A441828EBE44}"/>
              </a:ext>
            </a:extLst>
          </p:cNvPr>
          <p:cNvGrpSpPr/>
          <p:nvPr/>
        </p:nvGrpSpPr>
        <p:grpSpPr>
          <a:xfrm>
            <a:off x="237023" y="4280830"/>
            <a:ext cx="3420578" cy="2356543"/>
            <a:chOff x="237023" y="341902"/>
            <a:chExt cx="3420578" cy="235654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79E3E2-5923-43A2-A7EE-2ADB3F6E18C6}"/>
                </a:ext>
              </a:extLst>
            </p:cNvPr>
            <p:cNvSpPr/>
            <p:nvPr/>
          </p:nvSpPr>
          <p:spPr>
            <a:xfrm>
              <a:off x="1847939" y="202417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E1F78FC-A180-491C-BCF0-92319C31F586}"/>
                </a:ext>
              </a:extLst>
            </p:cNvPr>
            <p:cNvSpPr txBox="1"/>
            <p:nvPr/>
          </p:nvSpPr>
          <p:spPr>
            <a:xfrm>
              <a:off x="1584081" y="2177061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(4, 5)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554F139-FB57-4EEB-A793-D0670FC3CCF1}"/>
                </a:ext>
              </a:extLst>
            </p:cNvPr>
            <p:cNvSpPr/>
            <p:nvPr/>
          </p:nvSpPr>
          <p:spPr>
            <a:xfrm>
              <a:off x="2532732" y="122323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0F3A96-B385-4836-99CA-DF12F97367E9}"/>
                </a:ext>
              </a:extLst>
            </p:cNvPr>
            <p:cNvSpPr txBox="1"/>
            <p:nvPr/>
          </p:nvSpPr>
          <p:spPr>
            <a:xfrm>
              <a:off x="2520525" y="1458210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(6, 1)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33CDCE4-198C-44FF-82C2-541F490CA451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926677"/>
              <a:ext cx="2262101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FE80414-C786-4225-9F82-532D6464EEED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2" y="926677"/>
              <a:ext cx="0" cy="141782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FAF13C-EB2B-4711-A742-7B8B42A7146F}"/>
                </a:ext>
              </a:extLst>
            </p:cNvPr>
            <p:cNvSpPr txBox="1"/>
            <p:nvPr/>
          </p:nvSpPr>
          <p:spPr>
            <a:xfrm>
              <a:off x="2086203" y="34190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E4A2D85-40EE-444A-A5CA-F327B6CD1C46}"/>
                </a:ext>
              </a:extLst>
            </p:cNvPr>
            <p:cNvSpPr txBox="1"/>
            <p:nvPr/>
          </p:nvSpPr>
          <p:spPr>
            <a:xfrm>
              <a:off x="237023" y="1990559"/>
              <a:ext cx="3000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y</a:t>
              </a:r>
            </a:p>
            <a:p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5192DE-B7A5-42F6-B157-2591F5430532}"/>
                </a:ext>
              </a:extLst>
            </p:cNvPr>
            <p:cNvSpPr txBox="1"/>
            <p:nvPr/>
          </p:nvSpPr>
          <p:spPr>
            <a:xfrm>
              <a:off x="622043" y="50166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6E89810-A186-431A-A64C-2371DBA56C5E}"/>
                </a:ext>
              </a:extLst>
            </p:cNvPr>
            <p:cNvSpPr txBox="1"/>
            <p:nvPr/>
          </p:nvSpPr>
          <p:spPr>
            <a:xfrm>
              <a:off x="271546" y="668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E1770C-573D-4D88-8C1B-56F0C9FF5677}"/>
                </a:ext>
              </a:extLst>
            </p:cNvPr>
            <p:cNvSpPr/>
            <p:nvPr/>
          </p:nvSpPr>
          <p:spPr>
            <a:xfrm>
              <a:off x="261259" y="342901"/>
              <a:ext cx="3396342" cy="223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DB524C2-3E96-41C2-BD9F-C5DF1C8FA70F}"/>
              </a:ext>
            </a:extLst>
          </p:cNvPr>
          <p:cNvSpPr txBox="1"/>
          <p:nvPr/>
        </p:nvSpPr>
        <p:spPr>
          <a:xfrm>
            <a:off x="2106724" y="573871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(5,3)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6AF6788-707A-41D6-863F-E457189E3274}"/>
              </a:ext>
            </a:extLst>
          </p:cNvPr>
          <p:cNvSpPr/>
          <p:nvPr/>
        </p:nvSpPr>
        <p:spPr>
          <a:xfrm>
            <a:off x="2176875" y="5591202"/>
            <a:ext cx="182880" cy="182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D2B721-C9AA-40A0-B661-774CFACFE10D}"/>
              </a:ext>
            </a:extLst>
          </p:cNvPr>
          <p:cNvSpPr txBox="1"/>
          <p:nvPr/>
        </p:nvSpPr>
        <p:spPr>
          <a:xfrm>
            <a:off x="6769766" y="341902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 = (-2 *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 + 13</a:t>
            </a:r>
          </a:p>
          <a:p>
            <a:r>
              <a:rPr lang="en-US" sz="2000" dirty="0"/>
              <a:t>3 = (-4) + 13</a:t>
            </a:r>
          </a:p>
          <a:p>
            <a:r>
              <a:rPr lang="en-US" sz="2000" dirty="0"/>
              <a:t>3 ≠ 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7FEBF7-6ABC-449E-9C5E-91AC295A809F}"/>
              </a:ext>
            </a:extLst>
          </p:cNvPr>
          <p:cNvSpPr txBox="1"/>
          <p:nvPr/>
        </p:nvSpPr>
        <p:spPr>
          <a:xfrm>
            <a:off x="8063569" y="1017519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9491A2-5106-4600-A30C-91A44D26BEA8}"/>
              </a:ext>
            </a:extLst>
          </p:cNvPr>
          <p:cNvSpPr txBox="1"/>
          <p:nvPr/>
        </p:nvSpPr>
        <p:spPr>
          <a:xfrm>
            <a:off x="6733908" y="4440591"/>
            <a:ext cx="18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 = (-2 *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) + 13</a:t>
            </a:r>
          </a:p>
          <a:p>
            <a:r>
              <a:rPr lang="en-US" sz="2000" dirty="0"/>
              <a:t>3 = (-10) + 13</a:t>
            </a:r>
          </a:p>
          <a:p>
            <a:r>
              <a:rPr lang="en-US" sz="2000" dirty="0"/>
              <a:t>3 =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D9BC1B-1EB2-41DE-8574-70F674AAA65B}"/>
              </a:ext>
            </a:extLst>
          </p:cNvPr>
          <p:cNvSpPr txBox="1"/>
          <p:nvPr/>
        </p:nvSpPr>
        <p:spPr>
          <a:xfrm>
            <a:off x="8011721" y="5086922"/>
            <a:ext cx="61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0847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2B0E-8BCA-4255-A84A-3EE275B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between point and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CE42-112A-4DB1-92DC-D53D72E9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Point: p</a:t>
            </a:r>
            <a:r>
              <a:rPr lang="en-US" baseline="-25000" dirty="0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endParaRPr lang="en-US" baseline="-25000" dirty="0"/>
          </a:p>
          <a:p>
            <a:r>
              <a:rPr lang="en-US" dirty="0"/>
              <a:t>Rectangle: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r>
              <a:rPr lang="en-US" dirty="0"/>
              <a:t>, r</a:t>
            </a:r>
            <a:r>
              <a:rPr lang="en-US" baseline="-25000" dirty="0"/>
              <a:t>h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/>
              <a:t> &gt;=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/>
              <a:t> &lt;=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dirty="0" err="1"/>
              <a:t>r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 &gt;=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endParaRPr lang="en-US" baseline="-25000" dirty="0"/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 &lt;=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+ r</a:t>
            </a:r>
            <a:r>
              <a:rPr lang="en-US" baseline="-25000" dirty="0"/>
              <a:t>h</a:t>
            </a:r>
            <a:endParaRPr lang="en-US" dirty="0"/>
          </a:p>
          <a:p>
            <a:r>
              <a:rPr lang="en-US" dirty="0"/>
              <a:t>All rules must be valid for collision</a:t>
            </a:r>
          </a:p>
        </p:txBody>
      </p:sp>
    </p:spTree>
    <p:extLst>
      <p:ext uri="{BB962C8B-B14F-4D97-AF65-F5344CB8AC3E}">
        <p14:creationId xmlns:p14="http://schemas.microsoft.com/office/powerpoint/2010/main" val="9689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B853C-2971-4866-87E8-59A3534C7D81}"/>
              </a:ext>
            </a:extLst>
          </p:cNvPr>
          <p:cNvSpPr/>
          <p:nvPr/>
        </p:nvSpPr>
        <p:spPr>
          <a:xfrm>
            <a:off x="2906486" y="3624942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C5B052-4B0E-43F5-BDEE-66CCDAFBB34F}"/>
              </a:ext>
            </a:extLst>
          </p:cNvPr>
          <p:cNvSpPr/>
          <p:nvPr/>
        </p:nvSpPr>
        <p:spPr>
          <a:xfrm>
            <a:off x="6998122" y="3118215"/>
            <a:ext cx="375558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2922-2D6D-426C-A2BD-FC9C0F8EF7E1}"/>
              </a:ext>
            </a:extLst>
          </p:cNvPr>
          <p:cNvSpPr txBox="1"/>
          <p:nvPr/>
        </p:nvSpPr>
        <p:spPr>
          <a:xfrm>
            <a:off x="6757245" y="3332554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p</a:t>
            </a:r>
            <a:r>
              <a:rPr lang="en-US" sz="3200" baseline="-25000" dirty="0" err="1">
                <a:solidFill>
                  <a:srgbClr val="0000FF"/>
                </a:solidFill>
              </a:rPr>
              <a:t>x</a:t>
            </a:r>
            <a:r>
              <a:rPr lang="en-US" sz="3200" dirty="0" err="1">
                <a:solidFill>
                  <a:srgbClr val="0000FF"/>
                </a:solidFill>
              </a:rPr>
              <a:t>,p</a:t>
            </a:r>
            <a:r>
              <a:rPr lang="en-US" sz="3200" baseline="-25000" dirty="0" err="1">
                <a:solidFill>
                  <a:srgbClr val="0000FF"/>
                </a:solidFill>
              </a:rPr>
              <a:t>y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616A2-4579-4062-935D-7DBB68718981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462359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C12CEE-AF23-46E4-B89A-7BCAA2E746D8}"/>
              </a:ext>
            </a:extLst>
          </p:cNvPr>
          <p:cNvCxnSpPr>
            <a:cxnSpLocks/>
          </p:cNvCxnSpPr>
          <p:nvPr/>
        </p:nvCxnSpPr>
        <p:spPr>
          <a:xfrm>
            <a:off x="1515947" y="1453242"/>
            <a:ext cx="0" cy="3337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572CEE-45DE-4E3D-BF8C-2C350EA6455C}"/>
              </a:ext>
            </a:extLst>
          </p:cNvPr>
          <p:cNvSpPr txBox="1"/>
          <p:nvPr/>
        </p:nvSpPr>
        <p:spPr>
          <a:xfrm>
            <a:off x="3321731" y="86846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08859-21B5-4FC7-AE2F-7B19EE4D94CE}"/>
              </a:ext>
            </a:extLst>
          </p:cNvPr>
          <p:cNvSpPr txBox="1"/>
          <p:nvPr/>
        </p:nvSpPr>
        <p:spPr>
          <a:xfrm>
            <a:off x="991477" y="3040167"/>
            <a:ext cx="370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75B1D-FA2C-4581-BA30-DA8942A045E5}"/>
              </a:ext>
            </a:extLst>
          </p:cNvPr>
          <p:cNvSpPr txBox="1"/>
          <p:nvPr/>
        </p:nvSpPr>
        <p:spPr>
          <a:xfrm>
            <a:off x="1857571" y="102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23B96-2D1C-4082-B0DC-C336F022BBAA}"/>
              </a:ext>
            </a:extLst>
          </p:cNvPr>
          <p:cNvSpPr txBox="1"/>
          <p:nvPr/>
        </p:nvSpPr>
        <p:spPr>
          <a:xfrm>
            <a:off x="6139543" y="1074043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SCREEN_WIDTH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D792E-6880-4167-B3ED-2C9CB9352640}"/>
              </a:ext>
            </a:extLst>
          </p:cNvPr>
          <p:cNvSpPr txBox="1"/>
          <p:nvPr/>
        </p:nvSpPr>
        <p:spPr>
          <a:xfrm>
            <a:off x="1025941" y="153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E3F40-B88D-4622-9AE6-DAD219298B31}"/>
              </a:ext>
            </a:extLst>
          </p:cNvPr>
          <p:cNvSpPr txBox="1"/>
          <p:nvPr/>
        </p:nvSpPr>
        <p:spPr>
          <a:xfrm>
            <a:off x="718292" y="479057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SCREEN_HEIGHT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29E89E-5780-41CC-98C2-41E95410D661}"/>
              </a:ext>
            </a:extLst>
          </p:cNvPr>
          <p:cNvSpPr/>
          <p:nvPr/>
        </p:nvSpPr>
        <p:spPr>
          <a:xfrm>
            <a:off x="261257" y="342900"/>
            <a:ext cx="7805075" cy="5646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266F1-BFC1-4AE4-A0A8-D92A11A01672}"/>
              </a:ext>
            </a:extLst>
          </p:cNvPr>
          <p:cNvSpPr/>
          <p:nvPr/>
        </p:nvSpPr>
        <p:spPr>
          <a:xfrm>
            <a:off x="2906486" y="2080950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B103FD-296A-47FB-A1BF-6A11D2A6AB91}"/>
              </a:ext>
            </a:extLst>
          </p:cNvPr>
          <p:cNvCxnSpPr>
            <a:cxnSpLocks/>
          </p:cNvCxnSpPr>
          <p:nvPr/>
        </p:nvCxnSpPr>
        <p:spPr>
          <a:xfrm>
            <a:off x="3091116" y="2252108"/>
            <a:ext cx="3148" cy="1544284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4790B-7D9F-452A-B17F-260496678F97}"/>
              </a:ext>
            </a:extLst>
          </p:cNvPr>
          <p:cNvSpPr txBox="1"/>
          <p:nvPr/>
        </p:nvSpPr>
        <p:spPr>
          <a:xfrm>
            <a:off x="2073896" y="1616527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4AD0A-1025-4FAC-BC9D-82DB29B54B78}"/>
              </a:ext>
            </a:extLst>
          </p:cNvPr>
          <p:cNvSpPr/>
          <p:nvPr/>
        </p:nvSpPr>
        <p:spPr>
          <a:xfrm>
            <a:off x="5128885" y="3600528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BDF6E-0B90-43AC-8349-DF16DCE5A854}"/>
              </a:ext>
            </a:extLst>
          </p:cNvPr>
          <p:cNvSpPr/>
          <p:nvPr/>
        </p:nvSpPr>
        <p:spPr>
          <a:xfrm>
            <a:off x="5128885" y="2056536"/>
            <a:ext cx="375558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0A6D4-398C-4F7C-B18F-A17FAF608DB9}"/>
              </a:ext>
            </a:extLst>
          </p:cNvPr>
          <p:cNvCxnSpPr>
            <a:cxnSpLocks/>
          </p:cNvCxnSpPr>
          <p:nvPr/>
        </p:nvCxnSpPr>
        <p:spPr>
          <a:xfrm>
            <a:off x="5313515" y="2227694"/>
            <a:ext cx="3148" cy="1544284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1AAE34-D7D6-4A7E-B9E4-DA6813B81FB5}"/>
              </a:ext>
            </a:extLst>
          </p:cNvPr>
          <p:cNvCxnSpPr>
            <a:cxnSpLocks/>
          </p:cNvCxnSpPr>
          <p:nvPr/>
        </p:nvCxnSpPr>
        <p:spPr>
          <a:xfrm>
            <a:off x="3091116" y="2252108"/>
            <a:ext cx="2222399" cy="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2C587-E139-4EC1-AE4B-8B36860D5016}"/>
              </a:ext>
            </a:extLst>
          </p:cNvPr>
          <p:cNvCxnSpPr>
            <a:cxnSpLocks/>
          </p:cNvCxnSpPr>
          <p:nvPr/>
        </p:nvCxnSpPr>
        <p:spPr>
          <a:xfrm>
            <a:off x="3091116" y="3778211"/>
            <a:ext cx="2222399" cy="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E10013-A781-4331-8370-54EBC7C50F01}"/>
              </a:ext>
            </a:extLst>
          </p:cNvPr>
          <p:cNvSpPr txBox="1"/>
          <p:nvPr/>
        </p:nvSpPr>
        <p:spPr>
          <a:xfrm>
            <a:off x="2085090" y="3811193"/>
            <a:ext cx="119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y+h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3EE9D-8D5F-4D12-B803-EEDD2E9F9083}"/>
              </a:ext>
            </a:extLst>
          </p:cNvPr>
          <p:cNvSpPr txBox="1"/>
          <p:nvPr/>
        </p:nvSpPr>
        <p:spPr>
          <a:xfrm>
            <a:off x="5539347" y="1657297"/>
            <a:ext cx="121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x+w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49B50-FF1F-471C-9B67-13E302C5B893}"/>
              </a:ext>
            </a:extLst>
          </p:cNvPr>
          <p:cNvSpPr txBox="1"/>
          <p:nvPr/>
        </p:nvSpPr>
        <p:spPr>
          <a:xfrm>
            <a:off x="4932651" y="3823415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x+w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r</a:t>
            </a:r>
            <a:r>
              <a:rPr lang="en-US" sz="3200" baseline="-25000" dirty="0" err="1">
                <a:solidFill>
                  <a:srgbClr val="FF0000"/>
                </a:solidFill>
              </a:rPr>
              <a:t>y+h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6B022F-5CFC-46E0-B2A9-73BEE7C2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9" y="1195450"/>
            <a:ext cx="360997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2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18722</TotalTime>
  <Words>1281</Words>
  <Application>Microsoft Office PowerPoint</Application>
  <PresentationFormat>Widescreen</PresentationFormat>
  <Paragraphs>368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2D Collision</vt:lpstr>
      <vt:lpstr>Collision between two points</vt:lpstr>
      <vt:lpstr>PowerPoint Presentation</vt:lpstr>
      <vt:lpstr>PowerPoint Presentation</vt:lpstr>
      <vt:lpstr>Collision between point and line</vt:lpstr>
      <vt:lpstr>PowerPoint Presentation</vt:lpstr>
      <vt:lpstr>PowerPoint Presentation</vt:lpstr>
      <vt:lpstr>Collision between point and rectangle</vt:lpstr>
      <vt:lpstr>PowerPoint Presentation</vt:lpstr>
      <vt:lpstr>PowerPoint Presentation</vt:lpstr>
      <vt:lpstr>Collision between two rectangles</vt:lpstr>
      <vt:lpstr>PowerPoint Presentation</vt:lpstr>
      <vt:lpstr>PowerPoint Presentation</vt:lpstr>
      <vt:lpstr>Collision between two circles</vt:lpstr>
      <vt:lpstr>PowerPoint Presentation</vt:lpstr>
      <vt:lpstr>PowerPoint Presentation</vt:lpstr>
      <vt:lpstr>PowerPoint Presentation</vt:lpstr>
      <vt:lpstr>Built in collision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GameDev Beginners</dc:title>
  <dc:creator>Levi Smith</dc:creator>
  <cp:lastModifiedBy>LD Smith</cp:lastModifiedBy>
  <cp:revision>1331</cp:revision>
  <dcterms:created xsi:type="dcterms:W3CDTF">2018-09-14T22:41:37Z</dcterms:created>
  <dcterms:modified xsi:type="dcterms:W3CDTF">2022-02-20T06:06:39Z</dcterms:modified>
</cp:coreProperties>
</file>