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52" d="100"/>
          <a:sy n="52" d="100"/>
        </p:scale>
        <p:origin x="114" y="14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0308-5CCE-40A7-83B5-F568665548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3F9620-785B-48EB-876F-54AF4CE28C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9BA6C3-47BC-41CB-8F23-38798E042284}"/>
              </a:ext>
            </a:extLst>
          </p:cNvPr>
          <p:cNvSpPr>
            <a:spLocks noGrp="1"/>
          </p:cNvSpPr>
          <p:nvPr>
            <p:ph type="dt" sz="half" idx="10"/>
          </p:nvPr>
        </p:nvSpPr>
        <p:spPr/>
        <p:txBody>
          <a:bodyPr/>
          <a:lstStyle/>
          <a:p>
            <a:fld id="{9B56CADB-C2ED-471F-838A-ADC685143210}" type="datetimeFigureOut">
              <a:rPr lang="en-US" smtClean="0"/>
              <a:t>12/11/2017</a:t>
            </a:fld>
            <a:endParaRPr lang="en-US"/>
          </a:p>
        </p:txBody>
      </p:sp>
      <p:sp>
        <p:nvSpPr>
          <p:cNvPr id="5" name="Footer Placeholder 4">
            <a:extLst>
              <a:ext uri="{FF2B5EF4-FFF2-40B4-BE49-F238E27FC236}">
                <a16:creationId xmlns:a16="http://schemas.microsoft.com/office/drawing/2014/main" id="{8B8BCCC0-A39F-4427-8228-60D515519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C3690-BD28-42D7-B136-4432C88D1AA6}"/>
              </a:ext>
            </a:extLst>
          </p:cNvPr>
          <p:cNvSpPr>
            <a:spLocks noGrp="1"/>
          </p:cNvSpPr>
          <p:nvPr>
            <p:ph type="sldNum" sz="quarter" idx="12"/>
          </p:nvPr>
        </p:nvSpPr>
        <p:spPr/>
        <p:txBody>
          <a:bodyPr/>
          <a:lstStyle/>
          <a:p>
            <a:fld id="{EDBA4FC6-ABBA-4CDA-A537-DADE3309595F}" type="slidenum">
              <a:rPr lang="en-US" smtClean="0"/>
              <a:t>‹#›</a:t>
            </a:fld>
            <a:endParaRPr lang="en-US"/>
          </a:p>
        </p:txBody>
      </p:sp>
    </p:spTree>
    <p:extLst>
      <p:ext uri="{BB962C8B-B14F-4D97-AF65-F5344CB8AC3E}">
        <p14:creationId xmlns:p14="http://schemas.microsoft.com/office/powerpoint/2010/main" val="263265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CE032-C129-4EE2-8E1A-821954FC6C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0EC374-8613-40B5-96C5-3C25A7A8E1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831B12-8DA5-478B-8A39-49AE4C941997}"/>
              </a:ext>
            </a:extLst>
          </p:cNvPr>
          <p:cNvSpPr>
            <a:spLocks noGrp="1"/>
          </p:cNvSpPr>
          <p:nvPr>
            <p:ph type="dt" sz="half" idx="10"/>
          </p:nvPr>
        </p:nvSpPr>
        <p:spPr/>
        <p:txBody>
          <a:bodyPr/>
          <a:lstStyle/>
          <a:p>
            <a:fld id="{9B56CADB-C2ED-471F-838A-ADC685143210}" type="datetimeFigureOut">
              <a:rPr lang="en-US" smtClean="0"/>
              <a:t>12/11/2017</a:t>
            </a:fld>
            <a:endParaRPr lang="en-US"/>
          </a:p>
        </p:txBody>
      </p:sp>
      <p:sp>
        <p:nvSpPr>
          <p:cNvPr id="5" name="Footer Placeholder 4">
            <a:extLst>
              <a:ext uri="{FF2B5EF4-FFF2-40B4-BE49-F238E27FC236}">
                <a16:creationId xmlns:a16="http://schemas.microsoft.com/office/drawing/2014/main" id="{46ABAB13-AD65-4259-A5A9-9E32E9A2D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66F37B-3225-4380-898A-29B8EDE3319F}"/>
              </a:ext>
            </a:extLst>
          </p:cNvPr>
          <p:cNvSpPr>
            <a:spLocks noGrp="1"/>
          </p:cNvSpPr>
          <p:nvPr>
            <p:ph type="sldNum" sz="quarter" idx="12"/>
          </p:nvPr>
        </p:nvSpPr>
        <p:spPr/>
        <p:txBody>
          <a:bodyPr/>
          <a:lstStyle/>
          <a:p>
            <a:fld id="{EDBA4FC6-ABBA-4CDA-A537-DADE3309595F}" type="slidenum">
              <a:rPr lang="en-US" smtClean="0"/>
              <a:t>‹#›</a:t>
            </a:fld>
            <a:endParaRPr lang="en-US"/>
          </a:p>
        </p:txBody>
      </p:sp>
    </p:spTree>
    <p:extLst>
      <p:ext uri="{BB962C8B-B14F-4D97-AF65-F5344CB8AC3E}">
        <p14:creationId xmlns:p14="http://schemas.microsoft.com/office/powerpoint/2010/main" val="2951973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357ADE-4C5F-4D54-BDAF-944857C8CC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0919F5-C238-46C7-A7BE-2264EC05BC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C891EC-483D-4AEC-9935-C9E0A3FCD783}"/>
              </a:ext>
            </a:extLst>
          </p:cNvPr>
          <p:cNvSpPr>
            <a:spLocks noGrp="1"/>
          </p:cNvSpPr>
          <p:nvPr>
            <p:ph type="dt" sz="half" idx="10"/>
          </p:nvPr>
        </p:nvSpPr>
        <p:spPr/>
        <p:txBody>
          <a:bodyPr/>
          <a:lstStyle/>
          <a:p>
            <a:fld id="{9B56CADB-C2ED-471F-838A-ADC685143210}" type="datetimeFigureOut">
              <a:rPr lang="en-US" smtClean="0"/>
              <a:t>12/11/2017</a:t>
            </a:fld>
            <a:endParaRPr lang="en-US"/>
          </a:p>
        </p:txBody>
      </p:sp>
      <p:sp>
        <p:nvSpPr>
          <p:cNvPr id="5" name="Footer Placeholder 4">
            <a:extLst>
              <a:ext uri="{FF2B5EF4-FFF2-40B4-BE49-F238E27FC236}">
                <a16:creationId xmlns:a16="http://schemas.microsoft.com/office/drawing/2014/main" id="{0323AE25-7FF2-41C5-BC75-FE15CF126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2CDD09-4C44-4FBC-A3EB-46B85C4EE615}"/>
              </a:ext>
            </a:extLst>
          </p:cNvPr>
          <p:cNvSpPr>
            <a:spLocks noGrp="1"/>
          </p:cNvSpPr>
          <p:nvPr>
            <p:ph type="sldNum" sz="quarter" idx="12"/>
          </p:nvPr>
        </p:nvSpPr>
        <p:spPr/>
        <p:txBody>
          <a:bodyPr/>
          <a:lstStyle/>
          <a:p>
            <a:fld id="{EDBA4FC6-ABBA-4CDA-A537-DADE3309595F}" type="slidenum">
              <a:rPr lang="en-US" smtClean="0"/>
              <a:t>‹#›</a:t>
            </a:fld>
            <a:endParaRPr lang="en-US"/>
          </a:p>
        </p:txBody>
      </p:sp>
    </p:spTree>
    <p:extLst>
      <p:ext uri="{BB962C8B-B14F-4D97-AF65-F5344CB8AC3E}">
        <p14:creationId xmlns:p14="http://schemas.microsoft.com/office/powerpoint/2010/main" val="376303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5CBE-91E5-4844-AE3D-03692752A5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799C66-7406-4DB3-B39D-D5AB95C1D7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27EE7C-535B-459C-817F-B0D5ECD4791A}"/>
              </a:ext>
            </a:extLst>
          </p:cNvPr>
          <p:cNvSpPr>
            <a:spLocks noGrp="1"/>
          </p:cNvSpPr>
          <p:nvPr>
            <p:ph type="dt" sz="half" idx="10"/>
          </p:nvPr>
        </p:nvSpPr>
        <p:spPr/>
        <p:txBody>
          <a:bodyPr/>
          <a:lstStyle/>
          <a:p>
            <a:fld id="{9B56CADB-C2ED-471F-838A-ADC685143210}" type="datetimeFigureOut">
              <a:rPr lang="en-US" smtClean="0"/>
              <a:t>12/11/2017</a:t>
            </a:fld>
            <a:endParaRPr lang="en-US"/>
          </a:p>
        </p:txBody>
      </p:sp>
      <p:sp>
        <p:nvSpPr>
          <p:cNvPr id="5" name="Footer Placeholder 4">
            <a:extLst>
              <a:ext uri="{FF2B5EF4-FFF2-40B4-BE49-F238E27FC236}">
                <a16:creationId xmlns:a16="http://schemas.microsoft.com/office/drawing/2014/main" id="{3D6F3F60-5135-4F40-BB81-3473860A8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6EEFA-4E0A-4EC9-AEBF-5572C0ECE53C}"/>
              </a:ext>
            </a:extLst>
          </p:cNvPr>
          <p:cNvSpPr>
            <a:spLocks noGrp="1"/>
          </p:cNvSpPr>
          <p:nvPr>
            <p:ph type="sldNum" sz="quarter" idx="12"/>
          </p:nvPr>
        </p:nvSpPr>
        <p:spPr/>
        <p:txBody>
          <a:bodyPr/>
          <a:lstStyle/>
          <a:p>
            <a:fld id="{EDBA4FC6-ABBA-4CDA-A537-DADE3309595F}" type="slidenum">
              <a:rPr lang="en-US" smtClean="0"/>
              <a:t>‹#›</a:t>
            </a:fld>
            <a:endParaRPr lang="en-US"/>
          </a:p>
        </p:txBody>
      </p:sp>
    </p:spTree>
    <p:extLst>
      <p:ext uri="{BB962C8B-B14F-4D97-AF65-F5344CB8AC3E}">
        <p14:creationId xmlns:p14="http://schemas.microsoft.com/office/powerpoint/2010/main" val="28269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7837-8F0F-4F02-A81B-DD8701CBB3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7D82EC-8418-4858-8D4B-C546534457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305A57-B202-4ABF-B9B8-92335631B37A}"/>
              </a:ext>
            </a:extLst>
          </p:cNvPr>
          <p:cNvSpPr>
            <a:spLocks noGrp="1"/>
          </p:cNvSpPr>
          <p:nvPr>
            <p:ph type="dt" sz="half" idx="10"/>
          </p:nvPr>
        </p:nvSpPr>
        <p:spPr/>
        <p:txBody>
          <a:bodyPr/>
          <a:lstStyle/>
          <a:p>
            <a:fld id="{9B56CADB-C2ED-471F-838A-ADC685143210}" type="datetimeFigureOut">
              <a:rPr lang="en-US" smtClean="0"/>
              <a:t>12/11/2017</a:t>
            </a:fld>
            <a:endParaRPr lang="en-US"/>
          </a:p>
        </p:txBody>
      </p:sp>
      <p:sp>
        <p:nvSpPr>
          <p:cNvPr id="5" name="Footer Placeholder 4">
            <a:extLst>
              <a:ext uri="{FF2B5EF4-FFF2-40B4-BE49-F238E27FC236}">
                <a16:creationId xmlns:a16="http://schemas.microsoft.com/office/drawing/2014/main" id="{57C9EA6E-A298-4227-B444-C9BD2F9AA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52035-8DAB-4002-B83F-88301B4B6387}"/>
              </a:ext>
            </a:extLst>
          </p:cNvPr>
          <p:cNvSpPr>
            <a:spLocks noGrp="1"/>
          </p:cNvSpPr>
          <p:nvPr>
            <p:ph type="sldNum" sz="quarter" idx="12"/>
          </p:nvPr>
        </p:nvSpPr>
        <p:spPr/>
        <p:txBody>
          <a:bodyPr/>
          <a:lstStyle/>
          <a:p>
            <a:fld id="{EDBA4FC6-ABBA-4CDA-A537-DADE3309595F}" type="slidenum">
              <a:rPr lang="en-US" smtClean="0"/>
              <a:t>‹#›</a:t>
            </a:fld>
            <a:endParaRPr lang="en-US"/>
          </a:p>
        </p:txBody>
      </p:sp>
    </p:spTree>
    <p:extLst>
      <p:ext uri="{BB962C8B-B14F-4D97-AF65-F5344CB8AC3E}">
        <p14:creationId xmlns:p14="http://schemas.microsoft.com/office/powerpoint/2010/main" val="2659906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640E-A4A4-4656-B95C-2F81BCB5D7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C7C232-C44F-4184-90C2-4E6B60AF45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ABA611-E7E7-4F2E-8B4E-A5A64AD09F2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E90AE5-E3F2-4894-9E60-034E52A5DCF2}"/>
              </a:ext>
            </a:extLst>
          </p:cNvPr>
          <p:cNvSpPr>
            <a:spLocks noGrp="1"/>
          </p:cNvSpPr>
          <p:nvPr>
            <p:ph type="dt" sz="half" idx="10"/>
          </p:nvPr>
        </p:nvSpPr>
        <p:spPr/>
        <p:txBody>
          <a:bodyPr/>
          <a:lstStyle/>
          <a:p>
            <a:fld id="{9B56CADB-C2ED-471F-838A-ADC685143210}" type="datetimeFigureOut">
              <a:rPr lang="en-US" smtClean="0"/>
              <a:t>12/11/2017</a:t>
            </a:fld>
            <a:endParaRPr lang="en-US"/>
          </a:p>
        </p:txBody>
      </p:sp>
      <p:sp>
        <p:nvSpPr>
          <p:cNvPr id="6" name="Footer Placeholder 5">
            <a:extLst>
              <a:ext uri="{FF2B5EF4-FFF2-40B4-BE49-F238E27FC236}">
                <a16:creationId xmlns:a16="http://schemas.microsoft.com/office/drawing/2014/main" id="{83E24500-52EE-4250-883D-DB3376DF4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0C8025-01ED-43FE-832D-80E482B79490}"/>
              </a:ext>
            </a:extLst>
          </p:cNvPr>
          <p:cNvSpPr>
            <a:spLocks noGrp="1"/>
          </p:cNvSpPr>
          <p:nvPr>
            <p:ph type="sldNum" sz="quarter" idx="12"/>
          </p:nvPr>
        </p:nvSpPr>
        <p:spPr/>
        <p:txBody>
          <a:bodyPr/>
          <a:lstStyle/>
          <a:p>
            <a:fld id="{EDBA4FC6-ABBA-4CDA-A537-DADE3309595F}" type="slidenum">
              <a:rPr lang="en-US" smtClean="0"/>
              <a:t>‹#›</a:t>
            </a:fld>
            <a:endParaRPr lang="en-US"/>
          </a:p>
        </p:txBody>
      </p:sp>
    </p:spTree>
    <p:extLst>
      <p:ext uri="{BB962C8B-B14F-4D97-AF65-F5344CB8AC3E}">
        <p14:creationId xmlns:p14="http://schemas.microsoft.com/office/powerpoint/2010/main" val="1784145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1A26F-7526-4808-9618-72E32C6452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3364F7-9F4F-467A-9BC8-DFC031F82B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6AB9CB-88AF-4BAC-AEB8-2F09CDF6D97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D3F3E8-4B3E-4CC9-BEA1-2B5EF4483E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5B429D9-9B0B-4687-B3E4-8A06266E50B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B32F80-1006-4F5E-B8BB-6F8F0DEAD7EE}"/>
              </a:ext>
            </a:extLst>
          </p:cNvPr>
          <p:cNvSpPr>
            <a:spLocks noGrp="1"/>
          </p:cNvSpPr>
          <p:nvPr>
            <p:ph type="dt" sz="half" idx="10"/>
          </p:nvPr>
        </p:nvSpPr>
        <p:spPr/>
        <p:txBody>
          <a:bodyPr/>
          <a:lstStyle/>
          <a:p>
            <a:fld id="{9B56CADB-C2ED-471F-838A-ADC685143210}" type="datetimeFigureOut">
              <a:rPr lang="en-US" smtClean="0"/>
              <a:t>12/11/2017</a:t>
            </a:fld>
            <a:endParaRPr lang="en-US"/>
          </a:p>
        </p:txBody>
      </p:sp>
      <p:sp>
        <p:nvSpPr>
          <p:cNvPr id="8" name="Footer Placeholder 7">
            <a:extLst>
              <a:ext uri="{FF2B5EF4-FFF2-40B4-BE49-F238E27FC236}">
                <a16:creationId xmlns:a16="http://schemas.microsoft.com/office/drawing/2014/main" id="{5076310E-9903-46EC-B04F-C6504BEAA8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7462A6-7FAA-4EF2-875A-A22EE6E746F3}"/>
              </a:ext>
            </a:extLst>
          </p:cNvPr>
          <p:cNvSpPr>
            <a:spLocks noGrp="1"/>
          </p:cNvSpPr>
          <p:nvPr>
            <p:ph type="sldNum" sz="quarter" idx="12"/>
          </p:nvPr>
        </p:nvSpPr>
        <p:spPr/>
        <p:txBody>
          <a:bodyPr/>
          <a:lstStyle/>
          <a:p>
            <a:fld id="{EDBA4FC6-ABBA-4CDA-A537-DADE3309595F}" type="slidenum">
              <a:rPr lang="en-US" smtClean="0"/>
              <a:t>‹#›</a:t>
            </a:fld>
            <a:endParaRPr lang="en-US"/>
          </a:p>
        </p:txBody>
      </p:sp>
    </p:spTree>
    <p:extLst>
      <p:ext uri="{BB962C8B-B14F-4D97-AF65-F5344CB8AC3E}">
        <p14:creationId xmlns:p14="http://schemas.microsoft.com/office/powerpoint/2010/main" val="1996693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5A01-675D-4C36-9C87-0DD0281D68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229FAC-B208-42B7-989E-87FB9C885FB3}"/>
              </a:ext>
            </a:extLst>
          </p:cNvPr>
          <p:cNvSpPr>
            <a:spLocks noGrp="1"/>
          </p:cNvSpPr>
          <p:nvPr>
            <p:ph type="dt" sz="half" idx="10"/>
          </p:nvPr>
        </p:nvSpPr>
        <p:spPr/>
        <p:txBody>
          <a:bodyPr/>
          <a:lstStyle/>
          <a:p>
            <a:fld id="{9B56CADB-C2ED-471F-838A-ADC685143210}" type="datetimeFigureOut">
              <a:rPr lang="en-US" smtClean="0"/>
              <a:t>12/11/2017</a:t>
            </a:fld>
            <a:endParaRPr lang="en-US"/>
          </a:p>
        </p:txBody>
      </p:sp>
      <p:sp>
        <p:nvSpPr>
          <p:cNvPr id="4" name="Footer Placeholder 3">
            <a:extLst>
              <a:ext uri="{FF2B5EF4-FFF2-40B4-BE49-F238E27FC236}">
                <a16:creationId xmlns:a16="http://schemas.microsoft.com/office/drawing/2014/main" id="{AEDB80FA-DB50-4300-8034-D4520B1FB7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023382-6FD6-41E0-ADB9-255A22833794}"/>
              </a:ext>
            </a:extLst>
          </p:cNvPr>
          <p:cNvSpPr>
            <a:spLocks noGrp="1"/>
          </p:cNvSpPr>
          <p:nvPr>
            <p:ph type="sldNum" sz="quarter" idx="12"/>
          </p:nvPr>
        </p:nvSpPr>
        <p:spPr/>
        <p:txBody>
          <a:bodyPr/>
          <a:lstStyle/>
          <a:p>
            <a:fld id="{EDBA4FC6-ABBA-4CDA-A537-DADE3309595F}" type="slidenum">
              <a:rPr lang="en-US" smtClean="0"/>
              <a:t>‹#›</a:t>
            </a:fld>
            <a:endParaRPr lang="en-US"/>
          </a:p>
        </p:txBody>
      </p:sp>
    </p:spTree>
    <p:extLst>
      <p:ext uri="{BB962C8B-B14F-4D97-AF65-F5344CB8AC3E}">
        <p14:creationId xmlns:p14="http://schemas.microsoft.com/office/powerpoint/2010/main" val="229188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7517F3-570D-4E0E-AF75-CF297BCC9D16}"/>
              </a:ext>
            </a:extLst>
          </p:cNvPr>
          <p:cNvSpPr>
            <a:spLocks noGrp="1"/>
          </p:cNvSpPr>
          <p:nvPr>
            <p:ph type="dt" sz="half" idx="10"/>
          </p:nvPr>
        </p:nvSpPr>
        <p:spPr/>
        <p:txBody>
          <a:bodyPr/>
          <a:lstStyle/>
          <a:p>
            <a:fld id="{9B56CADB-C2ED-471F-838A-ADC685143210}" type="datetimeFigureOut">
              <a:rPr lang="en-US" smtClean="0"/>
              <a:t>12/11/2017</a:t>
            </a:fld>
            <a:endParaRPr lang="en-US"/>
          </a:p>
        </p:txBody>
      </p:sp>
      <p:sp>
        <p:nvSpPr>
          <p:cNvPr id="3" name="Footer Placeholder 2">
            <a:extLst>
              <a:ext uri="{FF2B5EF4-FFF2-40B4-BE49-F238E27FC236}">
                <a16:creationId xmlns:a16="http://schemas.microsoft.com/office/drawing/2014/main" id="{A4417021-ED93-4890-B9A5-79F6BC499B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8172EB-0802-40D5-93A7-AEA7ED5FD6A9}"/>
              </a:ext>
            </a:extLst>
          </p:cNvPr>
          <p:cNvSpPr>
            <a:spLocks noGrp="1"/>
          </p:cNvSpPr>
          <p:nvPr>
            <p:ph type="sldNum" sz="quarter" idx="12"/>
          </p:nvPr>
        </p:nvSpPr>
        <p:spPr/>
        <p:txBody>
          <a:bodyPr/>
          <a:lstStyle/>
          <a:p>
            <a:fld id="{EDBA4FC6-ABBA-4CDA-A537-DADE3309595F}" type="slidenum">
              <a:rPr lang="en-US" smtClean="0"/>
              <a:t>‹#›</a:t>
            </a:fld>
            <a:endParaRPr lang="en-US"/>
          </a:p>
        </p:txBody>
      </p:sp>
    </p:spTree>
    <p:extLst>
      <p:ext uri="{BB962C8B-B14F-4D97-AF65-F5344CB8AC3E}">
        <p14:creationId xmlns:p14="http://schemas.microsoft.com/office/powerpoint/2010/main" val="126916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0703-9C41-4D93-AF52-553E839C5B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267A3C-9D77-4AB7-9355-3FF0D2A074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F61591-6101-45E9-B088-B321FECB1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13E62C-E4BE-403C-BC3A-CE728B8D3C19}"/>
              </a:ext>
            </a:extLst>
          </p:cNvPr>
          <p:cNvSpPr>
            <a:spLocks noGrp="1"/>
          </p:cNvSpPr>
          <p:nvPr>
            <p:ph type="dt" sz="half" idx="10"/>
          </p:nvPr>
        </p:nvSpPr>
        <p:spPr/>
        <p:txBody>
          <a:bodyPr/>
          <a:lstStyle/>
          <a:p>
            <a:fld id="{9B56CADB-C2ED-471F-838A-ADC685143210}" type="datetimeFigureOut">
              <a:rPr lang="en-US" smtClean="0"/>
              <a:t>12/11/2017</a:t>
            </a:fld>
            <a:endParaRPr lang="en-US"/>
          </a:p>
        </p:txBody>
      </p:sp>
      <p:sp>
        <p:nvSpPr>
          <p:cNvPr id="6" name="Footer Placeholder 5">
            <a:extLst>
              <a:ext uri="{FF2B5EF4-FFF2-40B4-BE49-F238E27FC236}">
                <a16:creationId xmlns:a16="http://schemas.microsoft.com/office/drawing/2014/main" id="{DEF79DF5-B63E-4377-BBFE-C3574081CC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1ADA21-2123-46B4-9AE7-A8C2E540FE5A}"/>
              </a:ext>
            </a:extLst>
          </p:cNvPr>
          <p:cNvSpPr>
            <a:spLocks noGrp="1"/>
          </p:cNvSpPr>
          <p:nvPr>
            <p:ph type="sldNum" sz="quarter" idx="12"/>
          </p:nvPr>
        </p:nvSpPr>
        <p:spPr/>
        <p:txBody>
          <a:bodyPr/>
          <a:lstStyle/>
          <a:p>
            <a:fld id="{EDBA4FC6-ABBA-4CDA-A537-DADE3309595F}" type="slidenum">
              <a:rPr lang="en-US" smtClean="0"/>
              <a:t>‹#›</a:t>
            </a:fld>
            <a:endParaRPr lang="en-US"/>
          </a:p>
        </p:txBody>
      </p:sp>
    </p:spTree>
    <p:extLst>
      <p:ext uri="{BB962C8B-B14F-4D97-AF65-F5344CB8AC3E}">
        <p14:creationId xmlns:p14="http://schemas.microsoft.com/office/powerpoint/2010/main" val="414304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125F7-4AC4-4A58-9D5F-67381DBBBD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886623-5F51-400C-AF25-2FD1A5ABC1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BBFD97-8ABC-48E0-A62B-521049B48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3B3BC4-734E-493B-8CA9-8CDE55CAC29A}"/>
              </a:ext>
            </a:extLst>
          </p:cNvPr>
          <p:cNvSpPr>
            <a:spLocks noGrp="1"/>
          </p:cNvSpPr>
          <p:nvPr>
            <p:ph type="dt" sz="half" idx="10"/>
          </p:nvPr>
        </p:nvSpPr>
        <p:spPr/>
        <p:txBody>
          <a:bodyPr/>
          <a:lstStyle/>
          <a:p>
            <a:fld id="{9B56CADB-C2ED-471F-838A-ADC685143210}" type="datetimeFigureOut">
              <a:rPr lang="en-US" smtClean="0"/>
              <a:t>12/11/2017</a:t>
            </a:fld>
            <a:endParaRPr lang="en-US"/>
          </a:p>
        </p:txBody>
      </p:sp>
      <p:sp>
        <p:nvSpPr>
          <p:cNvPr id="6" name="Footer Placeholder 5">
            <a:extLst>
              <a:ext uri="{FF2B5EF4-FFF2-40B4-BE49-F238E27FC236}">
                <a16:creationId xmlns:a16="http://schemas.microsoft.com/office/drawing/2014/main" id="{EB8FF63B-EC54-40BA-869A-CB215AFAE1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7F7E3C-99BF-43FF-BF37-AF6D3A2CCFBF}"/>
              </a:ext>
            </a:extLst>
          </p:cNvPr>
          <p:cNvSpPr>
            <a:spLocks noGrp="1"/>
          </p:cNvSpPr>
          <p:nvPr>
            <p:ph type="sldNum" sz="quarter" idx="12"/>
          </p:nvPr>
        </p:nvSpPr>
        <p:spPr/>
        <p:txBody>
          <a:bodyPr/>
          <a:lstStyle/>
          <a:p>
            <a:fld id="{EDBA4FC6-ABBA-4CDA-A537-DADE3309595F}" type="slidenum">
              <a:rPr lang="en-US" smtClean="0"/>
              <a:t>‹#›</a:t>
            </a:fld>
            <a:endParaRPr lang="en-US"/>
          </a:p>
        </p:txBody>
      </p:sp>
    </p:spTree>
    <p:extLst>
      <p:ext uri="{BB962C8B-B14F-4D97-AF65-F5344CB8AC3E}">
        <p14:creationId xmlns:p14="http://schemas.microsoft.com/office/powerpoint/2010/main" val="3199485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D338E0-34EE-4E93-9A01-80D3AB0376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8C888F-5051-45E7-A9DE-6FE8B1864A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A2CE4-C68C-479D-A72A-4B3D205A4E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56CADB-C2ED-471F-838A-ADC685143210}" type="datetimeFigureOut">
              <a:rPr lang="en-US" smtClean="0"/>
              <a:t>12/11/2017</a:t>
            </a:fld>
            <a:endParaRPr lang="en-US"/>
          </a:p>
        </p:txBody>
      </p:sp>
      <p:sp>
        <p:nvSpPr>
          <p:cNvPr id="5" name="Footer Placeholder 4">
            <a:extLst>
              <a:ext uri="{FF2B5EF4-FFF2-40B4-BE49-F238E27FC236}">
                <a16:creationId xmlns:a16="http://schemas.microsoft.com/office/drawing/2014/main" id="{3F6C4FFB-4FEE-4590-B53A-27E8087166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3FD4F9-0DC8-4E71-BF45-D9AFE28057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BA4FC6-ABBA-4CDA-A537-DADE3309595F}" type="slidenum">
              <a:rPr lang="en-US" smtClean="0"/>
              <a:t>‹#›</a:t>
            </a:fld>
            <a:endParaRPr lang="en-US"/>
          </a:p>
        </p:txBody>
      </p:sp>
    </p:spTree>
    <p:extLst>
      <p:ext uri="{BB962C8B-B14F-4D97-AF65-F5344CB8AC3E}">
        <p14:creationId xmlns:p14="http://schemas.microsoft.com/office/powerpoint/2010/main" val="2166573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C1286-D612-43EB-8152-5EEBF046F678}"/>
              </a:ext>
            </a:extLst>
          </p:cNvPr>
          <p:cNvSpPr>
            <a:spLocks noGrp="1"/>
          </p:cNvSpPr>
          <p:nvPr>
            <p:ph type="ctrTitle"/>
          </p:nvPr>
        </p:nvSpPr>
        <p:spPr/>
        <p:txBody>
          <a:bodyPr/>
          <a:lstStyle/>
          <a:p>
            <a:r>
              <a:rPr lang="en-US" dirty="0"/>
              <a:t>GPA Calculator </a:t>
            </a:r>
          </a:p>
        </p:txBody>
      </p:sp>
      <p:sp>
        <p:nvSpPr>
          <p:cNvPr id="3" name="Subtitle 2">
            <a:extLst>
              <a:ext uri="{FF2B5EF4-FFF2-40B4-BE49-F238E27FC236}">
                <a16:creationId xmlns:a16="http://schemas.microsoft.com/office/drawing/2014/main" id="{52E1936A-F5DE-4484-BF76-47B374AF6153}"/>
              </a:ext>
            </a:extLst>
          </p:cNvPr>
          <p:cNvSpPr>
            <a:spLocks noGrp="1"/>
          </p:cNvSpPr>
          <p:nvPr>
            <p:ph type="subTitle" idx="1"/>
          </p:nvPr>
        </p:nvSpPr>
        <p:spPr/>
        <p:txBody>
          <a:bodyPr/>
          <a:lstStyle/>
          <a:p>
            <a:r>
              <a:rPr lang="en-US" dirty="0"/>
              <a:t>Levi Emery &amp; Jake Thornton</a:t>
            </a:r>
          </a:p>
        </p:txBody>
      </p:sp>
    </p:spTree>
    <p:extLst>
      <p:ext uri="{BB962C8B-B14F-4D97-AF65-F5344CB8AC3E}">
        <p14:creationId xmlns:p14="http://schemas.microsoft.com/office/powerpoint/2010/main" val="398638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8E151-EBF0-4542-A3DB-DDB9621C7184}"/>
              </a:ext>
            </a:extLst>
          </p:cNvPr>
          <p:cNvSpPr>
            <a:spLocks noGrp="1"/>
          </p:cNvSpPr>
          <p:nvPr>
            <p:ph type="title"/>
          </p:nvPr>
        </p:nvSpPr>
        <p:spPr/>
        <p:txBody>
          <a:bodyPr/>
          <a:lstStyle/>
          <a:p>
            <a:r>
              <a:rPr lang="en-US" dirty="0"/>
              <a:t>First Screen Front End</a:t>
            </a:r>
          </a:p>
        </p:txBody>
      </p:sp>
      <p:pic>
        <p:nvPicPr>
          <p:cNvPr id="5" name="Content Placeholder 4">
            <a:extLst>
              <a:ext uri="{FF2B5EF4-FFF2-40B4-BE49-F238E27FC236}">
                <a16:creationId xmlns:a16="http://schemas.microsoft.com/office/drawing/2014/main" id="{8AF8ADD3-7603-42EF-9CD5-F688EC3BA9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2762" y="365125"/>
            <a:ext cx="3063344" cy="5984382"/>
          </a:xfrm>
        </p:spPr>
      </p:pic>
      <p:sp>
        <p:nvSpPr>
          <p:cNvPr id="7" name="TextBox 6">
            <a:extLst>
              <a:ext uri="{FF2B5EF4-FFF2-40B4-BE49-F238E27FC236}">
                <a16:creationId xmlns:a16="http://schemas.microsoft.com/office/drawing/2014/main" id="{8803E0EB-A19F-4DD3-8B8C-88DCE44D4C74}"/>
              </a:ext>
            </a:extLst>
          </p:cNvPr>
          <p:cNvSpPr txBox="1"/>
          <p:nvPr/>
        </p:nvSpPr>
        <p:spPr>
          <a:xfrm>
            <a:off x="541176" y="1866122"/>
            <a:ext cx="5774248" cy="1754326"/>
          </a:xfrm>
          <a:prstGeom prst="rect">
            <a:avLst/>
          </a:prstGeom>
          <a:noFill/>
        </p:spPr>
        <p:txBody>
          <a:bodyPr wrap="square" rtlCol="0">
            <a:spAutoFit/>
          </a:bodyPr>
          <a:lstStyle/>
          <a:p>
            <a:r>
              <a:rPr lang="en-US" dirty="0"/>
              <a:t>In the xml file there is a </a:t>
            </a:r>
            <a:r>
              <a:rPr lang="en-US" dirty="0" err="1"/>
              <a:t>textview</a:t>
            </a:r>
            <a:r>
              <a:rPr lang="en-US" dirty="0"/>
              <a:t> that appears on the top of the screen telling the user to enter 0’s if the field is empty. There also are 10 </a:t>
            </a:r>
            <a:r>
              <a:rPr lang="en-US" dirty="0" err="1"/>
              <a:t>edittext</a:t>
            </a:r>
            <a:r>
              <a:rPr lang="en-US" dirty="0"/>
              <a:t> fields created. They are all number fields. On the bottom of the screen there is a button that creates a new activity when pressed. We used constraint layout to structure the xml.</a:t>
            </a:r>
          </a:p>
        </p:txBody>
      </p:sp>
    </p:spTree>
    <p:extLst>
      <p:ext uri="{BB962C8B-B14F-4D97-AF65-F5344CB8AC3E}">
        <p14:creationId xmlns:p14="http://schemas.microsoft.com/office/powerpoint/2010/main" val="1690005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1109F-D2CF-4519-82AB-42FF0553C931}"/>
              </a:ext>
            </a:extLst>
          </p:cNvPr>
          <p:cNvSpPr>
            <a:spLocks noGrp="1"/>
          </p:cNvSpPr>
          <p:nvPr>
            <p:ph type="title"/>
          </p:nvPr>
        </p:nvSpPr>
        <p:spPr/>
        <p:txBody>
          <a:bodyPr/>
          <a:lstStyle/>
          <a:p>
            <a:r>
              <a:rPr lang="en-US" dirty="0"/>
              <a:t>First Screen Back End</a:t>
            </a:r>
          </a:p>
        </p:txBody>
      </p:sp>
      <p:pic>
        <p:nvPicPr>
          <p:cNvPr id="5" name="Content Placeholder 4">
            <a:extLst>
              <a:ext uri="{FF2B5EF4-FFF2-40B4-BE49-F238E27FC236}">
                <a16:creationId xmlns:a16="http://schemas.microsoft.com/office/drawing/2014/main" id="{96A76512-075B-4C39-A64D-269CDD4CDA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73616" y="365125"/>
            <a:ext cx="2999185" cy="5859043"/>
          </a:xfrm>
        </p:spPr>
      </p:pic>
      <p:sp>
        <p:nvSpPr>
          <p:cNvPr id="7" name="TextBox 6">
            <a:extLst>
              <a:ext uri="{FF2B5EF4-FFF2-40B4-BE49-F238E27FC236}">
                <a16:creationId xmlns:a16="http://schemas.microsoft.com/office/drawing/2014/main" id="{CF8241DC-FF33-4B99-A7B5-A6F6196AD4C1}"/>
              </a:ext>
            </a:extLst>
          </p:cNvPr>
          <p:cNvSpPr txBox="1"/>
          <p:nvPr/>
        </p:nvSpPr>
        <p:spPr>
          <a:xfrm>
            <a:off x="838200" y="1959429"/>
            <a:ext cx="5257800" cy="3139321"/>
          </a:xfrm>
          <a:prstGeom prst="rect">
            <a:avLst/>
          </a:prstGeom>
          <a:noFill/>
        </p:spPr>
        <p:txBody>
          <a:bodyPr wrap="square" rtlCol="0">
            <a:spAutoFit/>
          </a:bodyPr>
          <a:lstStyle/>
          <a:p>
            <a:r>
              <a:rPr lang="en-US" dirty="0"/>
              <a:t>Most of the back end of the project takes place in the first activity java file. All of the </a:t>
            </a:r>
            <a:r>
              <a:rPr lang="en-US" dirty="0" err="1"/>
              <a:t>edittext</a:t>
            </a:r>
            <a:r>
              <a:rPr lang="en-US" dirty="0"/>
              <a:t> from the xml file are set to variables and then the number grades have to go through a loop to change them to the correct </a:t>
            </a:r>
            <a:r>
              <a:rPr lang="en-US" dirty="0" err="1"/>
              <a:t>gpa</a:t>
            </a:r>
            <a:r>
              <a:rPr lang="en-US" dirty="0"/>
              <a:t> equivalent. Then they are multiplied by the credits enter. After that they are all added and then divided by the total credit. This information is stored to be used in the next activity. These calculations are set to happen when the button is pressed. Then a new activity is created and shown on screen.</a:t>
            </a:r>
          </a:p>
        </p:txBody>
      </p:sp>
    </p:spTree>
    <p:extLst>
      <p:ext uri="{BB962C8B-B14F-4D97-AF65-F5344CB8AC3E}">
        <p14:creationId xmlns:p14="http://schemas.microsoft.com/office/powerpoint/2010/main" val="1525523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79CD2-4559-4875-9A63-1E251AEC3AF8}"/>
              </a:ext>
            </a:extLst>
          </p:cNvPr>
          <p:cNvSpPr>
            <a:spLocks noGrp="1"/>
          </p:cNvSpPr>
          <p:nvPr>
            <p:ph type="title"/>
          </p:nvPr>
        </p:nvSpPr>
        <p:spPr/>
        <p:txBody>
          <a:bodyPr/>
          <a:lstStyle/>
          <a:p>
            <a:r>
              <a:rPr lang="en-US" dirty="0"/>
              <a:t>Second Screen Front End</a:t>
            </a:r>
          </a:p>
        </p:txBody>
      </p:sp>
      <p:pic>
        <p:nvPicPr>
          <p:cNvPr id="5" name="Content Placeholder 4">
            <a:extLst>
              <a:ext uri="{FF2B5EF4-FFF2-40B4-BE49-F238E27FC236}">
                <a16:creationId xmlns:a16="http://schemas.microsoft.com/office/drawing/2014/main" id="{73009951-9A84-41B1-9363-76940E216A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1437" y="365125"/>
            <a:ext cx="3105616" cy="6098895"/>
          </a:xfrm>
        </p:spPr>
      </p:pic>
      <p:sp>
        <p:nvSpPr>
          <p:cNvPr id="6" name="TextBox 5">
            <a:extLst>
              <a:ext uri="{FF2B5EF4-FFF2-40B4-BE49-F238E27FC236}">
                <a16:creationId xmlns:a16="http://schemas.microsoft.com/office/drawing/2014/main" id="{713E1F58-A778-447B-930E-4A7DD320990B}"/>
              </a:ext>
            </a:extLst>
          </p:cNvPr>
          <p:cNvSpPr txBox="1"/>
          <p:nvPr/>
        </p:nvSpPr>
        <p:spPr>
          <a:xfrm>
            <a:off x="1026367" y="2183363"/>
            <a:ext cx="5069633" cy="1477328"/>
          </a:xfrm>
          <a:prstGeom prst="rect">
            <a:avLst/>
          </a:prstGeom>
          <a:noFill/>
        </p:spPr>
        <p:txBody>
          <a:bodyPr wrap="square" rtlCol="0">
            <a:spAutoFit/>
          </a:bodyPr>
          <a:lstStyle/>
          <a:p>
            <a:r>
              <a:rPr lang="en-US" dirty="0"/>
              <a:t>For the second screen there is only two </a:t>
            </a:r>
            <a:r>
              <a:rPr lang="en-US" dirty="0" err="1"/>
              <a:t>textviews</a:t>
            </a:r>
            <a:r>
              <a:rPr lang="en-US" dirty="0"/>
              <a:t> that display the calculated </a:t>
            </a:r>
            <a:r>
              <a:rPr lang="en-US" dirty="0" err="1"/>
              <a:t>gpa</a:t>
            </a:r>
            <a:r>
              <a:rPr lang="en-US" dirty="0"/>
              <a:t> and the total number of credits entered. These fields are created in the java file using the information stored in the first activity. </a:t>
            </a:r>
          </a:p>
        </p:txBody>
      </p:sp>
    </p:spTree>
    <p:extLst>
      <p:ext uri="{BB962C8B-B14F-4D97-AF65-F5344CB8AC3E}">
        <p14:creationId xmlns:p14="http://schemas.microsoft.com/office/powerpoint/2010/main" val="620409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32BE-BCCE-4438-A76A-1FBBDB6224E5}"/>
              </a:ext>
            </a:extLst>
          </p:cNvPr>
          <p:cNvSpPr>
            <a:spLocks noGrp="1"/>
          </p:cNvSpPr>
          <p:nvPr>
            <p:ph type="title"/>
          </p:nvPr>
        </p:nvSpPr>
        <p:spPr/>
        <p:txBody>
          <a:bodyPr/>
          <a:lstStyle/>
          <a:p>
            <a:r>
              <a:rPr lang="en-US" dirty="0"/>
              <a:t>Second Screen Back End</a:t>
            </a:r>
          </a:p>
        </p:txBody>
      </p:sp>
      <p:pic>
        <p:nvPicPr>
          <p:cNvPr id="4" name="Content Placeholder 4">
            <a:extLst>
              <a:ext uri="{FF2B5EF4-FFF2-40B4-BE49-F238E27FC236}">
                <a16:creationId xmlns:a16="http://schemas.microsoft.com/office/drawing/2014/main" id="{3609E273-9A33-4212-BFAB-4AE06D6D46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01812" y="365125"/>
            <a:ext cx="3396343" cy="6216689"/>
          </a:xfrm>
        </p:spPr>
      </p:pic>
      <p:sp>
        <p:nvSpPr>
          <p:cNvPr id="5" name="TextBox 4">
            <a:extLst>
              <a:ext uri="{FF2B5EF4-FFF2-40B4-BE49-F238E27FC236}">
                <a16:creationId xmlns:a16="http://schemas.microsoft.com/office/drawing/2014/main" id="{671C019E-F766-4E99-B33E-D8EB0C6DB610}"/>
              </a:ext>
            </a:extLst>
          </p:cNvPr>
          <p:cNvSpPr txBox="1"/>
          <p:nvPr/>
        </p:nvSpPr>
        <p:spPr>
          <a:xfrm>
            <a:off x="838201" y="2071396"/>
            <a:ext cx="5257800" cy="923330"/>
          </a:xfrm>
          <a:prstGeom prst="rect">
            <a:avLst/>
          </a:prstGeom>
          <a:noFill/>
        </p:spPr>
        <p:txBody>
          <a:bodyPr wrap="square" rtlCol="0">
            <a:spAutoFit/>
          </a:bodyPr>
          <a:lstStyle/>
          <a:p>
            <a:r>
              <a:rPr lang="en-US" dirty="0"/>
              <a:t>In the second activity java file the data stored from the calculations is called and stored to the </a:t>
            </a:r>
            <a:r>
              <a:rPr lang="en-US" dirty="0" err="1"/>
              <a:t>textview</a:t>
            </a:r>
            <a:r>
              <a:rPr lang="en-US" dirty="0"/>
              <a:t> fields in the second xml file. </a:t>
            </a:r>
          </a:p>
        </p:txBody>
      </p:sp>
    </p:spTree>
    <p:extLst>
      <p:ext uri="{BB962C8B-B14F-4D97-AF65-F5344CB8AC3E}">
        <p14:creationId xmlns:p14="http://schemas.microsoft.com/office/powerpoint/2010/main" val="4291100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264</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GPA Calculator </vt:lpstr>
      <vt:lpstr>First Screen Front End</vt:lpstr>
      <vt:lpstr>First Screen Back End</vt:lpstr>
      <vt:lpstr>Second Screen Front End</vt:lpstr>
      <vt:lpstr>Second Screen Back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GPA Calculator</dc:title>
  <dc:creator>levi emery</dc:creator>
  <cp:lastModifiedBy>levi emery</cp:lastModifiedBy>
  <cp:revision>5</cp:revision>
  <dcterms:created xsi:type="dcterms:W3CDTF">2017-12-10T23:42:16Z</dcterms:created>
  <dcterms:modified xsi:type="dcterms:W3CDTF">2017-12-11T13:57:13Z</dcterms:modified>
</cp:coreProperties>
</file>