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5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27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61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9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2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38F3-7C1F-4F60-8179-0ED963A13D90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21CAF8-E85A-42BD-8F06-4BCB48D1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eart+Dise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438" y="421871"/>
            <a:ext cx="8915399" cy="2262781"/>
          </a:xfrm>
        </p:spPr>
        <p:txBody>
          <a:bodyPr/>
          <a:lstStyle/>
          <a:p>
            <a:pPr algn="ctr"/>
            <a:r>
              <a:rPr lang="en-US" b="1" smtClean="0"/>
              <a:t>BÁO CÁO THỐNG KÊ</a:t>
            </a:r>
            <a:br>
              <a:rPr lang="en-US" b="1" smtClean="0"/>
            </a:br>
            <a:r>
              <a:rPr lang="en-US" b="1" smtClean="0"/>
              <a:t>DỮ LIỆU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8313" y="3771886"/>
            <a:ext cx="8915399" cy="1590169"/>
          </a:xfrm>
        </p:spPr>
        <p:txBody>
          <a:bodyPr>
            <a:noAutofit/>
          </a:bodyPr>
          <a:lstStyle/>
          <a:p>
            <a:pPr algn="just"/>
            <a:r>
              <a:rPr lang="en-US" sz="2400" err="1" smtClean="0"/>
              <a:t>Đề</a:t>
            </a:r>
            <a:r>
              <a:rPr lang="en-US" sz="2400" smtClean="0"/>
              <a:t> </a:t>
            </a:r>
            <a:r>
              <a:rPr lang="en-US" sz="2400" err="1" smtClean="0"/>
              <a:t>tài</a:t>
            </a:r>
            <a:r>
              <a:rPr lang="en-US" sz="2400" smtClean="0"/>
              <a:t>: Heart Disease Class Classification</a:t>
            </a:r>
          </a:p>
          <a:p>
            <a:pPr algn="just"/>
            <a:r>
              <a:rPr lang="en-US" sz="2400" err="1" smtClean="0"/>
              <a:t>Nhóm</a:t>
            </a:r>
            <a:r>
              <a:rPr lang="en-US" sz="2400"/>
              <a:t> </a:t>
            </a:r>
            <a:r>
              <a:rPr lang="en-US" sz="2400" smtClean="0"/>
              <a:t>5</a:t>
            </a:r>
          </a:p>
          <a:p>
            <a:pPr algn="just"/>
            <a:r>
              <a:rPr lang="en-US" sz="2400" smtClean="0"/>
              <a:t>GVHD: </a:t>
            </a:r>
            <a:r>
              <a:rPr lang="en-US" sz="2400" err="1" smtClean="0"/>
              <a:t>Lê</a:t>
            </a:r>
            <a:r>
              <a:rPr lang="en-US" sz="2400" smtClean="0"/>
              <a:t> Minh </a:t>
            </a:r>
            <a:r>
              <a:rPr lang="en-US" sz="2400" err="1" smtClean="0"/>
              <a:t>Hưng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9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en-US" err="1" smtClean="0"/>
              <a:t>Giới</a:t>
            </a:r>
            <a:r>
              <a:rPr lang="en-US" smtClean="0"/>
              <a:t> </a:t>
            </a:r>
            <a:r>
              <a:rPr lang="en-US" err="1" smtClean="0"/>
              <a:t>thiệu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smtClean="0"/>
              <a:t>Yêu cầu đề tài: </a:t>
            </a:r>
          </a:p>
          <a:p>
            <a:pPr marL="0" indent="0" algn="just">
              <a:buNone/>
            </a:pPr>
            <a:r>
              <a:rPr lang="en-US" sz="2400" smtClean="0"/>
              <a:t>		+ So sánh đánh giá các thuật toán phân lớp SVM, J48, KNN.</a:t>
            </a:r>
          </a:p>
          <a:p>
            <a:pPr marL="0" indent="0" algn="just">
              <a:buNone/>
            </a:pPr>
            <a:r>
              <a:rPr lang="en-US" sz="2400"/>
              <a:t>	</a:t>
            </a:r>
            <a:r>
              <a:rPr lang="en-US" sz="2400" smtClean="0"/>
              <a:t>	+ Sử dụng chọn lọc đặc trưng để phân loại.</a:t>
            </a:r>
          </a:p>
          <a:p>
            <a:pPr algn="just"/>
            <a:r>
              <a:rPr lang="en-US" sz="2400" smtClean="0"/>
              <a:t>Nguồn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archive.ics.uci.edu/ml/datasets/heart+Disease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087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Miêu tả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smtClean="0"/>
              <a:t>Cả 4 bộ dữ liệu cùng 1 định dạng, gồm 76 thuộc tính, 14 trong số đó đã được dụng trong những lần thí nghiệm trước đây.</a:t>
            </a:r>
          </a:p>
          <a:p>
            <a:pPr algn="just"/>
            <a:r>
              <a:rPr lang="en-US" sz="2000" smtClean="0"/>
              <a:t>Bộ </a:t>
            </a:r>
            <a:r>
              <a:rPr lang="en-US" sz="2000"/>
              <a:t>dữ liệu gồm thông tin của </a:t>
            </a:r>
            <a:r>
              <a:rPr lang="en-US" sz="2000"/>
              <a:t>899 </a:t>
            </a:r>
            <a:r>
              <a:rPr lang="en-US" sz="2000" smtClean="0"/>
              <a:t>bệnh nhân, những </a:t>
            </a:r>
            <a:r>
              <a:rPr lang="en-US" sz="2000"/>
              <a:t>lần thực nghiệm trước dữ liệu được phân thành </a:t>
            </a:r>
            <a:r>
              <a:rPr lang="en-US" sz="2000"/>
              <a:t>5 </a:t>
            </a:r>
            <a:r>
              <a:rPr lang="en-US" sz="2000" smtClean="0"/>
              <a:t>lớp (mức độ bệnh), nhưng đề tài chỉ giới hạn thành </a:t>
            </a:r>
            <a:r>
              <a:rPr lang="en-US" sz="2000"/>
              <a:t>2 lớp: </a:t>
            </a:r>
          </a:p>
          <a:p>
            <a:pPr marL="0" indent="0" algn="just">
              <a:buNone/>
            </a:pPr>
            <a:r>
              <a:rPr lang="en-US" sz="2000"/>
              <a:t>		+ Có bệnh</a:t>
            </a:r>
          </a:p>
          <a:p>
            <a:pPr marL="0" indent="0" algn="just">
              <a:buNone/>
            </a:pPr>
            <a:r>
              <a:rPr lang="en-US" sz="2000"/>
              <a:t>		+ Không </a:t>
            </a:r>
            <a:r>
              <a:rPr lang="en-US" sz="2000"/>
              <a:t>có </a:t>
            </a:r>
            <a:r>
              <a:rPr lang="en-US" sz="2000" smtClean="0"/>
              <a:t>bệnh</a:t>
            </a:r>
          </a:p>
          <a:p>
            <a:pPr algn="just"/>
            <a:r>
              <a:rPr lang="en-US" sz="2000" smtClean="0"/>
              <a:t>Thuộc tính quyết định phân lớp là thuộc tính thứ 58 (nhãn).			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29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Thống kê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smtClean="0"/>
              <a:t>Có 404 bệnh nhân đánh nhãn là 0 (không có bệnh).</a:t>
            </a:r>
          </a:p>
          <a:p>
            <a:pPr algn="just"/>
            <a:r>
              <a:rPr lang="en-US" sz="2400" smtClean="0"/>
              <a:t>495 bệnh nhân đánh nhãn khác 0 (có bệnh).</a:t>
            </a:r>
          </a:p>
          <a:p>
            <a:pPr algn="just"/>
            <a:r>
              <a:rPr lang="en-US" sz="2400" smtClean="0"/>
              <a:t>Ở bộ dữ liệu Cleverland có 303 bệnh nhân nhưng chỉ lấy 282 dòng dữ liệu vì số dữ liệu còn lại bị lỗi. </a:t>
            </a:r>
          </a:p>
          <a:p>
            <a:pPr algn="just"/>
            <a:r>
              <a:rPr lang="en-US" sz="2400" smtClean="0"/>
              <a:t>Có một cột thuộc tính không có dữ liệu.</a:t>
            </a:r>
          </a:p>
          <a:p>
            <a:pPr marL="0" indent="0" algn="just"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1171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162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 3</vt:lpstr>
      <vt:lpstr>Wisp</vt:lpstr>
      <vt:lpstr>BÁO CÁO THỐNG KÊ DỮ LIỆU</vt:lpstr>
      <vt:lpstr>1. Giới thiệu</vt:lpstr>
      <vt:lpstr>2. Miêu tả</vt:lpstr>
      <vt:lpstr>3. Thống kê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Admin</dc:creator>
  <cp:lastModifiedBy>Admin</cp:lastModifiedBy>
  <cp:revision>7</cp:revision>
  <dcterms:created xsi:type="dcterms:W3CDTF">2018-09-25T01:08:26Z</dcterms:created>
  <dcterms:modified xsi:type="dcterms:W3CDTF">2018-09-25T02:17:44Z</dcterms:modified>
</cp:coreProperties>
</file>