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BBF06FE-2DC5-4A4F-9CB0-BBF48685DD01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56BDBE-7EB8-4F36-9C47-1F1C458E9C3D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Capstone Project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Introduction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05120" y="3101400"/>
            <a:ext cx="9943560" cy="14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"/>
              </a:rPr>
              <a:t>This project will analyze the New York City data. First, we will find the most visited commercial shop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according to the number of check-ins, then we will try to find the neighborhoods that are lacking the selected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type of shop which could be potential business opportunity.</a:t>
            </a:r>
            <a:endParaRPr b="0" lang="en-US" sz="1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Target Audience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14120" y="3382200"/>
            <a:ext cx="9890280" cy="88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"/>
              </a:rPr>
              <a:t>The target audience of this report is any one that is interested in opening a shop but have no idea what kind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of and in which neighborhood</a:t>
            </a:r>
            <a:endParaRPr b="0" lang="en-US" sz="1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Data Selection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-55080" y="1790280"/>
            <a:ext cx="10228320" cy="40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"/>
              </a:rPr>
              <a:t>The data comes from Dingqi Yang from the following link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https://sites.google.com/site/yangdingqi/home/foursquare-dataset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(https://sites.google.com/site/yangdingqi/home/foursquare-dataset). It contains 227,428 check-ins in New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York city. The data contains a file in tsv format. Each file contains 8 columns, which are: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1. User ID (anonymized)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2. Venue ID (Foursquare)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3. Venue category ID (Foursquare)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4. Venue category name (Foursquare)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5. Latitude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6. Longitude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7. Time zone offset in minutes (The offset in minutes between when this check-in occurred and the same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time in UTC)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8. UTC time</a:t>
            </a:r>
            <a:endParaRPr b="0" lang="en-US" sz="1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Application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3480" y="2718720"/>
            <a:ext cx="10051560" cy="221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"/>
              </a:rPr>
              <a:t>We will find the most visited type of shop (commercial) according to the number of check-ins given in the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data, then we will try to find neighborhoods that has none of this type of shop.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Examples are for 2000 venues, and the red dot is the center neighborhood which has the most number of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Bars between selected coordinates. We did find two neighborhoods that are closest to it having none Bars</a:t>
            </a:r>
            <a:endParaRPr b="0" lang="en-US" sz="1800" spc="-1" strike="noStrike">
              <a:latin typeface="Noto Sans"/>
            </a:endParaRPr>
          </a:p>
          <a:p>
            <a:r>
              <a:rPr b="0" lang="en-US" sz="1800" spc="-1" strike="noStrike">
                <a:latin typeface="Noto Sans"/>
              </a:rPr>
              <a:t>within 4 kilometers</a:t>
            </a:r>
            <a:endParaRPr b="0" lang="en-US" sz="1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Conclusion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73920" y="2770200"/>
            <a:ext cx="6381360" cy="16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Conclusion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 rot="21598800">
            <a:off x="0" y="1539000"/>
            <a:ext cx="10079640" cy="641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2020-03-14T21:36:00Z</dcterms:created>
  <dc:creator/>
  <dc:description/>
  <dc:language>en-US</dc:language>
  <cp:lastModifiedBy/>
  <dcterms:modified xsi:type="dcterms:W3CDTF">2020-03-14T21:39:43Z</dcterms:modified>
  <cp:revision>2</cp:revision>
  <dc:subject/>
  <dc:title>Alizarin</dc:title>
</cp:coreProperties>
</file>