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5"/>
  </p:normalViewPr>
  <p:slideViewPr>
    <p:cSldViewPr snapToGrid="0">
      <p:cViewPr varScale="1">
        <p:scale>
          <a:sx n="110" d="100"/>
          <a:sy n="11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80A2-E936-1454-3F1D-874847D0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E32C-6E92-D467-A917-1EA1639BD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8451-D9E0-1168-C5F3-C436386E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8FD0-555B-4BFB-EB96-32C60CD6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DE75-5220-2ED9-7042-39860307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6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8A41-E542-B4E3-FEBF-6F0B3032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F5E1-E9CE-F32C-5F4F-1B5D7FFF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6511-A34D-86E7-C07D-35452053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658F-F9E4-02B5-8A19-EEF66E47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18EB-40AB-A09D-F3E6-C3204C54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8C9B1-1129-F9D2-A3BF-926E94CCA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2ACE-802B-DE4B-7313-B3FA79248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F290-A06B-8F2D-65C1-9D8ED2B0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02C9-1195-FE31-7915-0D93127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E671-E6FC-F974-1D3A-233FEF9B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6EAD-7AC9-0CAA-43D8-B1E1BF97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63E-2995-6D7E-5201-DE406EB4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095B-0814-01BA-6605-606379DA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C166-3F41-7589-AF9A-A4B3C6BD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C857-57A4-B827-0412-4BBE7F40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4772-CF54-CBAA-2EDD-C7D11714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67F78-F397-FA65-B018-13540519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F367-795F-4BC9-310E-3EFA980B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AA8F-BB0A-0422-1301-738BC37B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4853-29DB-FC29-785C-91C71C25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2F08-D952-AE04-8B71-FB085597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57AF-CD62-859D-7AFD-05A791E2D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7CED-0079-581D-5C98-B52A5D01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19946-D1A4-CB64-60B5-8C9E8047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82AA-8654-D861-B5F7-C8F25BDA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5CF5-C9D8-0D77-4C81-A26E895A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CFF4-8A52-D1BA-D4B7-B442EC46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C030-CB89-BD70-0664-E7352E92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8F7E-4EA4-C988-D944-EDA85C1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DF38D-D0A0-FC3A-01A0-2EB8B874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ACAFF-D2EE-001F-70EF-7BA99BDF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DCD71-0943-990F-1B94-38FD6F7B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54C66-B0BB-E6B5-2181-68C89B2A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F5D3E-BADA-BDD1-F00F-CD7C13D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437F-04F6-4A84-B616-A101BCDB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E2075-EF75-E036-B72C-97A3A3E0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BBDE-611D-564D-0E6D-D2B950E5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6DA4C-0738-90C2-234F-5E14DB3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7D87A-950F-6F78-AC9C-525C29BF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316AD-C564-C0F3-FFD5-829C0122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0CED7-8BE3-E72C-499B-64DE6F7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2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F203-DD46-7A15-97F2-69753A98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EF98-DDCF-0CE9-B803-42CE031F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D0080-35B7-6A48-3874-27378253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FCC4F-72EC-41AA-CDE3-9155613B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1543-8522-7081-E1EC-CFF0C8AA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AB8C-06D7-145C-C0F4-4A12080A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F973-1B6C-B167-1001-5234C452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B0930-AE14-C50B-78FD-A7D98EF81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16FF-B1F4-026A-1D88-22C42C241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64B5-5C35-8BDD-50F0-D9FC27A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D08D7-D9DA-1503-23D5-D4BC5335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885F-FAA6-033C-E758-729DAB16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76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68573-FC3F-8E3D-37C9-61DE5130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7AD23-F000-8388-91AC-23B1999F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B1EE-EFC6-D93C-7A97-6B580E2D7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0F6F-3A6C-5847-BDA7-AAA6F69B6F5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1375-0555-3C4E-4F4F-88B8348BF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B451-1900-FA66-2A29-2710DF1A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0BE5-BF4B-7D4E-BFB4-958FDF5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4E9-CFC5-A722-5AA7-776819680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Tiêu đề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B41AF-F7A7-C6BB-6964-50B327570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Tiêu đề phụ</a:t>
            </a:r>
          </a:p>
        </p:txBody>
      </p:sp>
    </p:spTree>
    <p:extLst>
      <p:ext uri="{BB962C8B-B14F-4D97-AF65-F5344CB8AC3E}">
        <p14:creationId xmlns:p14="http://schemas.microsoft.com/office/powerpoint/2010/main" val="69805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BABA-DEFA-96D7-3B7D-D72038F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Trình chiếu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136-C323-8E6D-192A-0121ACDF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Chào buổi sáng</a:t>
            </a:r>
          </a:p>
        </p:txBody>
      </p:sp>
    </p:spTree>
    <p:extLst>
      <p:ext uri="{BB962C8B-B14F-4D97-AF65-F5344CB8AC3E}">
        <p14:creationId xmlns:p14="http://schemas.microsoft.com/office/powerpoint/2010/main" val="159322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Header 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</dc:title>
  <dc:creator>HUNG LE</dc:creator>
  <cp:lastModifiedBy>HUNG LE</cp:lastModifiedBy>
  <cp:revision>1</cp:revision>
  <dcterms:created xsi:type="dcterms:W3CDTF">2024-09-21T07:20:29Z</dcterms:created>
  <dcterms:modified xsi:type="dcterms:W3CDTF">2024-09-21T07:20:57Z</dcterms:modified>
</cp:coreProperties>
</file>