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57200" y="1604520"/>
            <a:ext cx="8229239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57200" y="1604520"/>
            <a:ext cx="8229239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subTitle"/>
          </p:nvPr>
        </p:nvSpPr>
        <p:spPr>
          <a:xfrm>
            <a:off x="457200" y="273600"/>
            <a:ext cx="8229239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7" name="Shape 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457200" y="273600"/>
            <a:ext cx="8229239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1122479"/>
            <a:ext cx="77720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628560" y="6356519"/>
            <a:ext cx="20570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029040" y="6356519"/>
            <a:ext cx="308592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458039" y="6356519"/>
            <a:ext cx="20570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628560" y="6356519"/>
            <a:ext cx="20570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9040" y="6356519"/>
            <a:ext cx="308592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8039" y="6356519"/>
            <a:ext cx="20570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Relationship Id="rId4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Relationship Id="rId4" Type="http://schemas.openxmlformats.org/officeDocument/2006/relationships/image" Target="../media/image13.png"/><Relationship Id="rId5" Type="http://schemas.openxmlformats.org/officeDocument/2006/relationships/image" Target="../media/image02.png"/><Relationship Id="rId6" Type="http://schemas.openxmlformats.org/officeDocument/2006/relationships/image" Target="../media/image04.png"/><Relationship Id="rId7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Relationship Id="rId4" Type="http://schemas.openxmlformats.org/officeDocument/2006/relationships/image" Target="../media/image13.png"/><Relationship Id="rId5" Type="http://schemas.openxmlformats.org/officeDocument/2006/relationships/image" Target="../media/image02.png"/><Relationship Id="rId6" Type="http://schemas.openxmlformats.org/officeDocument/2006/relationships/image" Target="../media/image04.png"/><Relationship Id="rId7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Relationship Id="rId4" Type="http://schemas.openxmlformats.org/officeDocument/2006/relationships/image" Target="../media/image12.png"/><Relationship Id="rId5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Relationship Id="rId4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Relationship Id="rId4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3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77040" y="4821839"/>
            <a:ext cx="8989919" cy="8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Apresentação do Projeto de Conclusão de Curso I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10/06/2016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9"/>
            <a:ext cx="914363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352439" y="2081159"/>
            <a:ext cx="270000" cy="2455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408325" y="0"/>
            <a:ext cx="6327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odelagem - Entidades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23" y="756624"/>
            <a:ext cx="6638400" cy="53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" y="359"/>
            <a:ext cx="9143700" cy="68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/>
          <p:nvPr/>
        </p:nvSpPr>
        <p:spPr>
          <a:xfrm>
            <a:off x="352439" y="2081159"/>
            <a:ext cx="270000" cy="2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-200519" y="259560"/>
            <a:ext cx="91770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emonstração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79200" y="1281600"/>
            <a:ext cx="19536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Simulação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7839" y="2468880"/>
            <a:ext cx="2995500" cy="38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95119" y="3818160"/>
            <a:ext cx="479999" cy="6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319" y="1368720"/>
            <a:ext cx="1270499" cy="10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58760" y="2862000"/>
            <a:ext cx="1504499" cy="10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5731855" y="3025450"/>
            <a:ext cx="10836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Bem-vindo 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Metrocamp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3659760" y="1953359"/>
            <a:ext cx="210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12" name="Shape 212"/>
          <p:cNvCxnSpPr/>
          <p:nvPr/>
        </p:nvCxnSpPr>
        <p:spPr>
          <a:xfrm>
            <a:off x="3400919" y="3200400"/>
            <a:ext cx="1994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13" name="Shape 213"/>
          <p:cNvCxnSpPr/>
          <p:nvPr/>
        </p:nvCxnSpPr>
        <p:spPr>
          <a:xfrm>
            <a:off x="3657600" y="4114800"/>
            <a:ext cx="2837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4" name="Shape 214"/>
          <p:cNvSpPr txBox="1"/>
          <p:nvPr/>
        </p:nvSpPr>
        <p:spPr>
          <a:xfrm>
            <a:off x="1521600" y="1823400"/>
            <a:ext cx="2103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Beacon emitindo sinal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23919" y="3053519"/>
            <a:ext cx="3177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Mensagem reproduzida pelo aparelho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811439" y="3876480"/>
            <a:ext cx="2864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Aparelho com o aplicativo aberto,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WiFi e Bluetooth ligados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9"/>
            <a:ext cx="914363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352439" y="2081159"/>
            <a:ext cx="270000" cy="2455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48825" y="352379"/>
            <a:ext cx="80463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Participantes da Equipe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61559" y="5057280"/>
            <a:ext cx="56076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Leví França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38640396817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7º semestre – Ciência da Computação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" y="359"/>
            <a:ext cx="914363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352439" y="2081159"/>
            <a:ext cx="270000" cy="2455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814679" y="208800"/>
            <a:ext cx="6830280" cy="13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Resumo do projeto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762479" y="1659959"/>
            <a:ext cx="7619399" cy="353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de navegação para locais fechados (indoor) que fornece informações sobre o ambiente e arredores aos usuários, principalmente deficientes visuais.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" y="359"/>
            <a:ext cx="9143700" cy="68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352439" y="2081159"/>
            <a:ext cx="270000" cy="2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-200519" y="259560"/>
            <a:ext cx="91770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emonstração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79200" y="1281600"/>
            <a:ext cx="19536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Simulação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7839" y="2468880"/>
            <a:ext cx="2995500" cy="38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95119" y="3818160"/>
            <a:ext cx="479999" cy="6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319" y="1368720"/>
            <a:ext cx="1270499" cy="10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58760" y="2862000"/>
            <a:ext cx="1504499" cy="10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731855" y="3025450"/>
            <a:ext cx="10836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Bem-vindo 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Metrocamp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3659760" y="1953359"/>
            <a:ext cx="210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5" name="Shape 145"/>
          <p:cNvCxnSpPr/>
          <p:nvPr/>
        </p:nvCxnSpPr>
        <p:spPr>
          <a:xfrm>
            <a:off x="3400919" y="3200400"/>
            <a:ext cx="1994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6" name="Shape 146"/>
          <p:cNvCxnSpPr/>
          <p:nvPr/>
        </p:nvCxnSpPr>
        <p:spPr>
          <a:xfrm>
            <a:off x="3657600" y="4114800"/>
            <a:ext cx="2837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7" name="Shape 147"/>
          <p:cNvSpPr txBox="1"/>
          <p:nvPr/>
        </p:nvSpPr>
        <p:spPr>
          <a:xfrm>
            <a:off x="1521600" y="1823400"/>
            <a:ext cx="2103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Beacon emitindo sinal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23919" y="3053519"/>
            <a:ext cx="3177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Mensagem reproduzida pelo aparelho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811439" y="3876480"/>
            <a:ext cx="2864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Aparelho com o aplicativo aberto,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WiFi e Bluetooth ligados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" y="184"/>
            <a:ext cx="9143700" cy="68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-200519" y="259560"/>
            <a:ext cx="9177120" cy="13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Telas - Aplicativo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0275" y="1326048"/>
            <a:ext cx="2611500" cy="48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66400" y="1346300"/>
            <a:ext cx="2444700" cy="47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" y="359"/>
            <a:ext cx="914363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352439" y="2081159"/>
            <a:ext cx="270000" cy="2455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200525" y="259554"/>
            <a:ext cx="91770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Telas - Administração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1" y="947424"/>
            <a:ext cx="8572500" cy="4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3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352439" y="2081159"/>
            <a:ext cx="270000" cy="2455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408325" y="0"/>
            <a:ext cx="63273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Casos de Uso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274" y="1007198"/>
            <a:ext cx="7697100" cy="50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3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352439" y="2081159"/>
            <a:ext cx="270000" cy="2455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408325" y="0"/>
            <a:ext cx="63273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odelagem - Aplicati</a:t>
            </a: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vo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0523" y="851401"/>
            <a:ext cx="6042600" cy="55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3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352439" y="2081159"/>
            <a:ext cx="270000" cy="2455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408325" y="0"/>
            <a:ext cx="63273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odelagem - Servi</a:t>
            </a: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dor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301" y="787497"/>
            <a:ext cx="7511400" cy="54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