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5.png" ContentType="image/png"/>
  <Override PartName="/ppt/media/image23.png" ContentType="image/png"/>
  <Override PartName="/ppt/media/image20.png" ContentType="image/png"/>
  <Override PartName="/ppt/media/image17.png" ContentType="image/png"/>
  <Override PartName="/ppt/media/image16.jpeg" ContentType="image/jpeg"/>
  <Override PartName="/ppt/media/image21.jpeg" ContentType="image/jpeg"/>
  <Override PartName="/ppt/media/image13.png" ContentType="image/png"/>
  <Override PartName="/ppt/media/image10.jpeg" ContentType="image/jpeg"/>
  <Override PartName="/ppt/media/image9.png" ContentType="image/png"/>
  <Override PartName="/ppt/media/image15.png" ContentType="image/png"/>
  <Override PartName="/ppt/media/image22.png" ContentType="image/png"/>
  <Override PartName="/ppt/media/image8.jpeg" ContentType="image/jpeg"/>
  <Override PartName="/ppt/media/image24.png" ContentType="image/png"/>
  <Override PartName="/ppt/media/image7.jpeg" ContentType="image/jpeg"/>
  <Override PartName="/ppt/media/image12.jpeg" ContentType="image/jpeg"/>
  <Override PartName="/ppt/media/image4.png" ContentType="image/png"/>
  <Override PartName="/ppt/media/image18.jpeg" ContentType="image/jpeg"/>
  <Override PartName="/ppt/media/image6.jpeg" ContentType="image/jpeg"/>
  <Override PartName="/ppt/media/image3.png" ContentType="image/png"/>
  <Override PartName="/ppt/media/image19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pt-BR" sz="6000">
                <a:solidFill>
                  <a:srgbClr val="000000"/>
                </a:solidFill>
                <a:latin typeface="Calibri Light"/>
              </a:rPr>
              <a:t>Click to edit the title text formatClique para editar estilo do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A33235-ADC4-4270-8EDE-609C5894B5BE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6/2/16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C02AE9-28BA-4CBF-A9F5-F46E4D8172F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77040" y="4821840"/>
            <a:ext cx="8989920" cy="852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2500">
                <a:solidFill>
                  <a:srgbClr val="ffffff"/>
                </a:solidFill>
                <a:latin typeface="Calibri"/>
              </a:rPr>
              <a:t>Apresentação do Projeto de Conclusão de Curso I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500">
                <a:solidFill>
                  <a:srgbClr val="ffffff"/>
                </a:solidFill>
                <a:latin typeface="Calibri"/>
              </a:rPr>
              <a:t>10/06/2016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352440" y="2081160"/>
            <a:ext cx="270000" cy="2455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121" name="CustomShape 2"/>
          <p:cNvSpPr/>
          <p:nvPr/>
        </p:nvSpPr>
        <p:spPr>
          <a:xfrm>
            <a:off x="-200520" y="259560"/>
            <a:ext cx="917712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Calibri"/>
              </a:rPr>
              <a:t>Algumas telas e demonstração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79200" y="1281600"/>
            <a:ext cx="1585440" cy="3769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Simulação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77840" y="2468880"/>
            <a:ext cx="2995560" cy="38404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95120" y="3818160"/>
            <a:ext cx="479880" cy="64008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18320" y="1368720"/>
            <a:ext cx="1270440" cy="10605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558760" y="2862000"/>
            <a:ext cx="1504440" cy="1060560"/>
          </a:xfrm>
          <a:prstGeom prst="rect">
            <a:avLst/>
          </a:prstGeom>
          <a:ln>
            <a:noFill/>
          </a:ln>
        </p:spPr>
      </p:pic>
      <p:sp>
        <p:nvSpPr>
          <p:cNvPr id="127" name="TextShape 4"/>
          <p:cNvSpPr txBox="1"/>
          <p:nvPr/>
        </p:nvSpPr>
        <p:spPr>
          <a:xfrm>
            <a:off x="5838480" y="3025440"/>
            <a:ext cx="941040" cy="3769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1" lang="en-US" sz="1000">
                <a:latin typeface="Arial"/>
              </a:rPr>
              <a:t>Bem-vindo a</a:t>
            </a:r>
            <a:endParaRPr/>
          </a:p>
          <a:p>
            <a:pPr algn="ctr"/>
            <a:r>
              <a:rPr b="1" lang="en-US" sz="1000">
                <a:latin typeface="Arial"/>
              </a:rPr>
              <a:t>Metrocamp</a:t>
            </a:r>
            <a:endParaRPr/>
          </a:p>
        </p:txBody>
      </p:sp>
      <p:sp>
        <p:nvSpPr>
          <p:cNvPr id="128" name="Line 5"/>
          <p:cNvSpPr/>
          <p:nvPr/>
        </p:nvSpPr>
        <p:spPr>
          <a:xfrm>
            <a:off x="3659760" y="1953360"/>
            <a:ext cx="21031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9" name="Line 6"/>
          <p:cNvSpPr/>
          <p:nvPr/>
        </p:nvSpPr>
        <p:spPr>
          <a:xfrm>
            <a:off x="3400920" y="3200400"/>
            <a:ext cx="19940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0" name="Line 7"/>
          <p:cNvSpPr/>
          <p:nvPr/>
        </p:nvSpPr>
        <p:spPr>
          <a:xfrm>
            <a:off x="3657600" y="4114800"/>
            <a:ext cx="2837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1" name="TextShape 8"/>
          <p:cNvSpPr txBox="1"/>
          <p:nvPr/>
        </p:nvSpPr>
        <p:spPr>
          <a:xfrm>
            <a:off x="1706400" y="1823400"/>
            <a:ext cx="1918080" cy="290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Beacon emitindo sinal</a:t>
            </a:r>
            <a:endParaRPr/>
          </a:p>
        </p:txBody>
      </p:sp>
      <p:sp>
        <p:nvSpPr>
          <p:cNvPr id="132" name="TextShape 9"/>
          <p:cNvSpPr txBox="1"/>
          <p:nvPr/>
        </p:nvSpPr>
        <p:spPr>
          <a:xfrm>
            <a:off x="223920" y="3053520"/>
            <a:ext cx="3177000" cy="290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Mensagem reproduzida pelo aparelho</a:t>
            </a:r>
            <a:endParaRPr/>
          </a:p>
        </p:txBody>
      </p:sp>
      <p:sp>
        <p:nvSpPr>
          <p:cNvPr id="133" name="TextShape 10"/>
          <p:cNvSpPr txBox="1"/>
          <p:nvPr/>
        </p:nvSpPr>
        <p:spPr>
          <a:xfrm>
            <a:off x="811440" y="3876480"/>
            <a:ext cx="2864520" cy="4899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400">
                <a:latin typeface="Arial"/>
              </a:rPr>
              <a:t>Aparelho com o aplicativo aberto, </a:t>
            </a:r>
            <a:endParaRPr/>
          </a:p>
          <a:p>
            <a:r>
              <a:rPr lang="en-US" sz="1400">
                <a:latin typeface="Arial"/>
              </a:rPr>
              <a:t>WiFi e Bluetooth ligados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52440" y="2081160"/>
            <a:ext cx="270000" cy="2455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82" name="CustomShape 2"/>
          <p:cNvSpPr/>
          <p:nvPr/>
        </p:nvSpPr>
        <p:spPr>
          <a:xfrm>
            <a:off x="155520" y="398160"/>
            <a:ext cx="804636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      </a:t>
            </a:r>
            <a:r>
              <a:rPr b="1" lang="en-US" sz="4000">
                <a:solidFill>
                  <a:srgbClr val="000000"/>
                </a:solidFill>
                <a:latin typeface="Calibri"/>
              </a:rPr>
              <a:t>Participantes da Equipe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3" name="TextShape 3"/>
          <p:cNvSpPr txBox="1"/>
          <p:nvPr/>
        </p:nvSpPr>
        <p:spPr>
          <a:xfrm>
            <a:off x="61560" y="5057280"/>
            <a:ext cx="5607720" cy="1160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500">
                <a:latin typeface="Arial"/>
              </a:rPr>
              <a:t>Leví França</a:t>
            </a:r>
            <a:endParaRPr/>
          </a:p>
          <a:p>
            <a:r>
              <a:rPr lang="en-US" sz="2500">
                <a:latin typeface="Arial"/>
              </a:rPr>
              <a:t>38640396817</a:t>
            </a:r>
            <a:endParaRPr/>
          </a:p>
          <a:p>
            <a:r>
              <a:rPr lang="en-US" sz="2500">
                <a:latin typeface="Arial"/>
              </a:rPr>
              <a:t>7º semestre – Ciência da Computação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352440" y="2081160"/>
            <a:ext cx="270000" cy="2455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86" name="CustomShape 2"/>
          <p:cNvSpPr/>
          <p:nvPr/>
        </p:nvSpPr>
        <p:spPr>
          <a:xfrm>
            <a:off x="814680" y="208800"/>
            <a:ext cx="683028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       </a:t>
            </a:r>
            <a:r>
              <a:rPr b="1" lang="en-US" sz="4000">
                <a:solidFill>
                  <a:srgbClr val="000000"/>
                </a:solidFill>
                <a:latin typeface="Calibri"/>
              </a:rPr>
              <a:t>Resumo do projeto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7" name="TextShape 3"/>
          <p:cNvSpPr txBox="1"/>
          <p:nvPr/>
        </p:nvSpPr>
        <p:spPr>
          <a:xfrm>
            <a:off x="762480" y="1659960"/>
            <a:ext cx="7619400" cy="353808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 sz="3200">
                <a:latin typeface="Arial"/>
              </a:rPr>
              <a:t>Sistema de navegação para locais fechados (indoor) que fornece informações sobre o ambiente e arredores aos usuários, principalmente deficientes visuais.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352440" y="2081160"/>
            <a:ext cx="270000" cy="2455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90" name="CustomShape 2"/>
          <p:cNvSpPr/>
          <p:nvPr/>
        </p:nvSpPr>
        <p:spPr>
          <a:xfrm>
            <a:off x="1408320" y="0"/>
            <a:ext cx="6327360" cy="1568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Ideias gerais sobre a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modelagem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78840" y="1281240"/>
            <a:ext cx="4092480" cy="3769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Diagrama de Classes  - Modelos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40600" y="1645920"/>
            <a:ext cx="5663160" cy="455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352440" y="2081160"/>
            <a:ext cx="270000" cy="2455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95" name="CustomShape 2"/>
          <p:cNvSpPr/>
          <p:nvPr/>
        </p:nvSpPr>
        <p:spPr>
          <a:xfrm>
            <a:off x="1408320" y="0"/>
            <a:ext cx="6327360" cy="1568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Ideias gerais sobre a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modelagem</a:t>
            </a: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78840" y="1281240"/>
            <a:ext cx="4008600" cy="3769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Diagrama de Classes - Servidor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160" y="1645920"/>
            <a:ext cx="6583680" cy="475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352440" y="2081160"/>
            <a:ext cx="270000" cy="2455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100" name="CustomShape 2"/>
          <p:cNvSpPr/>
          <p:nvPr/>
        </p:nvSpPr>
        <p:spPr>
          <a:xfrm>
            <a:off x="1408320" y="0"/>
            <a:ext cx="6327360" cy="1568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Ideias gerais sobre a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modelagem</a:t>
            </a:r>
            <a:endParaRPr/>
          </a:p>
        </p:txBody>
      </p:sp>
      <p:sp>
        <p:nvSpPr>
          <p:cNvPr id="101" name="TextShape 3"/>
          <p:cNvSpPr txBox="1"/>
          <p:nvPr/>
        </p:nvSpPr>
        <p:spPr>
          <a:xfrm>
            <a:off x="78840" y="1281240"/>
            <a:ext cx="4133520" cy="3769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Diagrama de Classes - Aplicativo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20240" y="1645920"/>
            <a:ext cx="530352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352440" y="2081160"/>
            <a:ext cx="270000" cy="2455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105" name="CustomShape 2"/>
          <p:cNvSpPr/>
          <p:nvPr/>
        </p:nvSpPr>
        <p:spPr>
          <a:xfrm>
            <a:off x="1408320" y="0"/>
            <a:ext cx="6327360" cy="1568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Ideias gerais sobre a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modelagem</a:t>
            </a:r>
            <a:endParaRPr/>
          </a:p>
        </p:txBody>
      </p:sp>
      <p:sp>
        <p:nvSpPr>
          <p:cNvPr id="106" name="TextShape 3"/>
          <p:cNvSpPr txBox="1"/>
          <p:nvPr/>
        </p:nvSpPr>
        <p:spPr>
          <a:xfrm>
            <a:off x="78840" y="1281240"/>
            <a:ext cx="3526920" cy="3769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Diagrama de Casos de Uso</a:t>
            </a:r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828800"/>
            <a:ext cx="685800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352440" y="2081160"/>
            <a:ext cx="270000" cy="2455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110" name="CustomShape 2"/>
          <p:cNvSpPr/>
          <p:nvPr/>
        </p:nvSpPr>
        <p:spPr>
          <a:xfrm>
            <a:off x="-200520" y="259560"/>
            <a:ext cx="917712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Calibri"/>
              </a:rPr>
              <a:t>Algumas telas e demonstração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79200" y="1281600"/>
            <a:ext cx="1346040" cy="3769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Servidor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" y="1784880"/>
            <a:ext cx="7498080" cy="434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352440" y="2081160"/>
            <a:ext cx="270000" cy="245520"/>
          </a:xfrm>
          <a:prstGeom prst="rect">
            <a:avLst/>
          </a:prstGeom>
          <a:solidFill>
            <a:srgbClr val="ffffff"/>
          </a:solidFill>
          <a:ln w="6480">
            <a:solidFill>
              <a:srgbClr val="ffffff"/>
            </a:solidFill>
            <a:miter/>
          </a:ln>
        </p:spPr>
      </p:sp>
      <p:sp>
        <p:nvSpPr>
          <p:cNvPr id="115" name="CustomShape 2"/>
          <p:cNvSpPr/>
          <p:nvPr/>
        </p:nvSpPr>
        <p:spPr>
          <a:xfrm>
            <a:off x="-200520" y="259560"/>
            <a:ext cx="917712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000">
                <a:solidFill>
                  <a:srgbClr val="000000"/>
                </a:solidFill>
                <a:latin typeface="Calibri"/>
              </a:rPr>
              <a:t>Algumas telas e demonstração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79200" y="1281600"/>
            <a:ext cx="1486440" cy="3769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Aplicativo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737360"/>
            <a:ext cx="2286000" cy="42062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33120" y="1740600"/>
            <a:ext cx="2156400" cy="420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