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1604520"/>
            <a:ext cx="8229239" cy="397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452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6" name="Shape 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9" y="359"/>
            <a:ext cx="9143700" cy="68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457200" y="1604520"/>
            <a:ext cx="8229239" cy="397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subTitle"/>
          </p:nvPr>
        </p:nvSpPr>
        <p:spPr>
          <a:xfrm>
            <a:off x="457200" y="273600"/>
            <a:ext cx="8229239" cy="53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3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3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60452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Shape 103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Shape 104"/>
          <p:cNvSpPr txBox="1"/>
          <p:nvPr>
            <p:ph idx="4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09" name="Shape 1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subTitle"/>
          </p:nvPr>
        </p:nvSpPr>
        <p:spPr>
          <a:xfrm>
            <a:off x="457200" y="273600"/>
            <a:ext cx="8229239" cy="53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3600"/>
            <a:ext cx="8229239" cy="114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1122479"/>
            <a:ext cx="7772039" cy="2387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628560" y="6356519"/>
            <a:ext cx="2057039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029040" y="6356519"/>
            <a:ext cx="308592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458039" y="6356519"/>
            <a:ext cx="2057039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700" cy="6857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628560" y="6356519"/>
            <a:ext cx="2057039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029040" y="6356519"/>
            <a:ext cx="3085920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58039" y="6356519"/>
            <a:ext cx="2057039" cy="36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jpg"/><Relationship Id="rId4" Type="http://schemas.openxmlformats.org/officeDocument/2006/relationships/image" Target="../media/image13.png"/><Relationship Id="rId5" Type="http://schemas.openxmlformats.org/officeDocument/2006/relationships/image" Target="../media/image07.png"/><Relationship Id="rId6" Type="http://schemas.openxmlformats.org/officeDocument/2006/relationships/image" Target="../media/image06.png"/><Relationship Id="rId7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Relationship Id="rId4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Relationship Id="rId4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Relationship Id="rId4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jp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jpg"/><Relationship Id="rId4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jp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77040" y="4821839"/>
            <a:ext cx="8989919" cy="8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Apresentação do Projeto de Conclusão de Curso I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10/06/2016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" y="359"/>
            <a:ext cx="9143639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352439" y="2081159"/>
            <a:ext cx="270000" cy="24552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-200519" y="259560"/>
            <a:ext cx="9177120" cy="1309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Algumas telas e demonstração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93" name="Shape 193"/>
          <p:cNvSpPr txBox="1"/>
          <p:nvPr/>
        </p:nvSpPr>
        <p:spPr>
          <a:xfrm>
            <a:off x="79200" y="1281600"/>
            <a:ext cx="1585439" cy="3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Simulação</a:t>
            </a: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7839" y="2468880"/>
            <a:ext cx="2995560" cy="3840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95119" y="3818160"/>
            <a:ext cx="479880" cy="640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8319" y="1368720"/>
            <a:ext cx="1270440" cy="106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58760" y="2862000"/>
            <a:ext cx="1504439" cy="106056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5697800" y="3025450"/>
            <a:ext cx="10818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latin typeface="Arial"/>
                <a:ea typeface="Arial"/>
                <a:cs typeface="Arial"/>
                <a:sym typeface="Arial"/>
              </a:rPr>
              <a:t>Bem-vindo 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latin typeface="Arial"/>
                <a:ea typeface="Arial"/>
                <a:cs typeface="Arial"/>
                <a:sym typeface="Arial"/>
              </a:rPr>
              <a:t>Metrocamp</a:t>
            </a:r>
          </a:p>
        </p:txBody>
      </p:sp>
      <p:cxnSp>
        <p:nvCxnSpPr>
          <p:cNvPr id="199" name="Shape 199"/>
          <p:cNvCxnSpPr/>
          <p:nvPr/>
        </p:nvCxnSpPr>
        <p:spPr>
          <a:xfrm>
            <a:off x="3659760" y="1953359"/>
            <a:ext cx="210312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00" name="Shape 200"/>
          <p:cNvCxnSpPr/>
          <p:nvPr/>
        </p:nvCxnSpPr>
        <p:spPr>
          <a:xfrm>
            <a:off x="3400919" y="3200400"/>
            <a:ext cx="199404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01" name="Shape 201"/>
          <p:cNvCxnSpPr/>
          <p:nvPr/>
        </p:nvCxnSpPr>
        <p:spPr>
          <a:xfrm>
            <a:off x="3657600" y="4114800"/>
            <a:ext cx="283752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02" name="Shape 202"/>
          <p:cNvSpPr txBox="1"/>
          <p:nvPr/>
        </p:nvSpPr>
        <p:spPr>
          <a:xfrm>
            <a:off x="1486749" y="1823400"/>
            <a:ext cx="21378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Beacon emitindo sinal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223919" y="3053519"/>
            <a:ext cx="3177000" cy="29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Mensagem reproduzida pelo aparelho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811439" y="3876480"/>
            <a:ext cx="2864520" cy="48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Aparelho com o aplicativo aberto,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WiFi e Bluetooth ligados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9"/>
            <a:ext cx="9143639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x="352439" y="2081159"/>
            <a:ext cx="270000" cy="24552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155519" y="398160"/>
            <a:ext cx="8046360" cy="1309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Participantes da Equipe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23" name="Shape 123"/>
          <p:cNvSpPr txBox="1"/>
          <p:nvPr/>
        </p:nvSpPr>
        <p:spPr>
          <a:xfrm>
            <a:off x="61559" y="5057280"/>
            <a:ext cx="5607720" cy="116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500" u="none" cap="none" strike="noStrike">
                <a:latin typeface="Arial"/>
                <a:ea typeface="Arial"/>
                <a:cs typeface="Arial"/>
                <a:sym typeface="Arial"/>
              </a:rPr>
              <a:t>Leví França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38640396817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7º semestre – Ciência da Computação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352439" y="2081159"/>
            <a:ext cx="270000" cy="24552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814679" y="208800"/>
            <a:ext cx="6830280" cy="1309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Resumo do projeto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30" name="Shape 130"/>
          <p:cNvSpPr txBox="1"/>
          <p:nvPr/>
        </p:nvSpPr>
        <p:spPr>
          <a:xfrm>
            <a:off x="762479" y="1659959"/>
            <a:ext cx="7619399" cy="353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Sistema de navegação para locais fechados (indoor) que fornece informações sobre o ambiente e arredores aos usuários, principalmente deficientes visuais.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9"/>
            <a:ext cx="9143639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>
            <a:off x="352439" y="2081159"/>
            <a:ext cx="270000" cy="24552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1408320" y="0"/>
            <a:ext cx="6327359" cy="15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Ideias gerais sobre a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modelagem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78840" y="1281240"/>
            <a:ext cx="4092479" cy="3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Diagrama de Classes  - Modelos</a:t>
            </a: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0600" y="1645919"/>
            <a:ext cx="5663159" cy="4559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639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x="352439" y="2081159"/>
            <a:ext cx="270000" cy="24552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1408320" y="0"/>
            <a:ext cx="6327359" cy="15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Ideias gerais sobre a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modelagem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78840" y="1281240"/>
            <a:ext cx="4008599" cy="3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Diagrama de Classes - Servidor</a:t>
            </a: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0159" y="1645919"/>
            <a:ext cx="6583680" cy="4754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639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352439" y="2081159"/>
            <a:ext cx="270000" cy="24552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1408320" y="0"/>
            <a:ext cx="6327359" cy="15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Ideias gerais sobre a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modelagem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78840" y="1281240"/>
            <a:ext cx="4133520" cy="3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Diagrama de Classes - Aplicativo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0240" y="1645919"/>
            <a:ext cx="5303520" cy="4846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639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/>
          <p:nvPr/>
        </p:nvSpPr>
        <p:spPr>
          <a:xfrm>
            <a:off x="352439" y="2081159"/>
            <a:ext cx="270000" cy="24552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1408320" y="0"/>
            <a:ext cx="6327359" cy="15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Ideias gerais sobre a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modelagem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78840" y="1281240"/>
            <a:ext cx="3526919" cy="3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Diagrama de Casos de Uso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1828800"/>
            <a:ext cx="6858000" cy="448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" y="359"/>
            <a:ext cx="9143639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352439" y="2081159"/>
            <a:ext cx="270000" cy="24552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-200519" y="259560"/>
            <a:ext cx="9177120" cy="1309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Algumas telas e demonstração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74" name="Shape 174"/>
          <p:cNvSpPr txBox="1"/>
          <p:nvPr/>
        </p:nvSpPr>
        <p:spPr>
          <a:xfrm>
            <a:off x="79200" y="1281600"/>
            <a:ext cx="1346040" cy="3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Servidor</a:t>
            </a: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59" y="1784880"/>
            <a:ext cx="7498080" cy="434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" y="359"/>
            <a:ext cx="9143639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/>
          <p:nvPr/>
        </p:nvSpPr>
        <p:spPr>
          <a:xfrm>
            <a:off x="352439" y="2081159"/>
            <a:ext cx="270000" cy="24552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-200519" y="259560"/>
            <a:ext cx="9177120" cy="1309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Algumas telas e demonstração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83" name="Shape 183"/>
          <p:cNvSpPr txBox="1"/>
          <p:nvPr/>
        </p:nvSpPr>
        <p:spPr>
          <a:xfrm>
            <a:off x="79200" y="1281600"/>
            <a:ext cx="1486440" cy="3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Aplicativo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1737359"/>
            <a:ext cx="2286000" cy="420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33119" y="1740600"/>
            <a:ext cx="2156400" cy="42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