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9167F-E93E-7214-6300-850936EF1752}" v="3" dt="2022-12-01T14:56:07.245"/>
    <p1510:client id="{A51B6228-2850-492C-AA22-7C4A2EEDD5D7}" v="25" dt="2022-12-01T14:55:0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Herrman" userId="S::a.herrman@levigo.de::cf610238-2c1b-4a5e-9b18-c8663d93c6d8" providerId="AD" clId="Web-{A51B6228-2850-492C-AA22-7C4A2EEDD5D7}"/>
    <pc:docChg chg="addSld modSld">
      <pc:chgData name="Axel Herrman" userId="S::a.herrman@levigo.de::cf610238-2c1b-4a5e-9b18-c8663d93c6d8" providerId="AD" clId="Web-{A51B6228-2850-492C-AA22-7C4A2EEDD5D7}" dt="2022-12-01T14:55:02.827" v="26" actId="20577"/>
      <pc:docMkLst>
        <pc:docMk/>
      </pc:docMkLst>
      <pc:sldChg chg="addSp delSp modSp mod setBg addAnim delAnim setClrOvrMap">
        <pc:chgData name="Axel Herrman" userId="S::a.herrman@levigo.de::cf610238-2c1b-4a5e-9b18-c8663d93c6d8" providerId="AD" clId="Web-{A51B6228-2850-492C-AA22-7C4A2EEDD5D7}" dt="2022-12-01T14:54:22.373" v="14" actId="20577"/>
        <pc:sldMkLst>
          <pc:docMk/>
          <pc:sldMk cId="1577499883" sldId="256"/>
        </pc:sldMkLst>
        <pc:spChg chg="mod">
          <ac:chgData name="Axel Herrman" userId="S::a.herrman@levigo.de::cf610238-2c1b-4a5e-9b18-c8663d93c6d8" providerId="AD" clId="Web-{A51B6228-2850-492C-AA22-7C4A2EEDD5D7}" dt="2022-12-01T14:54:12.669" v="10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Axel Herrman" userId="S::a.herrman@levigo.de::cf610238-2c1b-4a5e-9b18-c8663d93c6d8" providerId="AD" clId="Web-{A51B6228-2850-492C-AA22-7C4A2EEDD5D7}" dt="2022-12-01T14:54:22.373" v="14" actId="20577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Axel Herrman" userId="S::a.herrman@levigo.de::cf610238-2c1b-4a5e-9b18-c8663d93c6d8" providerId="AD" clId="Web-{A51B6228-2850-492C-AA22-7C4A2EEDD5D7}" dt="2022-12-01T14:54:12.669" v="9"/>
          <ac:spMkLst>
            <pc:docMk/>
            <pc:sldMk cId="1577499883" sldId="256"/>
            <ac:spMk id="8" creationId="{4E1BEB12-92AF-4445-98AD-4C7756E7C93B}"/>
          </ac:spMkLst>
        </pc:spChg>
        <pc:spChg chg="add del">
          <ac:chgData name="Axel Herrman" userId="S::a.herrman@levigo.de::cf610238-2c1b-4a5e-9b18-c8663d93c6d8" providerId="AD" clId="Web-{A51B6228-2850-492C-AA22-7C4A2EEDD5D7}" dt="2022-12-01T14:54:12.669" v="9"/>
          <ac:spMkLst>
            <pc:docMk/>
            <pc:sldMk cId="1577499883" sldId="256"/>
            <ac:spMk id="10" creationId="{D0522C2C-7B5C-48A7-A969-03941E5D2E76}"/>
          </ac:spMkLst>
        </pc:spChg>
        <pc:spChg chg="add del">
          <ac:chgData name="Axel Herrman" userId="S::a.herrman@levigo.de::cf610238-2c1b-4a5e-9b18-c8663d93c6d8" providerId="AD" clId="Web-{A51B6228-2850-492C-AA22-7C4A2EEDD5D7}" dt="2022-12-01T14:54:12.669" v="9"/>
          <ac:spMkLst>
            <pc:docMk/>
            <pc:sldMk cId="1577499883" sldId="256"/>
            <ac:spMk id="12" creationId="{9C682A1A-5B2D-4111-BBD6-620165633E5B}"/>
          </ac:spMkLst>
        </pc:spChg>
        <pc:spChg chg="add del">
          <ac:chgData name="Axel Herrman" userId="S::a.herrman@levigo.de::cf610238-2c1b-4a5e-9b18-c8663d93c6d8" providerId="AD" clId="Web-{A51B6228-2850-492C-AA22-7C4A2EEDD5D7}" dt="2022-12-01T14:54:12.669" v="9"/>
          <ac:spMkLst>
            <pc:docMk/>
            <pc:sldMk cId="1577499883" sldId="256"/>
            <ac:spMk id="14" creationId="{D6EE29F2-D77F-4BD0-A20B-334D316A1C9D}"/>
          </ac:spMkLst>
        </pc:spChg>
        <pc:spChg chg="add del">
          <ac:chgData name="Axel Herrman" userId="S::a.herrman@levigo.de::cf610238-2c1b-4a5e-9b18-c8663d93c6d8" providerId="AD" clId="Web-{A51B6228-2850-492C-AA22-7C4A2EEDD5D7}" dt="2022-12-01T14:54:12.669" v="9"/>
          <ac:spMkLst>
            <pc:docMk/>
            <pc:sldMk cId="1577499883" sldId="256"/>
            <ac:spMk id="16" creationId="{22D09ED2-868F-42C6-866E-F92E0CEF314F}"/>
          </ac:spMkLst>
        </pc:spChg>
        <pc:spChg chg="add">
          <ac:chgData name="Axel Herrman" userId="S::a.herrman@levigo.de::cf610238-2c1b-4a5e-9b18-c8663d93c6d8" providerId="AD" clId="Web-{A51B6228-2850-492C-AA22-7C4A2EEDD5D7}" dt="2022-12-01T14:54:12.669" v="10"/>
          <ac:spMkLst>
            <pc:docMk/>
            <pc:sldMk cId="1577499883" sldId="256"/>
            <ac:spMk id="18" creationId="{DA3C47C2-33A2-44B2-BEAB-FEB679075C24}"/>
          </ac:spMkLst>
        </pc:spChg>
        <pc:spChg chg="add">
          <ac:chgData name="Axel Herrman" userId="S::a.herrman@levigo.de::cf610238-2c1b-4a5e-9b18-c8663d93c6d8" providerId="AD" clId="Web-{A51B6228-2850-492C-AA22-7C4A2EEDD5D7}" dt="2022-12-01T14:54:12.669" v="10"/>
          <ac:spMkLst>
            <pc:docMk/>
            <pc:sldMk cId="1577499883" sldId="256"/>
            <ac:spMk id="19" creationId="{AD182BA8-54AD-4D9F-8264-B0FA8BB47D7C}"/>
          </ac:spMkLst>
        </pc:spChg>
        <pc:spChg chg="add">
          <ac:chgData name="Axel Herrman" userId="S::a.herrman@levigo.de::cf610238-2c1b-4a5e-9b18-c8663d93c6d8" providerId="AD" clId="Web-{A51B6228-2850-492C-AA22-7C4A2EEDD5D7}" dt="2022-12-01T14:54:12.669" v="10"/>
          <ac:spMkLst>
            <pc:docMk/>
            <pc:sldMk cId="1577499883" sldId="256"/>
            <ac:spMk id="20" creationId="{4ED83379-0499-45E1-AB78-6AA230F96442}"/>
          </ac:spMkLst>
        </pc:spChg>
      </pc:sldChg>
      <pc:sldChg chg="modSp new">
        <pc:chgData name="Axel Herrman" userId="S::a.herrman@levigo.de::cf610238-2c1b-4a5e-9b18-c8663d93c6d8" providerId="AD" clId="Web-{A51B6228-2850-492C-AA22-7C4A2EEDD5D7}" dt="2022-12-01T14:54:31.795" v="16" actId="20577"/>
        <pc:sldMkLst>
          <pc:docMk/>
          <pc:sldMk cId="3589155046" sldId="257"/>
        </pc:sldMkLst>
        <pc:spChg chg="mod">
          <ac:chgData name="Axel Herrman" userId="S::a.herrman@levigo.de::cf610238-2c1b-4a5e-9b18-c8663d93c6d8" providerId="AD" clId="Web-{A51B6228-2850-492C-AA22-7C4A2EEDD5D7}" dt="2022-12-01T14:54:31.795" v="16" actId="20577"/>
          <ac:spMkLst>
            <pc:docMk/>
            <pc:sldMk cId="3589155046" sldId="257"/>
            <ac:spMk id="2" creationId="{9A437E2A-99CE-AFCB-62EE-500591B050CF}"/>
          </ac:spMkLst>
        </pc:spChg>
      </pc:sldChg>
      <pc:sldChg chg="modSp new">
        <pc:chgData name="Axel Herrman" userId="S::a.herrman@levigo.de::cf610238-2c1b-4a5e-9b18-c8663d93c6d8" providerId="AD" clId="Web-{A51B6228-2850-492C-AA22-7C4A2EEDD5D7}" dt="2022-12-01T14:55:02.827" v="26" actId="20577"/>
        <pc:sldMkLst>
          <pc:docMk/>
          <pc:sldMk cId="2934330134" sldId="258"/>
        </pc:sldMkLst>
        <pc:spChg chg="mod">
          <ac:chgData name="Axel Herrman" userId="S::a.herrman@levigo.de::cf610238-2c1b-4a5e-9b18-c8663d93c6d8" providerId="AD" clId="Web-{A51B6228-2850-492C-AA22-7C4A2EEDD5D7}" dt="2022-12-01T14:55:01.483" v="25" actId="20577"/>
          <ac:spMkLst>
            <pc:docMk/>
            <pc:sldMk cId="2934330134" sldId="258"/>
            <ac:spMk id="2" creationId="{F1D620EE-FA2D-A832-0838-9711945907EF}"/>
          </ac:spMkLst>
        </pc:spChg>
        <pc:spChg chg="mod">
          <ac:chgData name="Axel Herrman" userId="S::a.herrman@levigo.de::cf610238-2c1b-4a5e-9b18-c8663d93c6d8" providerId="AD" clId="Web-{A51B6228-2850-492C-AA22-7C4A2EEDD5D7}" dt="2022-12-01T14:55:02.827" v="26" actId="20577"/>
          <ac:spMkLst>
            <pc:docMk/>
            <pc:sldMk cId="2934330134" sldId="258"/>
            <ac:spMk id="3" creationId="{0E73F072-367F-2ED0-6AFE-FD5604D60D06}"/>
          </ac:spMkLst>
        </pc:spChg>
      </pc:sldChg>
    </pc:docChg>
  </pc:docChgLst>
  <pc:docChgLst>
    <pc:chgData name="Axel Herrman" userId="S::a.herrman@levigo.de::cf610238-2c1b-4a5e-9b18-c8663d93c6d8" providerId="AD" clId="Web-{3509167F-E93E-7214-6300-850936EF1752}"/>
    <pc:docChg chg="modSld">
      <pc:chgData name="Axel Herrman" userId="S::a.herrman@levigo.de::cf610238-2c1b-4a5e-9b18-c8663d93c6d8" providerId="AD" clId="Web-{3509167F-E93E-7214-6300-850936EF1752}" dt="2022-12-01T14:56:07.245" v="2" actId="20577"/>
      <pc:docMkLst>
        <pc:docMk/>
      </pc:docMkLst>
      <pc:sldChg chg="modSp">
        <pc:chgData name="Axel Herrman" userId="S::a.herrman@levigo.de::cf610238-2c1b-4a5e-9b18-c8663d93c6d8" providerId="AD" clId="Web-{3509167F-E93E-7214-6300-850936EF1752}" dt="2022-12-01T14:56:07.245" v="2" actId="20577"/>
        <pc:sldMkLst>
          <pc:docMk/>
          <pc:sldMk cId="2934330134" sldId="258"/>
        </pc:sldMkLst>
        <pc:spChg chg="mod">
          <ac:chgData name="Axel Herrman" userId="S::a.herrman@levigo.de::cf610238-2c1b-4a5e-9b18-c8663d93c6d8" providerId="AD" clId="Web-{3509167F-E93E-7214-6300-850936EF1752}" dt="2022-12-01T14:56:07.245" v="2" actId="20577"/>
          <ac:spMkLst>
            <pc:docMk/>
            <pc:sldMk cId="2934330134" sldId="258"/>
            <ac:spMk id="3" creationId="{0E73F072-367F-2ED0-6AFE-FD5604D60D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01.12.2022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Microsoft_PowerPoi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de-DE" sz="5400">
                <a:ea typeface="Calibri Light"/>
                <a:cs typeface="Calibri Light"/>
              </a:rPr>
              <a:t>Testpräsentation</a:t>
            </a:r>
            <a:endParaRPr lang="de-DE" sz="54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de-DE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37E2A-99CE-AFCB-62EE-500591B0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Folie 2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A7BE6-2B10-E277-D4BA-228E995F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5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620EE-FA2D-A832-0838-97119459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Calibri Light"/>
                <a:cs typeface="Calibri Light"/>
              </a:rPr>
              <a:t>Was ist </a:t>
            </a:r>
            <a:r>
              <a:rPr lang="de-DE" err="1">
                <a:ea typeface="Calibri Light"/>
                <a:cs typeface="Calibri Light"/>
              </a:rPr>
              <a:t>Powerpoint</a:t>
            </a:r>
            <a:r>
              <a:rPr lang="de-DE">
                <a:ea typeface="Calibri Light"/>
                <a:cs typeface="Calibri Light"/>
              </a:rPr>
              <a:t>?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73F072-367F-2ED0-6AFE-FD5604D6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  <a:hlinkClick r:id="rId2"/>
              </a:rPr>
              <a:t>Hier kann man es rausfinden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33013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Larissa</vt:lpstr>
      <vt:lpstr>Testpräsentation</vt:lpstr>
      <vt:lpstr>Folie 2</vt:lpstr>
      <vt:lpstr>Was ist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2022-12-01T14:53:53Z</dcterms:created>
  <dcterms:modified xsi:type="dcterms:W3CDTF">2022-12-01T14:56:15Z</dcterms:modified>
</cp:coreProperties>
</file>