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This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 smtClean="0"/>
              <a:t>ipsum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68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Slide #2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15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Slide #3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381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Slide #4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398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Slide #5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433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Slide #6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219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Slide #7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25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Slide #8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338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Slide #9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Lorem</a:t>
            </a:r>
            <a:r>
              <a:rPr lang="de-DE" dirty="0" smtClean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5713349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943</Words>
  <Application>Microsoft Office PowerPoint</Application>
  <PresentationFormat>Breitbild</PresentationFormat>
  <Paragraphs>18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Rückblick</vt:lpstr>
      <vt:lpstr>This is a test presentation</vt:lpstr>
      <vt:lpstr>Slide #2</vt:lpstr>
      <vt:lpstr>Slide #3</vt:lpstr>
      <vt:lpstr>Slide #4</vt:lpstr>
      <vt:lpstr>Slide #5</vt:lpstr>
      <vt:lpstr>Slide #6</vt:lpstr>
      <vt:lpstr>Slide #7</vt:lpstr>
      <vt:lpstr>Slide #8</vt:lpstr>
      <vt:lpstr>Slide #9</vt:lpstr>
    </vt:vector>
  </TitlesOfParts>
  <Company>levigo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 presentation</dc:title>
  <dc:creator>Benjamin Geißelmeier</dc:creator>
  <cp:lastModifiedBy>Benjamin Geißelmeier</cp:lastModifiedBy>
  <cp:revision>1</cp:revision>
  <dcterms:created xsi:type="dcterms:W3CDTF">2016-12-07T08:37:26Z</dcterms:created>
  <dcterms:modified xsi:type="dcterms:W3CDTF">2016-12-07T08:39:48Z</dcterms:modified>
</cp:coreProperties>
</file>