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83" r:id="rId2"/>
    <p:sldId id="257" r:id="rId3"/>
    <p:sldId id="265" r:id="rId4"/>
    <p:sldId id="258" r:id="rId5"/>
    <p:sldId id="267" r:id="rId6"/>
    <p:sldId id="259" r:id="rId7"/>
    <p:sldId id="269" r:id="rId8"/>
    <p:sldId id="260" r:id="rId9"/>
    <p:sldId id="270" r:id="rId10"/>
    <p:sldId id="261" r:id="rId11"/>
    <p:sldId id="271" r:id="rId12"/>
    <p:sldId id="262" r:id="rId13"/>
    <p:sldId id="272" r:id="rId14"/>
    <p:sldId id="273" r:id="rId15"/>
    <p:sldId id="263" r:id="rId16"/>
    <p:sldId id="264"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eba Jorson" userId="eeaabf2e53ede3a4" providerId="LiveId" clId="{450CBFE1-DA72-479C-B306-E472200FEBC6}"/>
    <pc:docChg chg="undo custSel addSld delSld modSld">
      <pc:chgData name="Pheba Jorson" userId="eeaabf2e53ede3a4" providerId="LiveId" clId="{450CBFE1-DA72-479C-B306-E472200FEBC6}" dt="2024-05-13T12:51:11.863" v="1253" actId="1076"/>
      <pc:docMkLst>
        <pc:docMk/>
      </pc:docMkLst>
      <pc:sldChg chg="addSp delSp modSp mod">
        <pc:chgData name="Pheba Jorson" userId="eeaabf2e53ede3a4" providerId="LiveId" clId="{450CBFE1-DA72-479C-B306-E472200FEBC6}" dt="2024-05-13T12:51:11.863" v="1253" actId="1076"/>
        <pc:sldMkLst>
          <pc:docMk/>
          <pc:sldMk cId="857346018" sldId="257"/>
        </pc:sldMkLst>
        <pc:spChg chg="add del mod">
          <ac:chgData name="Pheba Jorson" userId="eeaabf2e53ede3a4" providerId="LiveId" clId="{450CBFE1-DA72-479C-B306-E472200FEBC6}" dt="2024-05-13T12:39:55.860" v="953" actId="47"/>
          <ac:spMkLst>
            <pc:docMk/>
            <pc:sldMk cId="857346018" sldId="257"/>
            <ac:spMk id="2" creationId="{6DB95139-48E1-46FD-9C1F-ADFA91C1F328}"/>
          </ac:spMkLst>
        </pc:spChg>
        <pc:spChg chg="mod">
          <ac:chgData name="Pheba Jorson" userId="eeaabf2e53ede3a4" providerId="LiveId" clId="{450CBFE1-DA72-479C-B306-E472200FEBC6}" dt="2024-05-13T12:18:58.728" v="865" actId="113"/>
          <ac:spMkLst>
            <pc:docMk/>
            <pc:sldMk cId="857346018" sldId="257"/>
            <ac:spMk id="3" creationId="{B8C6DDE8-2C20-4412-B150-645BCED907DE}"/>
          </ac:spMkLst>
        </pc:spChg>
        <pc:spChg chg="add del mod">
          <ac:chgData name="Pheba Jorson" userId="eeaabf2e53ede3a4" providerId="LiveId" clId="{450CBFE1-DA72-479C-B306-E472200FEBC6}" dt="2024-05-13T12:51:11.863" v="1253" actId="1076"/>
          <ac:spMkLst>
            <pc:docMk/>
            <pc:sldMk cId="857346018" sldId="257"/>
            <ac:spMk id="5" creationId="{96436B2D-3353-4B12-87E6-7F0F0D09671B}"/>
          </ac:spMkLst>
        </pc:spChg>
        <pc:picChg chg="add mod">
          <ac:chgData name="Pheba Jorson" userId="eeaabf2e53ede3a4" providerId="LiveId" clId="{450CBFE1-DA72-479C-B306-E472200FEBC6}" dt="2024-05-13T12:37:39.050" v="881" actId="1076"/>
          <ac:picMkLst>
            <pc:docMk/>
            <pc:sldMk cId="857346018" sldId="257"/>
            <ac:picMk id="4" creationId="{047930F4-AFE2-4FB0-973F-38D7445FE6D1}"/>
          </ac:picMkLst>
        </pc:picChg>
        <pc:picChg chg="add del mod">
          <ac:chgData name="Pheba Jorson" userId="eeaabf2e53ede3a4" providerId="LiveId" clId="{450CBFE1-DA72-479C-B306-E472200FEBC6}" dt="2024-05-13T09:44:31.848" v="415" actId="21"/>
          <ac:picMkLst>
            <pc:docMk/>
            <pc:sldMk cId="857346018" sldId="257"/>
            <ac:picMk id="6" creationId="{8647D34C-8E19-4052-8767-C9FFEE1AF433}"/>
          </ac:picMkLst>
        </pc:picChg>
      </pc:sldChg>
      <pc:sldChg chg="addSp modSp mod">
        <pc:chgData name="Pheba Jorson" userId="eeaabf2e53ede3a4" providerId="LiveId" clId="{450CBFE1-DA72-479C-B306-E472200FEBC6}" dt="2024-05-13T12:44:04.084" v="1103" actId="255"/>
        <pc:sldMkLst>
          <pc:docMk/>
          <pc:sldMk cId="3672087049" sldId="258"/>
        </pc:sldMkLst>
        <pc:spChg chg="add mod">
          <ac:chgData name="Pheba Jorson" userId="eeaabf2e53ede3a4" providerId="LiveId" clId="{450CBFE1-DA72-479C-B306-E472200FEBC6}" dt="2024-05-13T12:44:04.084" v="1103" actId="255"/>
          <ac:spMkLst>
            <pc:docMk/>
            <pc:sldMk cId="3672087049" sldId="258"/>
            <ac:spMk id="2" creationId="{4136A0EF-4FC9-4A1E-B0B2-56BB6CFE946A}"/>
          </ac:spMkLst>
        </pc:spChg>
        <pc:spChg chg="mod">
          <ac:chgData name="Pheba Jorson" userId="eeaabf2e53ede3a4" providerId="LiveId" clId="{450CBFE1-DA72-479C-B306-E472200FEBC6}" dt="2024-05-13T12:19:18.644" v="868" actId="113"/>
          <ac:spMkLst>
            <pc:docMk/>
            <pc:sldMk cId="3672087049" sldId="258"/>
            <ac:spMk id="3" creationId="{77F23EA5-7FAA-42F4-A5C2-8AFBC42D11E0}"/>
          </ac:spMkLst>
        </pc:spChg>
        <pc:picChg chg="add mod">
          <ac:chgData name="Pheba Jorson" userId="eeaabf2e53ede3a4" providerId="LiveId" clId="{450CBFE1-DA72-479C-B306-E472200FEBC6}" dt="2024-05-13T12:18:21.169" v="860" actId="14100"/>
          <ac:picMkLst>
            <pc:docMk/>
            <pc:sldMk cId="3672087049" sldId="258"/>
            <ac:picMk id="4" creationId="{C94C553B-D5A2-4B7B-8153-551A524C6A19}"/>
          </ac:picMkLst>
        </pc:picChg>
      </pc:sldChg>
      <pc:sldChg chg="addSp modSp mod">
        <pc:chgData name="Pheba Jorson" userId="eeaabf2e53ede3a4" providerId="LiveId" clId="{450CBFE1-DA72-479C-B306-E472200FEBC6}" dt="2024-05-13T12:19:43.480" v="870" actId="113"/>
        <pc:sldMkLst>
          <pc:docMk/>
          <pc:sldMk cId="3378374278" sldId="259"/>
        </pc:sldMkLst>
        <pc:spChg chg="mod">
          <ac:chgData name="Pheba Jorson" userId="eeaabf2e53ede3a4" providerId="LiveId" clId="{450CBFE1-DA72-479C-B306-E472200FEBC6}" dt="2024-05-13T12:19:43.480" v="870" actId="113"/>
          <ac:spMkLst>
            <pc:docMk/>
            <pc:sldMk cId="3378374278" sldId="259"/>
            <ac:spMk id="3" creationId="{085F70E3-F93D-407C-9C17-4F8E32485E9C}"/>
          </ac:spMkLst>
        </pc:spChg>
        <pc:picChg chg="add mod">
          <ac:chgData name="Pheba Jorson" userId="eeaabf2e53ede3a4" providerId="LiveId" clId="{450CBFE1-DA72-479C-B306-E472200FEBC6}" dt="2024-05-13T11:47:16.183" v="524" actId="14100"/>
          <ac:picMkLst>
            <pc:docMk/>
            <pc:sldMk cId="3378374278" sldId="259"/>
            <ac:picMk id="4" creationId="{85A16DC9-A351-484F-862F-434CA2F2C239}"/>
          </ac:picMkLst>
        </pc:picChg>
      </pc:sldChg>
      <pc:sldChg chg="addSp modSp mod">
        <pc:chgData name="Pheba Jorson" userId="eeaabf2e53ede3a4" providerId="LiveId" clId="{450CBFE1-DA72-479C-B306-E472200FEBC6}" dt="2024-05-13T12:47:51.574" v="1166" actId="1076"/>
        <pc:sldMkLst>
          <pc:docMk/>
          <pc:sldMk cId="1560582805" sldId="260"/>
        </pc:sldMkLst>
        <pc:spChg chg="add mod">
          <ac:chgData name="Pheba Jorson" userId="eeaabf2e53ede3a4" providerId="LiveId" clId="{450CBFE1-DA72-479C-B306-E472200FEBC6}" dt="2024-05-13T12:47:47.278" v="1165" actId="14100"/>
          <ac:spMkLst>
            <pc:docMk/>
            <pc:sldMk cId="1560582805" sldId="260"/>
            <ac:spMk id="2" creationId="{9F3620CC-843F-44A3-8FC5-C4CC7BCC97C8}"/>
          </ac:spMkLst>
        </pc:spChg>
        <pc:spChg chg="mod">
          <ac:chgData name="Pheba Jorson" userId="eeaabf2e53ede3a4" providerId="LiveId" clId="{450CBFE1-DA72-479C-B306-E472200FEBC6}" dt="2024-05-13T12:46:21.639" v="1104" actId="1076"/>
          <ac:spMkLst>
            <pc:docMk/>
            <pc:sldMk cId="1560582805" sldId="260"/>
            <ac:spMk id="3" creationId="{385AFEF9-B440-4770-8117-CAC376F275B2}"/>
          </ac:spMkLst>
        </pc:spChg>
        <pc:picChg chg="add mod">
          <ac:chgData name="Pheba Jorson" userId="eeaabf2e53ede3a4" providerId="LiveId" clId="{450CBFE1-DA72-479C-B306-E472200FEBC6}" dt="2024-05-13T12:47:51.574" v="1166" actId="1076"/>
          <ac:picMkLst>
            <pc:docMk/>
            <pc:sldMk cId="1560582805" sldId="260"/>
            <ac:picMk id="4" creationId="{F6F74F11-7DC1-4A07-BFC7-B7D899FA23B4}"/>
          </ac:picMkLst>
        </pc:picChg>
      </pc:sldChg>
      <pc:sldChg chg="addSp modSp mod">
        <pc:chgData name="Pheba Jorson" userId="eeaabf2e53ede3a4" providerId="LiveId" clId="{450CBFE1-DA72-479C-B306-E472200FEBC6}" dt="2024-05-13T12:50:57.348" v="1252" actId="14100"/>
        <pc:sldMkLst>
          <pc:docMk/>
          <pc:sldMk cId="318095336" sldId="261"/>
        </pc:sldMkLst>
        <pc:spChg chg="add mod">
          <ac:chgData name="Pheba Jorson" userId="eeaabf2e53ede3a4" providerId="LiveId" clId="{450CBFE1-DA72-479C-B306-E472200FEBC6}" dt="2024-05-13T12:50:57.348" v="1252" actId="14100"/>
          <ac:spMkLst>
            <pc:docMk/>
            <pc:sldMk cId="318095336" sldId="261"/>
            <ac:spMk id="2" creationId="{49FFB72D-F6FE-4A31-ADE4-58A7C083A55F}"/>
          </ac:spMkLst>
        </pc:spChg>
        <pc:spChg chg="mod">
          <ac:chgData name="Pheba Jorson" userId="eeaabf2e53ede3a4" providerId="LiveId" clId="{450CBFE1-DA72-479C-B306-E472200FEBC6}" dt="2024-05-13T12:20:15.693" v="874" actId="113"/>
          <ac:spMkLst>
            <pc:docMk/>
            <pc:sldMk cId="318095336" sldId="261"/>
            <ac:spMk id="3" creationId="{5C4391D2-505D-4647-82C9-BCE783B44B7C}"/>
          </ac:spMkLst>
        </pc:spChg>
        <pc:picChg chg="add mod">
          <ac:chgData name="Pheba Jorson" userId="eeaabf2e53ede3a4" providerId="LiveId" clId="{450CBFE1-DA72-479C-B306-E472200FEBC6}" dt="2024-05-13T12:50:47.283" v="1250" actId="1076"/>
          <ac:picMkLst>
            <pc:docMk/>
            <pc:sldMk cId="318095336" sldId="261"/>
            <ac:picMk id="4" creationId="{7621EB4B-E35B-46F4-AC28-D74536FA2DDE}"/>
          </ac:picMkLst>
        </pc:picChg>
      </pc:sldChg>
      <pc:sldChg chg="modSp mod">
        <pc:chgData name="Pheba Jorson" userId="eeaabf2e53ede3a4" providerId="LiveId" clId="{450CBFE1-DA72-479C-B306-E472200FEBC6}" dt="2024-05-13T12:20:36.968" v="878" actId="20577"/>
        <pc:sldMkLst>
          <pc:docMk/>
          <pc:sldMk cId="52389659" sldId="262"/>
        </pc:sldMkLst>
        <pc:spChg chg="mod">
          <ac:chgData name="Pheba Jorson" userId="eeaabf2e53ede3a4" providerId="LiveId" clId="{450CBFE1-DA72-479C-B306-E472200FEBC6}" dt="2024-05-13T12:20:36.968" v="878" actId="20577"/>
          <ac:spMkLst>
            <pc:docMk/>
            <pc:sldMk cId="52389659" sldId="262"/>
            <ac:spMk id="3" creationId="{AB6FBDF9-D048-4492-AD54-A21404F4C20B}"/>
          </ac:spMkLst>
        </pc:spChg>
      </pc:sldChg>
      <pc:sldChg chg="modSp mod">
        <pc:chgData name="Pheba Jorson" userId="eeaabf2e53ede3a4" providerId="LiveId" clId="{450CBFE1-DA72-479C-B306-E472200FEBC6}" dt="2024-05-13T12:20:54.248" v="880" actId="113"/>
        <pc:sldMkLst>
          <pc:docMk/>
          <pc:sldMk cId="2912694817" sldId="263"/>
        </pc:sldMkLst>
        <pc:spChg chg="mod">
          <ac:chgData name="Pheba Jorson" userId="eeaabf2e53ede3a4" providerId="LiveId" clId="{450CBFE1-DA72-479C-B306-E472200FEBC6}" dt="2024-05-13T12:20:54.248" v="880" actId="113"/>
          <ac:spMkLst>
            <pc:docMk/>
            <pc:sldMk cId="2912694817" sldId="263"/>
            <ac:spMk id="3" creationId="{29B5EC39-469F-444E-B329-DD00A342BD92}"/>
          </ac:spMkLst>
        </pc:spChg>
      </pc:sldChg>
      <pc:sldChg chg="addSp modSp mod">
        <pc:chgData name="Pheba Jorson" userId="eeaabf2e53ede3a4" providerId="LiveId" clId="{450CBFE1-DA72-479C-B306-E472200FEBC6}" dt="2024-05-13T12:15:37.384" v="826" actId="207"/>
        <pc:sldMkLst>
          <pc:docMk/>
          <pc:sldMk cId="568751846" sldId="264"/>
        </pc:sldMkLst>
        <pc:spChg chg="add mod">
          <ac:chgData name="Pheba Jorson" userId="eeaabf2e53ede3a4" providerId="LiveId" clId="{450CBFE1-DA72-479C-B306-E472200FEBC6}" dt="2024-05-13T12:15:37.384" v="826" actId="207"/>
          <ac:spMkLst>
            <pc:docMk/>
            <pc:sldMk cId="568751846" sldId="264"/>
            <ac:spMk id="3" creationId="{A8093D66-A74D-4003-9AFE-DE1FD4CC5C17}"/>
          </ac:spMkLst>
        </pc:spChg>
      </pc:sldChg>
      <pc:sldChg chg="addSp delSp modSp new mod">
        <pc:chgData name="Pheba Jorson" userId="eeaabf2e53ede3a4" providerId="LiveId" clId="{450CBFE1-DA72-479C-B306-E472200FEBC6}" dt="2024-05-13T09:53:01.817" v="428" actId="1076"/>
        <pc:sldMkLst>
          <pc:docMk/>
          <pc:sldMk cId="1393915038" sldId="265"/>
        </pc:sldMkLst>
        <pc:picChg chg="add del mod">
          <ac:chgData name="Pheba Jorson" userId="eeaabf2e53ede3a4" providerId="LiveId" clId="{450CBFE1-DA72-479C-B306-E472200FEBC6}" dt="2024-05-13T09:52:50.636" v="425" actId="478"/>
          <ac:picMkLst>
            <pc:docMk/>
            <pc:sldMk cId="1393915038" sldId="265"/>
            <ac:picMk id="2" creationId="{7F733EFC-4E44-4CB2-83FD-D7A4ED47C0FD}"/>
          </ac:picMkLst>
        </pc:picChg>
        <pc:picChg chg="add mod">
          <ac:chgData name="Pheba Jorson" userId="eeaabf2e53ede3a4" providerId="LiveId" clId="{450CBFE1-DA72-479C-B306-E472200FEBC6}" dt="2024-05-13T09:53:01.817" v="428" actId="1076"/>
          <ac:picMkLst>
            <pc:docMk/>
            <pc:sldMk cId="1393915038" sldId="265"/>
            <ac:picMk id="4" creationId="{46BBD024-D9B7-4678-8C9A-ACD42F7CEE14}"/>
          </ac:picMkLst>
        </pc:picChg>
      </pc:sldChg>
      <pc:sldChg chg="addSp modSp new del mod">
        <pc:chgData name="Pheba Jorson" userId="eeaabf2e53ede3a4" providerId="LiveId" clId="{450CBFE1-DA72-479C-B306-E472200FEBC6}" dt="2024-05-13T11:45:36.874" v="501" actId="47"/>
        <pc:sldMkLst>
          <pc:docMk/>
          <pc:sldMk cId="1114820339" sldId="266"/>
        </pc:sldMkLst>
        <pc:picChg chg="add mod">
          <ac:chgData name="Pheba Jorson" userId="eeaabf2e53ede3a4" providerId="LiveId" clId="{450CBFE1-DA72-479C-B306-E472200FEBC6}" dt="2024-05-13T09:54:27.988" v="433" actId="1076"/>
          <ac:picMkLst>
            <pc:docMk/>
            <pc:sldMk cId="1114820339" sldId="266"/>
            <ac:picMk id="3" creationId="{07B83B86-BA8F-4453-8D18-3C5079FEA7F0}"/>
          </ac:picMkLst>
        </pc:picChg>
      </pc:sldChg>
      <pc:sldChg chg="addSp modSp new mod">
        <pc:chgData name="Pheba Jorson" userId="eeaabf2e53ede3a4" providerId="LiveId" clId="{450CBFE1-DA72-479C-B306-E472200FEBC6}" dt="2024-05-13T09:55:50.856" v="439" actId="1076"/>
        <pc:sldMkLst>
          <pc:docMk/>
          <pc:sldMk cId="2767763890" sldId="267"/>
        </pc:sldMkLst>
        <pc:picChg chg="add mod">
          <ac:chgData name="Pheba Jorson" userId="eeaabf2e53ede3a4" providerId="LiveId" clId="{450CBFE1-DA72-479C-B306-E472200FEBC6}" dt="2024-05-13T09:55:50.856" v="439" actId="1076"/>
          <ac:picMkLst>
            <pc:docMk/>
            <pc:sldMk cId="2767763890" sldId="267"/>
            <ac:picMk id="3" creationId="{69508A91-BF97-4A04-88C6-A2FB4581EE3D}"/>
          </ac:picMkLst>
        </pc:picChg>
      </pc:sldChg>
      <pc:sldChg chg="addSp delSp modSp new del mod">
        <pc:chgData name="Pheba Jorson" userId="eeaabf2e53ede3a4" providerId="LiveId" clId="{450CBFE1-DA72-479C-B306-E472200FEBC6}" dt="2024-05-13T11:47:26.415" v="525" actId="47"/>
        <pc:sldMkLst>
          <pc:docMk/>
          <pc:sldMk cId="1003914982" sldId="268"/>
        </pc:sldMkLst>
        <pc:picChg chg="add del mod">
          <ac:chgData name="Pheba Jorson" userId="eeaabf2e53ede3a4" providerId="LiveId" clId="{450CBFE1-DA72-479C-B306-E472200FEBC6}" dt="2024-05-13T09:58:12.227" v="446" actId="478"/>
          <ac:picMkLst>
            <pc:docMk/>
            <pc:sldMk cId="1003914982" sldId="268"/>
            <ac:picMk id="3" creationId="{6F07BC5E-9E52-4B3D-8DF6-BE2AB06757F3}"/>
          </ac:picMkLst>
        </pc:picChg>
        <pc:picChg chg="add mod">
          <ac:chgData name="Pheba Jorson" userId="eeaabf2e53ede3a4" providerId="LiveId" clId="{450CBFE1-DA72-479C-B306-E472200FEBC6}" dt="2024-05-13T11:46:17.251" v="502" actId="1035"/>
          <ac:picMkLst>
            <pc:docMk/>
            <pc:sldMk cId="1003914982" sldId="268"/>
            <ac:picMk id="5" creationId="{11303696-5C54-48D7-95A7-39B9F9D3E420}"/>
          </ac:picMkLst>
        </pc:picChg>
      </pc:sldChg>
      <pc:sldChg chg="addSp modSp new mod">
        <pc:chgData name="Pheba Jorson" userId="eeaabf2e53ede3a4" providerId="LiveId" clId="{450CBFE1-DA72-479C-B306-E472200FEBC6}" dt="2024-05-13T10:02:32.926" v="455" actId="14100"/>
        <pc:sldMkLst>
          <pc:docMk/>
          <pc:sldMk cId="4278232632" sldId="269"/>
        </pc:sldMkLst>
        <pc:picChg chg="add mod">
          <ac:chgData name="Pheba Jorson" userId="eeaabf2e53ede3a4" providerId="LiveId" clId="{450CBFE1-DA72-479C-B306-E472200FEBC6}" dt="2024-05-13T10:02:32.926" v="455" actId="14100"/>
          <ac:picMkLst>
            <pc:docMk/>
            <pc:sldMk cId="4278232632" sldId="269"/>
            <ac:picMk id="3" creationId="{DF95814B-36B8-4E53-BDB3-E5BE3E786B6A}"/>
          </ac:picMkLst>
        </pc:picChg>
      </pc:sldChg>
      <pc:sldChg chg="addSp modSp new mod">
        <pc:chgData name="Pheba Jorson" userId="eeaabf2e53ede3a4" providerId="LiveId" clId="{450CBFE1-DA72-479C-B306-E472200FEBC6}" dt="2024-05-13T10:11:58.916" v="465" actId="1076"/>
        <pc:sldMkLst>
          <pc:docMk/>
          <pc:sldMk cId="3214929451" sldId="270"/>
        </pc:sldMkLst>
        <pc:picChg chg="add mod">
          <ac:chgData name="Pheba Jorson" userId="eeaabf2e53ede3a4" providerId="LiveId" clId="{450CBFE1-DA72-479C-B306-E472200FEBC6}" dt="2024-05-13T10:11:58.916" v="465" actId="1076"/>
          <ac:picMkLst>
            <pc:docMk/>
            <pc:sldMk cId="3214929451" sldId="270"/>
            <ac:picMk id="3" creationId="{25BC425B-D913-443B-8D3C-4791E330D977}"/>
          </ac:picMkLst>
        </pc:picChg>
      </pc:sldChg>
      <pc:sldChg chg="addSp modSp new mod">
        <pc:chgData name="Pheba Jorson" userId="eeaabf2e53ede3a4" providerId="LiveId" clId="{450CBFE1-DA72-479C-B306-E472200FEBC6}" dt="2024-05-13T10:15:41.508" v="474" actId="1076"/>
        <pc:sldMkLst>
          <pc:docMk/>
          <pc:sldMk cId="3099142059" sldId="271"/>
        </pc:sldMkLst>
        <pc:picChg chg="add mod">
          <ac:chgData name="Pheba Jorson" userId="eeaabf2e53ede3a4" providerId="LiveId" clId="{450CBFE1-DA72-479C-B306-E472200FEBC6}" dt="2024-05-13T10:15:41.508" v="474" actId="1076"/>
          <ac:picMkLst>
            <pc:docMk/>
            <pc:sldMk cId="3099142059" sldId="271"/>
            <ac:picMk id="3" creationId="{53906E47-71E2-44F6-8195-4482A357D9F8}"/>
          </ac:picMkLst>
        </pc:picChg>
      </pc:sldChg>
      <pc:sldChg chg="addSp modSp new mod">
        <pc:chgData name="Pheba Jorson" userId="eeaabf2e53ede3a4" providerId="LiveId" clId="{450CBFE1-DA72-479C-B306-E472200FEBC6}" dt="2024-05-13T10:20:55.849" v="480" actId="1076"/>
        <pc:sldMkLst>
          <pc:docMk/>
          <pc:sldMk cId="434945938" sldId="272"/>
        </pc:sldMkLst>
        <pc:picChg chg="add mod">
          <ac:chgData name="Pheba Jorson" userId="eeaabf2e53ede3a4" providerId="LiveId" clId="{450CBFE1-DA72-479C-B306-E472200FEBC6}" dt="2024-05-13T10:20:55.849" v="480" actId="1076"/>
          <ac:picMkLst>
            <pc:docMk/>
            <pc:sldMk cId="434945938" sldId="272"/>
            <ac:picMk id="3" creationId="{E00FCF10-2D5A-4E24-86D2-084BF8B16D97}"/>
          </ac:picMkLst>
        </pc:picChg>
      </pc:sldChg>
      <pc:sldChg chg="addSp modSp new mod">
        <pc:chgData name="Pheba Jorson" userId="eeaabf2e53ede3a4" providerId="LiveId" clId="{450CBFE1-DA72-479C-B306-E472200FEBC6}" dt="2024-05-13T10:21:49.449" v="484" actId="1076"/>
        <pc:sldMkLst>
          <pc:docMk/>
          <pc:sldMk cId="905691910" sldId="273"/>
        </pc:sldMkLst>
        <pc:picChg chg="add mod">
          <ac:chgData name="Pheba Jorson" userId="eeaabf2e53ede3a4" providerId="LiveId" clId="{450CBFE1-DA72-479C-B306-E472200FEBC6}" dt="2024-05-13T10:21:49.449" v="484" actId="1076"/>
          <ac:picMkLst>
            <pc:docMk/>
            <pc:sldMk cId="905691910" sldId="273"/>
            <ac:picMk id="3" creationId="{B9500BFF-0472-4396-97A9-E98C9AEE941B}"/>
          </ac:picMkLst>
        </pc:picChg>
      </pc:sldChg>
      <pc:sldChg chg="addSp modSp new mod">
        <pc:chgData name="Pheba Jorson" userId="eeaabf2e53ede3a4" providerId="LiveId" clId="{450CBFE1-DA72-479C-B306-E472200FEBC6}" dt="2024-05-13T12:15:41.994" v="827" actId="207"/>
        <pc:sldMkLst>
          <pc:docMk/>
          <pc:sldMk cId="3654111467" sldId="274"/>
        </pc:sldMkLst>
        <pc:spChg chg="add mod">
          <ac:chgData name="Pheba Jorson" userId="eeaabf2e53ede3a4" providerId="LiveId" clId="{450CBFE1-DA72-479C-B306-E472200FEBC6}" dt="2024-05-13T12:15:41.994" v="827" actId="207"/>
          <ac:spMkLst>
            <pc:docMk/>
            <pc:sldMk cId="3654111467" sldId="274"/>
            <ac:spMk id="3" creationId="{289A3F2A-9BB1-4AA0-8251-52569486A961}"/>
          </ac:spMkLst>
        </pc:spChg>
      </pc:sldChg>
      <pc:sldChg chg="addSp modSp new mod">
        <pc:chgData name="Pheba Jorson" userId="eeaabf2e53ede3a4" providerId="LiveId" clId="{450CBFE1-DA72-479C-B306-E472200FEBC6}" dt="2024-05-13T12:15:48.134" v="828" actId="207"/>
        <pc:sldMkLst>
          <pc:docMk/>
          <pc:sldMk cId="789787609" sldId="275"/>
        </pc:sldMkLst>
        <pc:spChg chg="add mod">
          <ac:chgData name="Pheba Jorson" userId="eeaabf2e53ede3a4" providerId="LiveId" clId="{450CBFE1-DA72-479C-B306-E472200FEBC6}" dt="2024-05-13T12:15:48.134" v="828" actId="207"/>
          <ac:spMkLst>
            <pc:docMk/>
            <pc:sldMk cId="789787609" sldId="275"/>
            <ac:spMk id="3" creationId="{96D40CB9-1736-45DF-A76D-90ACCE07F143}"/>
          </ac:spMkLst>
        </pc:spChg>
      </pc:sldChg>
      <pc:sldChg chg="addSp modSp new mod">
        <pc:chgData name="Pheba Jorson" userId="eeaabf2e53ede3a4" providerId="LiveId" clId="{450CBFE1-DA72-479C-B306-E472200FEBC6}" dt="2024-05-13T12:15:52.639" v="829" actId="207"/>
        <pc:sldMkLst>
          <pc:docMk/>
          <pc:sldMk cId="3463762630" sldId="276"/>
        </pc:sldMkLst>
        <pc:spChg chg="add mod">
          <ac:chgData name="Pheba Jorson" userId="eeaabf2e53ede3a4" providerId="LiveId" clId="{450CBFE1-DA72-479C-B306-E472200FEBC6}" dt="2024-05-13T12:15:52.639" v="829" actId="207"/>
          <ac:spMkLst>
            <pc:docMk/>
            <pc:sldMk cId="3463762630" sldId="276"/>
            <ac:spMk id="3" creationId="{E6CE1338-9888-49C4-84C4-D6FFE07DF2AB}"/>
          </ac:spMkLst>
        </pc:spChg>
      </pc:sldChg>
      <pc:sldChg chg="addSp modSp new mod">
        <pc:chgData name="Pheba Jorson" userId="eeaabf2e53ede3a4" providerId="LiveId" clId="{450CBFE1-DA72-479C-B306-E472200FEBC6}" dt="2024-05-13T12:15:11.502" v="822" actId="207"/>
        <pc:sldMkLst>
          <pc:docMk/>
          <pc:sldMk cId="13408422" sldId="277"/>
        </pc:sldMkLst>
        <pc:spChg chg="add mod">
          <ac:chgData name="Pheba Jorson" userId="eeaabf2e53ede3a4" providerId="LiveId" clId="{450CBFE1-DA72-479C-B306-E472200FEBC6}" dt="2024-05-13T12:15:11.502" v="822" actId="207"/>
          <ac:spMkLst>
            <pc:docMk/>
            <pc:sldMk cId="13408422" sldId="277"/>
            <ac:spMk id="3" creationId="{F6DC505D-6A5B-45CD-B972-562FCBA00D7F}"/>
          </ac:spMkLst>
        </pc:spChg>
      </pc:sldChg>
      <pc:sldChg chg="addSp modSp new mod">
        <pc:chgData name="Pheba Jorson" userId="eeaabf2e53ede3a4" providerId="LiveId" clId="{450CBFE1-DA72-479C-B306-E472200FEBC6}" dt="2024-05-13T12:15:06.140" v="821" actId="207"/>
        <pc:sldMkLst>
          <pc:docMk/>
          <pc:sldMk cId="724822741" sldId="278"/>
        </pc:sldMkLst>
        <pc:spChg chg="add mod">
          <ac:chgData name="Pheba Jorson" userId="eeaabf2e53ede3a4" providerId="LiveId" clId="{450CBFE1-DA72-479C-B306-E472200FEBC6}" dt="2024-05-13T12:15:06.140" v="821" actId="207"/>
          <ac:spMkLst>
            <pc:docMk/>
            <pc:sldMk cId="724822741" sldId="278"/>
            <ac:spMk id="3" creationId="{F7F41A1A-05CD-470F-9711-F98AFDC220FC}"/>
          </ac:spMkLst>
        </pc:spChg>
      </pc:sldChg>
      <pc:sldChg chg="addSp modSp new mod">
        <pc:chgData name="Pheba Jorson" userId="eeaabf2e53ede3a4" providerId="LiveId" clId="{450CBFE1-DA72-479C-B306-E472200FEBC6}" dt="2024-05-13T12:14:58.699" v="820" actId="207"/>
        <pc:sldMkLst>
          <pc:docMk/>
          <pc:sldMk cId="831893776" sldId="279"/>
        </pc:sldMkLst>
        <pc:spChg chg="add mod">
          <ac:chgData name="Pheba Jorson" userId="eeaabf2e53ede3a4" providerId="LiveId" clId="{450CBFE1-DA72-479C-B306-E472200FEBC6}" dt="2024-05-13T12:14:58.699" v="820" actId="207"/>
          <ac:spMkLst>
            <pc:docMk/>
            <pc:sldMk cId="831893776" sldId="279"/>
            <ac:spMk id="3" creationId="{C32ADB77-7BFB-4660-9BB5-2DFBC223AB60}"/>
          </ac:spMkLst>
        </pc:spChg>
      </pc:sldChg>
      <pc:sldChg chg="addSp modSp new mod">
        <pc:chgData name="Pheba Jorson" userId="eeaabf2e53ede3a4" providerId="LiveId" clId="{450CBFE1-DA72-479C-B306-E472200FEBC6}" dt="2024-05-13T12:14:52.522" v="819" actId="207"/>
        <pc:sldMkLst>
          <pc:docMk/>
          <pc:sldMk cId="2666504805" sldId="280"/>
        </pc:sldMkLst>
        <pc:spChg chg="add mod">
          <ac:chgData name="Pheba Jorson" userId="eeaabf2e53ede3a4" providerId="LiveId" clId="{450CBFE1-DA72-479C-B306-E472200FEBC6}" dt="2024-05-13T12:14:52.522" v="819" actId="207"/>
          <ac:spMkLst>
            <pc:docMk/>
            <pc:sldMk cId="2666504805" sldId="280"/>
            <ac:spMk id="3" creationId="{2EB1F993-AD89-4564-ACF6-5CB769622B5F}"/>
          </ac:spMkLst>
        </pc:spChg>
      </pc:sldChg>
      <pc:sldChg chg="addSp modSp new mod">
        <pc:chgData name="Pheba Jorson" userId="eeaabf2e53ede3a4" providerId="LiveId" clId="{450CBFE1-DA72-479C-B306-E472200FEBC6}" dt="2024-05-13T12:14:42.640" v="818" actId="207"/>
        <pc:sldMkLst>
          <pc:docMk/>
          <pc:sldMk cId="1721932541" sldId="281"/>
        </pc:sldMkLst>
        <pc:spChg chg="add mod">
          <ac:chgData name="Pheba Jorson" userId="eeaabf2e53ede3a4" providerId="LiveId" clId="{450CBFE1-DA72-479C-B306-E472200FEBC6}" dt="2024-05-13T12:14:42.640" v="818" actId="207"/>
          <ac:spMkLst>
            <pc:docMk/>
            <pc:sldMk cId="1721932541" sldId="281"/>
            <ac:spMk id="3" creationId="{C22601FA-DB72-4D01-8279-556CE8DB1B49}"/>
          </ac:spMkLst>
        </pc:spChg>
      </pc:sldChg>
      <pc:sldChg chg="new del">
        <pc:chgData name="Pheba Jorson" userId="eeaabf2e53ede3a4" providerId="LiveId" clId="{450CBFE1-DA72-479C-B306-E472200FEBC6}" dt="2024-05-13T12:13:10.448" v="777" actId="47"/>
        <pc:sldMkLst>
          <pc:docMk/>
          <pc:sldMk cId="493520929" sldId="282"/>
        </pc:sldMkLst>
      </pc:sldChg>
      <pc:sldChg chg="delSp modSp new mod">
        <pc:chgData name="Pheba Jorson" userId="eeaabf2e53ede3a4" providerId="LiveId" clId="{450CBFE1-DA72-479C-B306-E472200FEBC6}" dt="2024-05-13T12:13:52.161" v="817" actId="14100"/>
        <pc:sldMkLst>
          <pc:docMk/>
          <pc:sldMk cId="1496161631" sldId="283"/>
        </pc:sldMkLst>
        <pc:spChg chg="mod">
          <ac:chgData name="Pheba Jorson" userId="eeaabf2e53ede3a4" providerId="LiveId" clId="{450CBFE1-DA72-479C-B306-E472200FEBC6}" dt="2024-05-13T12:13:52.161" v="817" actId="14100"/>
          <ac:spMkLst>
            <pc:docMk/>
            <pc:sldMk cId="1496161631" sldId="283"/>
            <ac:spMk id="2" creationId="{3DBAFB51-C8B3-403E-B137-76C8423370F3}"/>
          </ac:spMkLst>
        </pc:spChg>
        <pc:spChg chg="del mod">
          <ac:chgData name="Pheba Jorson" userId="eeaabf2e53ede3a4" providerId="LiveId" clId="{450CBFE1-DA72-479C-B306-E472200FEBC6}" dt="2024-05-13T12:13:40.220" v="814" actId="478"/>
          <ac:spMkLst>
            <pc:docMk/>
            <pc:sldMk cId="1496161631" sldId="283"/>
            <ac:spMk id="3" creationId="{B16F4440-6BEE-4D63-A88E-EB08C14872C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C2C24E-925E-4082-8F2F-0D2FAD73B2D0}"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89724-B6B1-4F37-A41C-8941A8ED8E06}" type="slidenum">
              <a:rPr lang="en-IN" smtClean="0"/>
              <a:t>‹#›</a:t>
            </a:fld>
            <a:endParaRPr lang="en-IN"/>
          </a:p>
        </p:txBody>
      </p:sp>
    </p:spTree>
    <p:extLst>
      <p:ext uri="{BB962C8B-B14F-4D97-AF65-F5344CB8AC3E}">
        <p14:creationId xmlns:p14="http://schemas.microsoft.com/office/powerpoint/2010/main" val="307253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2C24E-925E-4082-8F2F-0D2FAD73B2D0}"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89724-B6B1-4F37-A41C-8941A8ED8E06}" type="slidenum">
              <a:rPr lang="en-IN" smtClean="0"/>
              <a:t>‹#›</a:t>
            </a:fld>
            <a:endParaRPr lang="en-IN"/>
          </a:p>
        </p:txBody>
      </p:sp>
    </p:spTree>
    <p:extLst>
      <p:ext uri="{BB962C8B-B14F-4D97-AF65-F5344CB8AC3E}">
        <p14:creationId xmlns:p14="http://schemas.microsoft.com/office/powerpoint/2010/main" val="3485104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C2C24E-925E-4082-8F2F-0D2FAD73B2D0}"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89724-B6B1-4F37-A41C-8941A8ED8E06}" type="slidenum">
              <a:rPr lang="en-IN" smtClean="0"/>
              <a:t>‹#›</a:t>
            </a:fld>
            <a:endParaRPr lang="en-IN"/>
          </a:p>
        </p:txBody>
      </p:sp>
    </p:spTree>
    <p:extLst>
      <p:ext uri="{BB962C8B-B14F-4D97-AF65-F5344CB8AC3E}">
        <p14:creationId xmlns:p14="http://schemas.microsoft.com/office/powerpoint/2010/main" val="1773934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9C2C24E-925E-4082-8F2F-0D2FAD73B2D0}"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89724-B6B1-4F37-A41C-8941A8ED8E0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6028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2C24E-925E-4082-8F2F-0D2FAD73B2D0}"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89724-B6B1-4F37-A41C-8941A8ED8E06}" type="slidenum">
              <a:rPr lang="en-IN" smtClean="0"/>
              <a:t>‹#›</a:t>
            </a:fld>
            <a:endParaRPr lang="en-IN"/>
          </a:p>
        </p:txBody>
      </p:sp>
    </p:spTree>
    <p:extLst>
      <p:ext uri="{BB962C8B-B14F-4D97-AF65-F5344CB8AC3E}">
        <p14:creationId xmlns:p14="http://schemas.microsoft.com/office/powerpoint/2010/main" val="2238455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C2C24E-925E-4082-8F2F-0D2FAD73B2D0}" type="datetimeFigureOut">
              <a:rPr lang="en-IN" smtClean="0"/>
              <a:t>13-05-2024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89724-B6B1-4F37-A41C-8941A8ED8E06}" type="slidenum">
              <a:rPr lang="en-IN" smtClean="0"/>
              <a:t>‹#›</a:t>
            </a:fld>
            <a:endParaRPr lang="en-IN"/>
          </a:p>
        </p:txBody>
      </p:sp>
    </p:spTree>
    <p:extLst>
      <p:ext uri="{BB962C8B-B14F-4D97-AF65-F5344CB8AC3E}">
        <p14:creationId xmlns:p14="http://schemas.microsoft.com/office/powerpoint/2010/main" val="2135866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C2C24E-925E-4082-8F2F-0D2FAD73B2D0}" type="datetimeFigureOut">
              <a:rPr lang="en-IN" smtClean="0"/>
              <a:t>13-05-2024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89724-B6B1-4F37-A41C-8941A8ED8E06}" type="slidenum">
              <a:rPr lang="en-IN" smtClean="0"/>
              <a:t>‹#›</a:t>
            </a:fld>
            <a:endParaRPr lang="en-IN"/>
          </a:p>
        </p:txBody>
      </p:sp>
    </p:spTree>
    <p:extLst>
      <p:ext uri="{BB962C8B-B14F-4D97-AF65-F5344CB8AC3E}">
        <p14:creationId xmlns:p14="http://schemas.microsoft.com/office/powerpoint/2010/main" val="926432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2C24E-925E-4082-8F2F-0D2FAD73B2D0}"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89724-B6B1-4F37-A41C-8941A8ED8E06}" type="slidenum">
              <a:rPr lang="en-IN" smtClean="0"/>
              <a:t>‹#›</a:t>
            </a:fld>
            <a:endParaRPr lang="en-IN"/>
          </a:p>
        </p:txBody>
      </p:sp>
    </p:spTree>
    <p:extLst>
      <p:ext uri="{BB962C8B-B14F-4D97-AF65-F5344CB8AC3E}">
        <p14:creationId xmlns:p14="http://schemas.microsoft.com/office/powerpoint/2010/main" val="2770971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C2C24E-925E-4082-8F2F-0D2FAD73B2D0}"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89724-B6B1-4F37-A41C-8941A8ED8E06}" type="slidenum">
              <a:rPr lang="en-IN" smtClean="0"/>
              <a:t>‹#›</a:t>
            </a:fld>
            <a:endParaRPr lang="en-IN"/>
          </a:p>
        </p:txBody>
      </p:sp>
    </p:spTree>
    <p:extLst>
      <p:ext uri="{BB962C8B-B14F-4D97-AF65-F5344CB8AC3E}">
        <p14:creationId xmlns:p14="http://schemas.microsoft.com/office/powerpoint/2010/main" val="80668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9C2C24E-925E-4082-8F2F-0D2FAD73B2D0}"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89724-B6B1-4F37-A41C-8941A8ED8E06}" type="slidenum">
              <a:rPr lang="en-IN" smtClean="0"/>
              <a:t>‹#›</a:t>
            </a:fld>
            <a:endParaRPr lang="en-IN"/>
          </a:p>
        </p:txBody>
      </p:sp>
    </p:spTree>
    <p:extLst>
      <p:ext uri="{BB962C8B-B14F-4D97-AF65-F5344CB8AC3E}">
        <p14:creationId xmlns:p14="http://schemas.microsoft.com/office/powerpoint/2010/main" val="3067353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C2C24E-925E-4082-8F2F-0D2FAD73B2D0}"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789724-B6B1-4F37-A41C-8941A8ED8E06}" type="slidenum">
              <a:rPr lang="en-IN" smtClean="0"/>
              <a:t>‹#›</a:t>
            </a:fld>
            <a:endParaRPr lang="en-IN"/>
          </a:p>
        </p:txBody>
      </p:sp>
    </p:spTree>
    <p:extLst>
      <p:ext uri="{BB962C8B-B14F-4D97-AF65-F5344CB8AC3E}">
        <p14:creationId xmlns:p14="http://schemas.microsoft.com/office/powerpoint/2010/main" val="47986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C2C24E-925E-4082-8F2F-0D2FAD73B2D0}"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89724-B6B1-4F37-A41C-8941A8ED8E06}" type="slidenum">
              <a:rPr lang="en-IN" smtClean="0"/>
              <a:t>‹#›</a:t>
            </a:fld>
            <a:endParaRPr lang="en-IN"/>
          </a:p>
        </p:txBody>
      </p:sp>
    </p:spTree>
    <p:extLst>
      <p:ext uri="{BB962C8B-B14F-4D97-AF65-F5344CB8AC3E}">
        <p14:creationId xmlns:p14="http://schemas.microsoft.com/office/powerpoint/2010/main" val="3624261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C2C24E-925E-4082-8F2F-0D2FAD73B2D0}" type="datetimeFigureOut">
              <a:rPr lang="en-IN" smtClean="0"/>
              <a:t>13-05-2024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789724-B6B1-4F37-A41C-8941A8ED8E06}" type="slidenum">
              <a:rPr lang="en-IN" smtClean="0"/>
              <a:t>‹#›</a:t>
            </a:fld>
            <a:endParaRPr lang="en-IN"/>
          </a:p>
        </p:txBody>
      </p:sp>
    </p:spTree>
    <p:extLst>
      <p:ext uri="{BB962C8B-B14F-4D97-AF65-F5344CB8AC3E}">
        <p14:creationId xmlns:p14="http://schemas.microsoft.com/office/powerpoint/2010/main" val="2705122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9C2C24E-925E-4082-8F2F-0D2FAD73B2D0}" type="datetimeFigureOut">
              <a:rPr lang="en-IN" smtClean="0"/>
              <a:t>13-05-2024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2789724-B6B1-4F37-A41C-8941A8ED8E06}" type="slidenum">
              <a:rPr lang="en-IN" smtClean="0"/>
              <a:t>‹#›</a:t>
            </a:fld>
            <a:endParaRPr lang="en-IN"/>
          </a:p>
        </p:txBody>
      </p:sp>
    </p:spTree>
    <p:extLst>
      <p:ext uri="{BB962C8B-B14F-4D97-AF65-F5344CB8AC3E}">
        <p14:creationId xmlns:p14="http://schemas.microsoft.com/office/powerpoint/2010/main" val="4144395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9C2C24E-925E-4082-8F2F-0D2FAD73B2D0}" type="datetimeFigureOut">
              <a:rPr lang="en-IN" smtClean="0"/>
              <a:t>13-05-2024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2789724-B6B1-4F37-A41C-8941A8ED8E06}" type="slidenum">
              <a:rPr lang="en-IN" smtClean="0"/>
              <a:t>‹#›</a:t>
            </a:fld>
            <a:endParaRPr lang="en-IN"/>
          </a:p>
        </p:txBody>
      </p:sp>
    </p:spTree>
    <p:extLst>
      <p:ext uri="{BB962C8B-B14F-4D97-AF65-F5344CB8AC3E}">
        <p14:creationId xmlns:p14="http://schemas.microsoft.com/office/powerpoint/2010/main" val="1968987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9C2C24E-925E-4082-8F2F-0D2FAD73B2D0}" type="datetimeFigureOut">
              <a:rPr lang="en-IN" smtClean="0"/>
              <a:t>13-05-2024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2789724-B6B1-4F37-A41C-8941A8ED8E06}" type="slidenum">
              <a:rPr lang="en-IN" smtClean="0"/>
              <a:t>‹#›</a:t>
            </a:fld>
            <a:endParaRPr lang="en-IN"/>
          </a:p>
        </p:txBody>
      </p:sp>
    </p:spTree>
    <p:extLst>
      <p:ext uri="{BB962C8B-B14F-4D97-AF65-F5344CB8AC3E}">
        <p14:creationId xmlns:p14="http://schemas.microsoft.com/office/powerpoint/2010/main" val="176591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C2C24E-925E-4082-8F2F-0D2FAD73B2D0}"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789724-B6B1-4F37-A41C-8941A8ED8E06}" type="slidenum">
              <a:rPr lang="en-IN" smtClean="0"/>
              <a:t>‹#›</a:t>
            </a:fld>
            <a:endParaRPr lang="en-IN"/>
          </a:p>
        </p:txBody>
      </p:sp>
    </p:spTree>
    <p:extLst>
      <p:ext uri="{BB962C8B-B14F-4D97-AF65-F5344CB8AC3E}">
        <p14:creationId xmlns:p14="http://schemas.microsoft.com/office/powerpoint/2010/main" val="77904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9C2C24E-925E-4082-8F2F-0D2FAD73B2D0}" type="datetimeFigureOut">
              <a:rPr lang="en-IN" smtClean="0"/>
              <a:t>13-05-2024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2789724-B6B1-4F37-A41C-8941A8ED8E06}" type="slidenum">
              <a:rPr lang="en-IN" smtClean="0"/>
              <a:t>‹#›</a:t>
            </a:fld>
            <a:endParaRPr lang="en-IN"/>
          </a:p>
        </p:txBody>
      </p:sp>
    </p:spTree>
    <p:extLst>
      <p:ext uri="{BB962C8B-B14F-4D97-AF65-F5344CB8AC3E}">
        <p14:creationId xmlns:p14="http://schemas.microsoft.com/office/powerpoint/2010/main" val="275153234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FB51-C8B3-403E-B137-76C8423370F3}"/>
              </a:ext>
            </a:extLst>
          </p:cNvPr>
          <p:cNvSpPr>
            <a:spLocks noGrp="1"/>
          </p:cNvSpPr>
          <p:nvPr>
            <p:ph type="ctrTitle"/>
          </p:nvPr>
        </p:nvSpPr>
        <p:spPr>
          <a:xfrm>
            <a:off x="972766" y="719847"/>
            <a:ext cx="9941668" cy="2957208"/>
          </a:xfrm>
        </p:spPr>
        <p:txBody>
          <a:bodyPr/>
          <a:lstStyle/>
          <a:p>
            <a:r>
              <a:rPr lang="en-IN" dirty="0">
                <a:latin typeface="Times New Roman" panose="02020603050405020304" pitchFamily="18" charset="0"/>
                <a:cs typeface="Times New Roman" panose="02020603050405020304" pitchFamily="18" charset="0"/>
              </a:rPr>
              <a:t>FINAL PROJECT SOLUTIONS</a:t>
            </a:r>
          </a:p>
        </p:txBody>
      </p:sp>
    </p:spTree>
    <p:extLst>
      <p:ext uri="{BB962C8B-B14F-4D97-AF65-F5344CB8AC3E}">
        <p14:creationId xmlns:p14="http://schemas.microsoft.com/office/powerpoint/2010/main" val="1496161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4391D2-505D-4647-82C9-BCE783B44B7C}"/>
              </a:ext>
            </a:extLst>
          </p:cNvPr>
          <p:cNvSpPr txBox="1"/>
          <p:nvPr/>
        </p:nvSpPr>
        <p:spPr>
          <a:xfrm>
            <a:off x="244929" y="506185"/>
            <a:ext cx="11690397" cy="3970318"/>
          </a:xfrm>
          <a:prstGeom prst="rect">
            <a:avLst/>
          </a:prstGeom>
          <a:noFill/>
        </p:spPr>
        <p:txBody>
          <a:bodyPr wrap="square">
            <a:spAutoFit/>
          </a:bodyPr>
          <a:lstStyle/>
          <a:p>
            <a:r>
              <a:rPr lang="en-US" i="0" dirty="0">
                <a:effectLst/>
                <a:latin typeface="Times New Roman" panose="02020603050405020304" pitchFamily="18" charset="0"/>
                <a:cs typeface="Times New Roman" panose="02020603050405020304" pitchFamily="18" charset="0"/>
              </a:rPr>
              <a:t>Now you need to get 2-3 bowlers with the best strike rate and who have bowled at least 500 balls in IPL so </a:t>
            </a:r>
            <a:r>
              <a:rPr lang="en-US" i="0" dirty="0" err="1">
                <a:effectLst/>
                <a:latin typeface="Times New Roman" panose="02020603050405020304" pitchFamily="18" charset="0"/>
                <a:cs typeface="Times New Roman" panose="02020603050405020304" pitchFamily="18" charset="0"/>
              </a:rPr>
              <a:t>far.To</a:t>
            </a:r>
            <a:r>
              <a:rPr lang="en-US" i="0" dirty="0">
                <a:effectLst/>
                <a:latin typeface="Times New Roman" panose="02020603050405020304" pitchFamily="18" charset="0"/>
                <a:cs typeface="Times New Roman" panose="02020603050405020304" pitchFamily="18" charset="0"/>
              </a:rPr>
              <a:t> do that you have to make a list of 10 players you want to bid in the auction so that when you try to grab them in auction you should not pay the amount greater than you have in the purse for a particular player.</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SELECT bowler,</a:t>
            </a:r>
          </a:p>
          <a:p>
            <a:r>
              <a:rPr lang="en-US" b="1" dirty="0">
                <a:latin typeface="Times New Roman" panose="02020603050405020304" pitchFamily="18" charset="0"/>
                <a:cs typeface="Times New Roman" panose="02020603050405020304" pitchFamily="18" charset="0"/>
              </a:rPr>
              <a:t>       COUNT(*) AS </a:t>
            </a:r>
            <a:r>
              <a:rPr lang="en-US" b="1" dirty="0" err="1">
                <a:latin typeface="Times New Roman" panose="02020603050405020304" pitchFamily="18" charset="0"/>
                <a:cs typeface="Times New Roman" panose="02020603050405020304" pitchFamily="18" charset="0"/>
              </a:rPr>
              <a:t>balls_bowled</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SUM(CASE WHEN </a:t>
            </a:r>
            <a:r>
              <a:rPr lang="en-US" b="1" dirty="0" err="1">
                <a:latin typeface="Times New Roman" panose="02020603050405020304" pitchFamily="18" charset="0"/>
                <a:cs typeface="Times New Roman" panose="02020603050405020304" pitchFamily="18" charset="0"/>
              </a:rPr>
              <a:t>is_wicket</a:t>
            </a:r>
            <a:r>
              <a:rPr lang="en-US" b="1" dirty="0">
                <a:latin typeface="Times New Roman" panose="02020603050405020304" pitchFamily="18" charset="0"/>
                <a:cs typeface="Times New Roman" panose="02020603050405020304" pitchFamily="18" charset="0"/>
              </a:rPr>
              <a:t> = 1 THEN 1 ELSE 0 END) AS </a:t>
            </a:r>
            <a:r>
              <a:rPr lang="en-US" b="1" dirty="0" err="1">
                <a:latin typeface="Times New Roman" panose="02020603050405020304" pitchFamily="18" charset="0"/>
                <a:cs typeface="Times New Roman" panose="02020603050405020304" pitchFamily="18" charset="0"/>
              </a:rPr>
              <a:t>wickets_taken</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COUNT(*) / SUM(CASE WHEN </a:t>
            </a:r>
            <a:r>
              <a:rPr lang="en-US" b="1" dirty="0" err="1">
                <a:latin typeface="Times New Roman" panose="02020603050405020304" pitchFamily="18" charset="0"/>
                <a:cs typeface="Times New Roman" panose="02020603050405020304" pitchFamily="18" charset="0"/>
              </a:rPr>
              <a:t>is_wicket</a:t>
            </a:r>
            <a:r>
              <a:rPr lang="en-US" b="1" dirty="0">
                <a:latin typeface="Times New Roman" panose="02020603050405020304" pitchFamily="18" charset="0"/>
                <a:cs typeface="Times New Roman" panose="02020603050405020304" pitchFamily="18" charset="0"/>
              </a:rPr>
              <a:t> = 1 THEN 1 ELSE 0 END) AS </a:t>
            </a:r>
            <a:r>
              <a:rPr lang="en-US" b="1" dirty="0" err="1">
                <a:latin typeface="Times New Roman" panose="02020603050405020304" pitchFamily="18" charset="0"/>
                <a:cs typeface="Times New Roman" panose="02020603050405020304" pitchFamily="18" charset="0"/>
              </a:rPr>
              <a:t>strike_rate</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FROM Ball</a:t>
            </a:r>
          </a:p>
          <a:p>
            <a:r>
              <a:rPr lang="en-US" b="1" dirty="0">
                <a:latin typeface="Times New Roman" panose="02020603050405020304" pitchFamily="18" charset="0"/>
                <a:cs typeface="Times New Roman" panose="02020603050405020304" pitchFamily="18" charset="0"/>
              </a:rPr>
              <a:t>GROUP BY bowler</a:t>
            </a:r>
          </a:p>
          <a:p>
            <a:r>
              <a:rPr lang="en-US" b="1" dirty="0">
                <a:latin typeface="Times New Roman" panose="02020603050405020304" pitchFamily="18" charset="0"/>
                <a:cs typeface="Times New Roman" panose="02020603050405020304" pitchFamily="18" charset="0"/>
              </a:rPr>
              <a:t>HAVING count(*) &gt;= 500</a:t>
            </a:r>
          </a:p>
          <a:p>
            <a:r>
              <a:rPr lang="en-US" b="1" dirty="0">
                <a:latin typeface="Times New Roman" panose="02020603050405020304" pitchFamily="18" charset="0"/>
                <a:cs typeface="Times New Roman" panose="02020603050405020304" pitchFamily="18" charset="0"/>
              </a:rPr>
              <a:t>ORDER BY </a:t>
            </a:r>
            <a:r>
              <a:rPr lang="en-US" b="1" dirty="0" err="1">
                <a:latin typeface="Times New Roman" panose="02020603050405020304" pitchFamily="18" charset="0"/>
                <a:cs typeface="Times New Roman" panose="02020603050405020304" pitchFamily="18" charset="0"/>
              </a:rPr>
              <a:t>strike_rate</a:t>
            </a:r>
            <a:r>
              <a:rPr lang="en-US" b="1" dirty="0">
                <a:latin typeface="Times New Roman" panose="02020603050405020304" pitchFamily="18" charset="0"/>
                <a:cs typeface="Times New Roman" panose="02020603050405020304" pitchFamily="18" charset="0"/>
              </a:rPr>
              <a:t> desc</a:t>
            </a:r>
          </a:p>
          <a:p>
            <a:r>
              <a:rPr lang="en-US" b="1" dirty="0">
                <a:latin typeface="Times New Roman" panose="02020603050405020304" pitchFamily="18" charset="0"/>
                <a:cs typeface="Times New Roman" panose="02020603050405020304" pitchFamily="18" charset="0"/>
              </a:rPr>
              <a:t>LIMIT 10;</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621EB4B-E35B-46F4-AC28-D74536FA2DDE}"/>
              </a:ext>
            </a:extLst>
          </p:cNvPr>
          <p:cNvPicPr>
            <a:picLocks noChangeAspect="1"/>
          </p:cNvPicPr>
          <p:nvPr/>
        </p:nvPicPr>
        <p:blipFill>
          <a:blip r:embed="rId2"/>
          <a:stretch>
            <a:fillRect/>
          </a:stretch>
        </p:blipFill>
        <p:spPr>
          <a:xfrm>
            <a:off x="5450216" y="2813490"/>
            <a:ext cx="6741784" cy="3920495"/>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9FFB72D-F6FE-4A31-ADE4-58A7C083A55F}"/>
                  </a:ext>
                </a:extLst>
              </p:cNvPr>
              <p:cNvSpPr txBox="1"/>
              <p:nvPr/>
            </p:nvSpPr>
            <p:spPr>
              <a:xfrm>
                <a:off x="71120" y="4773738"/>
                <a:ext cx="5354320" cy="57451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𝐵𝑜𝑤𝑙𝑒𝑟𝑠</m:t>
                      </m:r>
                      <m:r>
                        <a:rPr lang="en-IN" b="0" i="1" smtClean="0">
                          <a:latin typeface="Cambria Math" panose="02040503050406030204" pitchFamily="18" charset="0"/>
                        </a:rPr>
                        <m:t> </m:t>
                      </m:r>
                      <m:r>
                        <a:rPr lang="en-IN" b="0" i="1" smtClean="0">
                          <a:latin typeface="Cambria Math" panose="02040503050406030204" pitchFamily="18" charset="0"/>
                        </a:rPr>
                        <m:t>𝑆𝑡𝑟𝑖𝑘𝑒</m:t>
                      </m:r>
                      <m:r>
                        <a:rPr lang="en-IN" b="0" i="1" smtClean="0">
                          <a:latin typeface="Cambria Math" panose="02040503050406030204" pitchFamily="18" charset="0"/>
                        </a:rPr>
                        <m:t> </m:t>
                      </m:r>
                      <m:r>
                        <a:rPr lang="en-IN" b="0" i="1" smtClean="0">
                          <a:latin typeface="Cambria Math" panose="02040503050406030204" pitchFamily="18" charset="0"/>
                        </a:rPr>
                        <m:t>𝑅𝑎𝑡𝑒</m:t>
                      </m:r>
                      <m:r>
                        <a:rPr lang="en-IN" b="0" i="1" smtClean="0">
                          <a:latin typeface="Cambria Math" panose="02040503050406030204" pitchFamily="18" charset="0"/>
                        </a:rPr>
                        <m:t>=</m:t>
                      </m:r>
                      <m:f>
                        <m:fPr>
                          <m:ctrlPr>
                            <a:rPr lang="en-IN" i="1" smtClean="0">
                              <a:latin typeface="Cambria Math" panose="02040503050406030204" pitchFamily="18" charset="0"/>
                            </a:rPr>
                          </m:ctrlPr>
                        </m:fPr>
                        <m:num>
                          <m:r>
                            <a:rPr lang="en-IN" b="0" i="1" smtClean="0">
                              <a:latin typeface="Cambria Math" panose="02040503050406030204" pitchFamily="18" charset="0"/>
                            </a:rPr>
                            <m:t>𝑇𝑜𝑡𝑎𝑙</m:t>
                          </m:r>
                          <m:r>
                            <a:rPr lang="en-IN" b="0" i="1" smtClean="0">
                              <a:latin typeface="Cambria Math" panose="02040503050406030204" pitchFamily="18" charset="0"/>
                            </a:rPr>
                            <m:t> </m:t>
                          </m:r>
                          <m:r>
                            <a:rPr lang="en-IN" b="0" i="1" smtClean="0">
                              <a:latin typeface="Cambria Math" panose="02040503050406030204" pitchFamily="18" charset="0"/>
                            </a:rPr>
                            <m:t>𝑏𝑎𝑙𝑙𝑠</m:t>
                          </m:r>
                          <m:r>
                            <a:rPr lang="en-IN" b="0" i="1" smtClean="0">
                              <a:latin typeface="Cambria Math" panose="02040503050406030204" pitchFamily="18" charset="0"/>
                            </a:rPr>
                            <m:t> </m:t>
                          </m:r>
                          <m:r>
                            <a:rPr lang="en-IN" b="0" i="1" smtClean="0">
                              <a:latin typeface="Cambria Math" panose="02040503050406030204" pitchFamily="18" charset="0"/>
                            </a:rPr>
                            <m:t>𝑏𝑜𝑤𝑙𝑒𝑑</m:t>
                          </m:r>
                          <m:r>
                            <a:rPr lang="en-IN" b="0" i="1" smtClean="0">
                              <a:latin typeface="Cambria Math" panose="02040503050406030204" pitchFamily="18" charset="0"/>
                            </a:rPr>
                            <m:t> </m:t>
                          </m:r>
                          <m:r>
                            <a:rPr lang="en-IN" b="0" i="1" smtClean="0">
                              <a:latin typeface="Cambria Math" panose="02040503050406030204" pitchFamily="18" charset="0"/>
                            </a:rPr>
                            <m:t>𝑏𝑦</m:t>
                          </m:r>
                          <m:r>
                            <a:rPr lang="en-IN" b="0" i="1" smtClean="0">
                              <a:latin typeface="Cambria Math" panose="02040503050406030204" pitchFamily="18" charset="0"/>
                            </a:rPr>
                            <m:t> </m:t>
                          </m:r>
                          <m:r>
                            <a:rPr lang="en-IN" b="0" i="1" smtClean="0">
                              <a:latin typeface="Cambria Math" panose="02040503050406030204" pitchFamily="18" charset="0"/>
                            </a:rPr>
                            <m:t>𝑝𝑙𝑎𝑦𝑒𝑟</m:t>
                          </m:r>
                        </m:num>
                        <m:den>
                          <m:r>
                            <a:rPr lang="en-IN" b="0" i="1" smtClean="0">
                              <a:latin typeface="Cambria Math" panose="02040503050406030204" pitchFamily="18" charset="0"/>
                            </a:rPr>
                            <m:t>𝑁𝑜</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𝑤𝑖𝑐𝑘𝑒𝑡𝑠</m:t>
                          </m:r>
                          <m:r>
                            <a:rPr lang="en-IN" b="0" i="1" smtClean="0">
                              <a:latin typeface="Cambria Math" panose="02040503050406030204" pitchFamily="18" charset="0"/>
                            </a:rPr>
                            <m:t> </m:t>
                          </m:r>
                          <m:r>
                            <a:rPr lang="en-IN" b="0" i="1" smtClean="0">
                              <a:latin typeface="Cambria Math" panose="02040503050406030204" pitchFamily="18" charset="0"/>
                            </a:rPr>
                            <m:t>𝑐𝑙𝑎𝑖𝑚𝑒𝑑</m:t>
                          </m:r>
                        </m:den>
                      </m:f>
                    </m:oMath>
                  </m:oMathPara>
                </a14:m>
                <a:endParaRPr lang="en-IN" dirty="0"/>
              </a:p>
            </p:txBody>
          </p:sp>
        </mc:Choice>
        <mc:Fallback>
          <p:sp>
            <p:nvSpPr>
              <p:cNvPr id="2" name="TextBox 1">
                <a:extLst>
                  <a:ext uri="{FF2B5EF4-FFF2-40B4-BE49-F238E27FC236}">
                    <a16:creationId xmlns:a16="http://schemas.microsoft.com/office/drawing/2014/main" id="{49FFB72D-F6FE-4A31-ADE4-58A7C083A55F}"/>
                  </a:ext>
                </a:extLst>
              </p:cNvPr>
              <p:cNvSpPr txBox="1">
                <a:spLocks noRot="1" noChangeAspect="1" noMove="1" noResize="1" noEditPoints="1" noAdjustHandles="1" noChangeArrowheads="1" noChangeShapeType="1" noTextEdit="1"/>
              </p:cNvSpPr>
              <p:nvPr/>
            </p:nvSpPr>
            <p:spPr>
              <a:xfrm>
                <a:off x="71120" y="4773738"/>
                <a:ext cx="5354320" cy="574516"/>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18095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906E47-71E2-44F6-8195-4482A357D9F8}"/>
              </a:ext>
            </a:extLst>
          </p:cNvPr>
          <p:cNvPicPr>
            <a:picLocks noChangeAspect="1"/>
          </p:cNvPicPr>
          <p:nvPr/>
        </p:nvPicPr>
        <p:blipFill>
          <a:blip r:embed="rId2"/>
          <a:stretch>
            <a:fillRect/>
          </a:stretch>
        </p:blipFill>
        <p:spPr>
          <a:xfrm>
            <a:off x="376989" y="-1599"/>
            <a:ext cx="11438021" cy="6859599"/>
          </a:xfrm>
          <a:prstGeom prst="rect">
            <a:avLst/>
          </a:prstGeom>
        </p:spPr>
      </p:pic>
    </p:spTree>
    <p:extLst>
      <p:ext uri="{BB962C8B-B14F-4D97-AF65-F5344CB8AC3E}">
        <p14:creationId xmlns:p14="http://schemas.microsoft.com/office/powerpoint/2010/main" val="3099142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6FBDF9-D048-4492-AD54-A21404F4C20B}"/>
              </a:ext>
            </a:extLst>
          </p:cNvPr>
          <p:cNvSpPr txBox="1"/>
          <p:nvPr/>
        </p:nvSpPr>
        <p:spPr>
          <a:xfrm>
            <a:off x="208547" y="288758"/>
            <a:ext cx="11774905" cy="6093976"/>
          </a:xfrm>
          <a:prstGeom prst="rect">
            <a:avLst/>
          </a:prstGeom>
          <a:noFill/>
        </p:spPr>
        <p:txBody>
          <a:bodyPr wrap="square">
            <a:spAutoFit/>
          </a:bodyPr>
          <a:lstStyle/>
          <a:p>
            <a:r>
              <a:rPr lang="en-US" i="0" dirty="0">
                <a:effectLst/>
                <a:latin typeface="Times New Roman" panose="02020603050405020304" pitchFamily="18" charset="0"/>
                <a:cs typeface="Times New Roman" panose="02020603050405020304" pitchFamily="18" charset="0"/>
              </a:rPr>
              <a:t>Now you need to get 2-3 </a:t>
            </a:r>
            <a:r>
              <a:rPr lang="en-US" i="0" dirty="0" err="1">
                <a:effectLst/>
                <a:latin typeface="Times New Roman" panose="02020603050405020304" pitchFamily="18" charset="0"/>
                <a:cs typeface="Times New Roman" panose="02020603050405020304" pitchFamily="18" charset="0"/>
              </a:rPr>
              <a:t>All_rounders</a:t>
            </a:r>
            <a:r>
              <a:rPr lang="en-US" i="0" dirty="0">
                <a:effectLst/>
                <a:latin typeface="Times New Roman" panose="02020603050405020304" pitchFamily="18" charset="0"/>
                <a:cs typeface="Times New Roman" panose="02020603050405020304" pitchFamily="18" charset="0"/>
              </a:rPr>
              <a:t> with the best batting as well as bowling strike rate and who have faced at least 500 balls in IPL so far and have bowled minimum 300 </a:t>
            </a:r>
            <a:r>
              <a:rPr lang="en-US" i="0" dirty="0" err="1">
                <a:effectLst/>
                <a:latin typeface="Times New Roman" panose="02020603050405020304" pitchFamily="18" charset="0"/>
                <a:cs typeface="Times New Roman" panose="02020603050405020304" pitchFamily="18" charset="0"/>
              </a:rPr>
              <a:t>balls.To</a:t>
            </a:r>
            <a:r>
              <a:rPr lang="en-US" i="0" dirty="0">
                <a:effectLst/>
                <a:latin typeface="Times New Roman" panose="02020603050405020304" pitchFamily="18" charset="0"/>
                <a:cs typeface="Times New Roman" panose="02020603050405020304" pitchFamily="18" charset="0"/>
              </a:rPr>
              <a:t> do that you have to make a list of 10 players you want to bid in the auction so that when you try to grab them in auction you should not pay the amount greater than you have in the purse for a particular player.</a:t>
            </a:r>
          </a:p>
          <a:p>
            <a:endParaRPr lang="en-US" sz="2000" b="1" i="0" dirty="0">
              <a:effectLst/>
              <a:latin typeface="Times New Roman" panose="02020603050405020304" pitchFamily="18" charset="0"/>
              <a:cs typeface="Times New Roman" panose="02020603050405020304" pitchFamily="18" charset="0"/>
            </a:endParaRPr>
          </a:p>
          <a:p>
            <a:r>
              <a:rPr lang="en-US" sz="2000" b="1" i="0" dirty="0">
                <a:effectLst/>
                <a:latin typeface="Times New Roman" panose="02020603050405020304" pitchFamily="18" charset="0"/>
                <a:cs typeface="Times New Roman" panose="02020603050405020304" pitchFamily="18" charset="0"/>
              </a:rPr>
              <a:t>WITH Batting AS (SELECT batsman, SUM(</a:t>
            </a:r>
            <a:r>
              <a:rPr lang="en-US" sz="2000" b="1" i="0" dirty="0" err="1">
                <a:effectLst/>
                <a:latin typeface="Times New Roman" panose="02020603050405020304" pitchFamily="18" charset="0"/>
                <a:cs typeface="Times New Roman" panose="02020603050405020304" pitchFamily="18" charset="0"/>
              </a:rPr>
              <a:t>batsman_runs</a:t>
            </a:r>
            <a:r>
              <a:rPr lang="en-US" sz="2000" b="1" i="0" dirty="0">
                <a:effectLst/>
                <a:latin typeface="Times New Roman" panose="02020603050405020304" pitchFamily="18" charset="0"/>
                <a:cs typeface="Times New Roman" panose="02020603050405020304" pitchFamily="18" charset="0"/>
              </a:rPr>
              <a:t>) AS </a:t>
            </a:r>
            <a:r>
              <a:rPr lang="en-US" sz="2000" b="1" i="0" dirty="0" err="1">
                <a:effectLst/>
                <a:latin typeface="Times New Roman" panose="02020603050405020304" pitchFamily="18" charset="0"/>
                <a:cs typeface="Times New Roman" panose="02020603050405020304" pitchFamily="18" charset="0"/>
              </a:rPr>
              <a:t>total_runs</a:t>
            </a:r>
            <a:r>
              <a:rPr lang="en-US" sz="2000" b="1" i="0" dirty="0">
                <a:effectLst/>
                <a:latin typeface="Times New Roman" panose="02020603050405020304" pitchFamily="18" charset="0"/>
                <a:cs typeface="Times New Roman" panose="02020603050405020304" pitchFamily="18" charset="0"/>
              </a:rPr>
              <a:t>, COUNT(*) AS </a:t>
            </a:r>
            <a:r>
              <a:rPr lang="en-US" sz="2000" b="1" i="0" dirty="0" err="1">
                <a:effectLst/>
                <a:latin typeface="Times New Roman" panose="02020603050405020304" pitchFamily="18" charset="0"/>
                <a:cs typeface="Times New Roman" panose="02020603050405020304" pitchFamily="18" charset="0"/>
              </a:rPr>
              <a:t>balls_faced</a:t>
            </a:r>
            <a:r>
              <a:rPr lang="en-US" sz="2000" b="1" i="0" dirty="0">
                <a:effectLst/>
                <a:latin typeface="Times New Roman" panose="02020603050405020304" pitchFamily="18" charset="0"/>
                <a:cs typeface="Times New Roman" panose="02020603050405020304" pitchFamily="18" charset="0"/>
              </a:rPr>
              <a:t>, 	 	ROUND((SUM(</a:t>
            </a:r>
            <a:r>
              <a:rPr lang="en-US" sz="2000" b="1" i="0" dirty="0" err="1">
                <a:effectLst/>
                <a:latin typeface="Times New Roman" panose="02020603050405020304" pitchFamily="18" charset="0"/>
                <a:cs typeface="Times New Roman" panose="02020603050405020304" pitchFamily="18" charset="0"/>
              </a:rPr>
              <a:t>batsman_runs</a:t>
            </a:r>
            <a:r>
              <a:rPr lang="en-US" sz="2000" b="1" i="0" dirty="0">
                <a:effectLst/>
                <a:latin typeface="Times New Roman" panose="02020603050405020304" pitchFamily="18" charset="0"/>
                <a:cs typeface="Times New Roman" panose="02020603050405020304" pitchFamily="18" charset="0"/>
              </a:rPr>
              <a:t>) * 100.0 / COUNT(*)), 2) AS </a:t>
            </a:r>
            <a:r>
              <a:rPr lang="en-US" sz="2000" b="1" i="0" dirty="0" err="1">
                <a:effectLst/>
                <a:latin typeface="Times New Roman" panose="02020603050405020304" pitchFamily="18" charset="0"/>
                <a:cs typeface="Times New Roman" panose="02020603050405020304" pitchFamily="18" charset="0"/>
              </a:rPr>
              <a:t>strike_rate</a:t>
            </a:r>
            <a:endParaRPr lang="en-US" sz="2000" b="1" i="0" dirty="0">
              <a:effectLst/>
              <a:latin typeface="Times New Roman" panose="02020603050405020304" pitchFamily="18" charset="0"/>
              <a:cs typeface="Times New Roman" panose="02020603050405020304" pitchFamily="18" charset="0"/>
            </a:endParaRPr>
          </a:p>
          <a:p>
            <a:r>
              <a:rPr lang="en-US" sz="2000" b="1" i="0" dirty="0">
                <a:effectLst/>
                <a:latin typeface="Times New Roman" panose="02020603050405020304" pitchFamily="18" charset="0"/>
                <a:cs typeface="Times New Roman" panose="02020603050405020304" pitchFamily="18" charset="0"/>
              </a:rPr>
              <a:t> 	FROM Ball GROUP BY batsman HAVING COUNT(*) &gt;= 500),</a:t>
            </a:r>
          </a:p>
          <a:p>
            <a:r>
              <a:rPr lang="en-US" sz="2000" b="1" i="0" dirty="0">
                <a:effectLst/>
                <a:latin typeface="Times New Roman" panose="02020603050405020304" pitchFamily="18" charset="0"/>
                <a:cs typeface="Times New Roman" panose="02020603050405020304" pitchFamily="18" charset="0"/>
              </a:rPr>
              <a:t>Bowling AS (SELECT bowler, COUNT(*) AS </a:t>
            </a:r>
            <a:r>
              <a:rPr lang="en-US" sz="2000" b="1" i="0" dirty="0" err="1">
                <a:effectLst/>
                <a:latin typeface="Times New Roman" panose="02020603050405020304" pitchFamily="18" charset="0"/>
                <a:cs typeface="Times New Roman" panose="02020603050405020304" pitchFamily="18" charset="0"/>
              </a:rPr>
              <a:t>balls_bowled</a:t>
            </a:r>
            <a:r>
              <a:rPr lang="en-US" sz="2000" b="1" i="0" dirty="0">
                <a:effectLst/>
                <a:latin typeface="Times New Roman" panose="02020603050405020304" pitchFamily="18" charset="0"/>
                <a:cs typeface="Times New Roman" panose="02020603050405020304" pitchFamily="18" charset="0"/>
              </a:rPr>
              <a:t>, SUM(CASE WHEN </a:t>
            </a:r>
            <a:r>
              <a:rPr lang="en-US" sz="2000" b="1" i="0" dirty="0" err="1">
                <a:effectLst/>
                <a:latin typeface="Times New Roman" panose="02020603050405020304" pitchFamily="18" charset="0"/>
                <a:cs typeface="Times New Roman" panose="02020603050405020304" pitchFamily="18" charset="0"/>
              </a:rPr>
              <a:t>is_wicket</a:t>
            </a:r>
            <a:r>
              <a:rPr lang="en-US" sz="2000" b="1" i="0" dirty="0">
                <a:effectLst/>
                <a:latin typeface="Times New Roman" panose="02020603050405020304" pitchFamily="18" charset="0"/>
                <a:cs typeface="Times New Roman" panose="02020603050405020304" pitchFamily="18" charset="0"/>
              </a:rPr>
              <a:t> = 1 THEN 1 ELSE 0 END) AS </a:t>
            </a:r>
            <a:r>
              <a:rPr lang="en-US" sz="2000" b="1" i="0" dirty="0" err="1">
                <a:effectLst/>
                <a:latin typeface="Times New Roman" panose="02020603050405020304" pitchFamily="18" charset="0"/>
                <a:cs typeface="Times New Roman" panose="02020603050405020304" pitchFamily="18" charset="0"/>
              </a:rPr>
              <a:t>wickets_taken</a:t>
            </a:r>
            <a:r>
              <a:rPr lang="en-US" sz="2000" b="1" dirty="0">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FROM Ball GROUP BY bowler HAVING COUNT(*) &gt;= 300)</a:t>
            </a:r>
          </a:p>
          <a:p>
            <a:r>
              <a:rPr lang="en-US" sz="2000" b="1" i="0" dirty="0">
                <a:effectLst/>
                <a:latin typeface="Times New Roman" panose="02020603050405020304" pitchFamily="18" charset="0"/>
                <a:cs typeface="Times New Roman" panose="02020603050405020304" pitchFamily="18" charset="0"/>
              </a:rPr>
              <a:t>SELECT </a:t>
            </a:r>
            <a:r>
              <a:rPr lang="en-US" sz="2000" b="1" i="0" dirty="0" err="1">
                <a:effectLst/>
                <a:latin typeface="Times New Roman" panose="02020603050405020304" pitchFamily="18" charset="0"/>
                <a:cs typeface="Times New Roman" panose="02020603050405020304" pitchFamily="18" charset="0"/>
              </a:rPr>
              <a:t>Batting.batsman</a:t>
            </a:r>
            <a:r>
              <a:rPr lang="en-US" sz="2000" b="1" i="0" dirty="0">
                <a:effectLst/>
                <a:latin typeface="Times New Roman" panose="02020603050405020304" pitchFamily="18" charset="0"/>
                <a:cs typeface="Times New Roman" panose="02020603050405020304" pitchFamily="18" charset="0"/>
              </a:rPr>
              <a:t>, </a:t>
            </a:r>
            <a:r>
              <a:rPr lang="en-US" sz="2000" b="1" i="0" dirty="0" err="1">
                <a:effectLst/>
                <a:latin typeface="Times New Roman" panose="02020603050405020304" pitchFamily="18" charset="0"/>
                <a:cs typeface="Times New Roman" panose="02020603050405020304" pitchFamily="18" charset="0"/>
              </a:rPr>
              <a:t>Batting.total_runs</a:t>
            </a:r>
            <a:r>
              <a:rPr lang="en-US" sz="2000" b="1" i="0" dirty="0">
                <a:effectLst/>
                <a:latin typeface="Times New Roman" panose="02020603050405020304" pitchFamily="18" charset="0"/>
                <a:cs typeface="Times New Roman" panose="02020603050405020304" pitchFamily="18" charset="0"/>
              </a:rPr>
              <a:t>, </a:t>
            </a:r>
            <a:r>
              <a:rPr lang="en-US" sz="2000" b="1" i="0" dirty="0" err="1">
                <a:effectLst/>
                <a:latin typeface="Times New Roman" panose="02020603050405020304" pitchFamily="18" charset="0"/>
                <a:cs typeface="Times New Roman" panose="02020603050405020304" pitchFamily="18" charset="0"/>
              </a:rPr>
              <a:t>Batting.balls_faced</a:t>
            </a:r>
            <a:r>
              <a:rPr lang="en-US" sz="2000" b="1" i="0" dirty="0">
                <a:effectLst/>
                <a:latin typeface="Times New Roman" panose="02020603050405020304" pitchFamily="18" charset="0"/>
                <a:cs typeface="Times New Roman" panose="02020603050405020304" pitchFamily="18" charset="0"/>
              </a:rPr>
              <a:t>, </a:t>
            </a:r>
            <a:r>
              <a:rPr lang="en-US" sz="2000" b="1" i="0" dirty="0" err="1">
                <a:effectLst/>
                <a:latin typeface="Times New Roman" panose="02020603050405020304" pitchFamily="18" charset="0"/>
                <a:cs typeface="Times New Roman" panose="02020603050405020304" pitchFamily="18" charset="0"/>
              </a:rPr>
              <a:t>Batting.strike_rate</a:t>
            </a:r>
            <a:r>
              <a:rPr lang="en-US" sz="2000" b="1" i="0" dirty="0">
                <a:effectLst/>
                <a:latin typeface="Times New Roman" panose="02020603050405020304" pitchFamily="18" charset="0"/>
                <a:cs typeface="Times New Roman" panose="02020603050405020304" pitchFamily="18" charset="0"/>
              </a:rPr>
              <a:t> AS </a:t>
            </a:r>
            <a:r>
              <a:rPr lang="en-US" sz="2000" b="1" i="0" dirty="0" err="1">
                <a:effectLst/>
                <a:latin typeface="Times New Roman" panose="02020603050405020304" pitchFamily="18" charset="0"/>
                <a:cs typeface="Times New Roman" panose="02020603050405020304" pitchFamily="18" charset="0"/>
              </a:rPr>
              <a:t>batting_strike_rate</a:t>
            </a:r>
            <a:r>
              <a:rPr lang="en-US" sz="2000" b="1" i="0" dirty="0">
                <a:effectLst/>
                <a:latin typeface="Times New Roman" panose="02020603050405020304" pitchFamily="18" charset="0"/>
                <a:cs typeface="Times New Roman" panose="02020603050405020304" pitchFamily="18" charset="0"/>
              </a:rPr>
              <a:t>, </a:t>
            </a:r>
            <a:r>
              <a:rPr lang="en-US" sz="2000" b="1" i="0" dirty="0" err="1">
                <a:effectLst/>
                <a:latin typeface="Times New Roman" panose="02020603050405020304" pitchFamily="18" charset="0"/>
                <a:cs typeface="Times New Roman" panose="02020603050405020304" pitchFamily="18" charset="0"/>
              </a:rPr>
              <a:t>Bowling.balls_bowled</a:t>
            </a:r>
            <a:r>
              <a:rPr lang="en-US" sz="2000" b="1" i="0" dirty="0">
                <a:effectLst/>
                <a:latin typeface="Times New Roman" panose="02020603050405020304" pitchFamily="18" charset="0"/>
                <a:cs typeface="Times New Roman" panose="02020603050405020304" pitchFamily="18" charset="0"/>
              </a:rPr>
              <a:t>, </a:t>
            </a:r>
            <a:r>
              <a:rPr lang="en-US" sz="2000" b="1" i="0" dirty="0" err="1">
                <a:effectLst/>
                <a:latin typeface="Times New Roman" panose="02020603050405020304" pitchFamily="18" charset="0"/>
                <a:cs typeface="Times New Roman" panose="02020603050405020304" pitchFamily="18" charset="0"/>
              </a:rPr>
              <a:t>Bowling.wickets_taken</a:t>
            </a:r>
            <a:r>
              <a:rPr lang="en-US" sz="2000" b="1" i="0" dirty="0">
                <a:effectLst/>
                <a:latin typeface="Times New Roman" panose="02020603050405020304" pitchFamily="18" charset="0"/>
                <a:cs typeface="Times New Roman" panose="02020603050405020304" pitchFamily="18" charset="0"/>
              </a:rPr>
              <a:t>,</a:t>
            </a:r>
          </a:p>
          <a:p>
            <a:r>
              <a:rPr lang="en-US" sz="2000" b="1" i="0" dirty="0">
                <a:effectLst/>
                <a:latin typeface="Times New Roman" panose="02020603050405020304" pitchFamily="18" charset="0"/>
                <a:cs typeface="Times New Roman" panose="02020603050405020304" pitchFamily="18" charset="0"/>
              </a:rPr>
              <a:t>ROUND((</a:t>
            </a:r>
            <a:r>
              <a:rPr lang="en-US" sz="2000" b="1" i="0" dirty="0" err="1">
                <a:effectLst/>
                <a:latin typeface="Times New Roman" panose="02020603050405020304" pitchFamily="18" charset="0"/>
                <a:cs typeface="Times New Roman" panose="02020603050405020304" pitchFamily="18" charset="0"/>
              </a:rPr>
              <a:t>Bowling.balls_bowled</a:t>
            </a:r>
            <a:r>
              <a:rPr lang="en-US" sz="2000" b="1" i="0" dirty="0">
                <a:effectLst/>
                <a:latin typeface="Times New Roman" panose="02020603050405020304" pitchFamily="18" charset="0"/>
                <a:cs typeface="Times New Roman" panose="02020603050405020304" pitchFamily="18" charset="0"/>
              </a:rPr>
              <a:t> / NULLIF(</a:t>
            </a:r>
            <a:r>
              <a:rPr lang="en-US" sz="2000" b="1" i="0" dirty="0" err="1">
                <a:effectLst/>
                <a:latin typeface="Times New Roman" panose="02020603050405020304" pitchFamily="18" charset="0"/>
                <a:cs typeface="Times New Roman" panose="02020603050405020304" pitchFamily="18" charset="0"/>
              </a:rPr>
              <a:t>Bowling.wickets_taken</a:t>
            </a:r>
            <a:r>
              <a:rPr lang="en-US" sz="2000" b="1" i="0" dirty="0">
                <a:effectLst/>
                <a:latin typeface="Times New Roman" panose="02020603050405020304" pitchFamily="18" charset="0"/>
                <a:cs typeface="Times New Roman" panose="02020603050405020304" pitchFamily="18" charset="0"/>
              </a:rPr>
              <a:t>, 0)), 2) AS </a:t>
            </a:r>
            <a:r>
              <a:rPr lang="en-US" sz="2000" b="1" i="0" dirty="0" err="1">
                <a:effectLst/>
                <a:latin typeface="Times New Roman" panose="02020603050405020304" pitchFamily="18" charset="0"/>
                <a:cs typeface="Times New Roman" panose="02020603050405020304" pitchFamily="18" charset="0"/>
              </a:rPr>
              <a:t>bowling_strike_rate</a:t>
            </a:r>
            <a:r>
              <a:rPr lang="en-US" sz="2000" b="1" i="0" dirty="0">
                <a:effectLst/>
                <a:latin typeface="Times New Roman" panose="02020603050405020304" pitchFamily="18" charset="0"/>
                <a:cs typeface="Times New Roman" panose="02020603050405020304" pitchFamily="18" charset="0"/>
              </a:rPr>
              <a:t>,</a:t>
            </a:r>
          </a:p>
          <a:p>
            <a:r>
              <a:rPr lang="en-US" sz="2000" b="1" i="0" dirty="0">
                <a:effectLst/>
                <a:latin typeface="Times New Roman" panose="02020603050405020304" pitchFamily="18" charset="0"/>
                <a:cs typeface="Times New Roman" panose="02020603050405020304" pitchFamily="18" charset="0"/>
              </a:rPr>
              <a:t>(</a:t>
            </a:r>
            <a:r>
              <a:rPr lang="en-US" sz="2000" b="1" i="0" dirty="0" err="1">
                <a:effectLst/>
                <a:latin typeface="Times New Roman" panose="02020603050405020304" pitchFamily="18" charset="0"/>
                <a:cs typeface="Times New Roman" panose="02020603050405020304" pitchFamily="18" charset="0"/>
              </a:rPr>
              <a:t>Batting.strike_rate</a:t>
            </a:r>
            <a:r>
              <a:rPr lang="en-US" sz="2000" b="1" i="0" dirty="0">
                <a:effectLst/>
                <a:latin typeface="Times New Roman" panose="02020603050405020304" pitchFamily="18" charset="0"/>
                <a:cs typeface="Times New Roman" panose="02020603050405020304" pitchFamily="18" charset="0"/>
              </a:rPr>
              <a:t>+(ROUND((</a:t>
            </a:r>
            <a:r>
              <a:rPr lang="en-US" sz="2000" b="1" i="0" dirty="0" err="1">
                <a:effectLst/>
                <a:latin typeface="Times New Roman" panose="02020603050405020304" pitchFamily="18" charset="0"/>
                <a:cs typeface="Times New Roman" panose="02020603050405020304" pitchFamily="18" charset="0"/>
              </a:rPr>
              <a:t>Bowling.balls_bowled</a:t>
            </a:r>
            <a:r>
              <a:rPr lang="en-US" sz="2000" b="1" i="0" dirty="0">
                <a:effectLst/>
                <a:latin typeface="Times New Roman" panose="02020603050405020304" pitchFamily="18" charset="0"/>
                <a:cs typeface="Times New Roman" panose="02020603050405020304" pitchFamily="18" charset="0"/>
              </a:rPr>
              <a:t> / NULLIF(</a:t>
            </a:r>
            <a:r>
              <a:rPr lang="en-US" sz="2000" b="1" i="0" dirty="0" err="1">
                <a:effectLst/>
                <a:latin typeface="Times New Roman" panose="02020603050405020304" pitchFamily="18" charset="0"/>
                <a:cs typeface="Times New Roman" panose="02020603050405020304" pitchFamily="18" charset="0"/>
              </a:rPr>
              <a:t>Bowling.wickets_taken</a:t>
            </a:r>
            <a:r>
              <a:rPr lang="en-US" sz="2000" b="1" i="0" dirty="0">
                <a:effectLst/>
                <a:latin typeface="Times New Roman" panose="02020603050405020304" pitchFamily="18" charset="0"/>
                <a:cs typeface="Times New Roman" panose="02020603050405020304" pitchFamily="18" charset="0"/>
              </a:rPr>
              <a:t>, 0)), 2))) as </a:t>
            </a:r>
            <a:r>
              <a:rPr lang="en-US" sz="2000" b="1" i="0" dirty="0" err="1">
                <a:effectLst/>
                <a:latin typeface="Times New Roman" panose="02020603050405020304" pitchFamily="18" charset="0"/>
                <a:cs typeface="Times New Roman" panose="02020603050405020304" pitchFamily="18" charset="0"/>
              </a:rPr>
              <a:t>all_rounders</a:t>
            </a:r>
            <a:endParaRPr lang="en-US" sz="2000" b="1" i="0" dirty="0">
              <a:effectLst/>
              <a:latin typeface="Times New Roman" panose="02020603050405020304" pitchFamily="18" charset="0"/>
              <a:cs typeface="Times New Roman" panose="02020603050405020304" pitchFamily="18" charset="0"/>
            </a:endParaRPr>
          </a:p>
          <a:p>
            <a:r>
              <a:rPr lang="en-US" sz="2000" b="1" i="0" dirty="0">
                <a:effectLst/>
                <a:latin typeface="Times New Roman" panose="02020603050405020304" pitchFamily="18" charset="0"/>
                <a:cs typeface="Times New Roman" panose="02020603050405020304" pitchFamily="18" charset="0"/>
              </a:rPr>
              <a:t>FROM Batting JOIN Bowling ON </a:t>
            </a:r>
            <a:r>
              <a:rPr lang="en-US" sz="2000" b="1" i="0" dirty="0" err="1">
                <a:effectLst/>
                <a:latin typeface="Times New Roman" panose="02020603050405020304" pitchFamily="18" charset="0"/>
                <a:cs typeface="Times New Roman" panose="02020603050405020304" pitchFamily="18" charset="0"/>
              </a:rPr>
              <a:t>Batting.batsman</a:t>
            </a:r>
            <a:r>
              <a:rPr lang="en-US" sz="2000" b="1" i="0" dirty="0">
                <a:effectLst/>
                <a:latin typeface="Times New Roman" panose="02020603050405020304" pitchFamily="18" charset="0"/>
                <a:cs typeface="Times New Roman" panose="02020603050405020304" pitchFamily="18" charset="0"/>
              </a:rPr>
              <a:t> = </a:t>
            </a:r>
            <a:r>
              <a:rPr lang="en-US" sz="2000" b="1" i="0" dirty="0" err="1">
                <a:effectLst/>
                <a:latin typeface="Times New Roman" panose="02020603050405020304" pitchFamily="18" charset="0"/>
                <a:cs typeface="Times New Roman" panose="02020603050405020304" pitchFamily="18" charset="0"/>
              </a:rPr>
              <a:t>Bowling.bowler</a:t>
            </a:r>
            <a:endParaRPr lang="en-US" sz="2000" b="1" i="0" dirty="0">
              <a:effectLst/>
              <a:latin typeface="Times New Roman" panose="02020603050405020304" pitchFamily="18" charset="0"/>
              <a:cs typeface="Times New Roman" panose="02020603050405020304" pitchFamily="18" charset="0"/>
            </a:endParaRPr>
          </a:p>
          <a:p>
            <a:r>
              <a:rPr lang="en-US" sz="2000" b="1" i="0" dirty="0">
                <a:effectLst/>
                <a:latin typeface="Times New Roman" panose="02020603050405020304" pitchFamily="18" charset="0"/>
                <a:cs typeface="Times New Roman" panose="02020603050405020304" pitchFamily="18" charset="0"/>
              </a:rPr>
              <a:t>ORDER BY (</a:t>
            </a:r>
            <a:r>
              <a:rPr lang="en-US" sz="2000" b="1" i="0" dirty="0" err="1">
                <a:effectLst/>
                <a:latin typeface="Times New Roman" panose="02020603050405020304" pitchFamily="18" charset="0"/>
                <a:cs typeface="Times New Roman" panose="02020603050405020304" pitchFamily="18" charset="0"/>
              </a:rPr>
              <a:t>Batting.strike_rate</a:t>
            </a:r>
            <a:r>
              <a:rPr lang="en-US" sz="2000" b="1" i="0" dirty="0">
                <a:effectLst/>
                <a:latin typeface="Times New Roman" panose="02020603050405020304" pitchFamily="18" charset="0"/>
                <a:cs typeface="Times New Roman" panose="02020603050405020304" pitchFamily="18" charset="0"/>
              </a:rPr>
              <a:t>+(ROUND((</a:t>
            </a:r>
            <a:r>
              <a:rPr lang="en-US" sz="2000" b="1" i="0" dirty="0" err="1">
                <a:effectLst/>
                <a:latin typeface="Times New Roman" panose="02020603050405020304" pitchFamily="18" charset="0"/>
                <a:cs typeface="Times New Roman" panose="02020603050405020304" pitchFamily="18" charset="0"/>
              </a:rPr>
              <a:t>Bowling.balls_bowled</a:t>
            </a:r>
            <a:r>
              <a:rPr lang="en-US" sz="2000" b="1" i="0" dirty="0">
                <a:effectLst/>
                <a:latin typeface="Times New Roman" panose="02020603050405020304" pitchFamily="18" charset="0"/>
                <a:cs typeface="Times New Roman" panose="02020603050405020304" pitchFamily="18" charset="0"/>
              </a:rPr>
              <a:t> / NULLIF(</a:t>
            </a:r>
            <a:r>
              <a:rPr lang="en-US" sz="2000" b="1" i="0" dirty="0" err="1">
                <a:effectLst/>
                <a:latin typeface="Times New Roman" panose="02020603050405020304" pitchFamily="18" charset="0"/>
                <a:cs typeface="Times New Roman" panose="02020603050405020304" pitchFamily="18" charset="0"/>
              </a:rPr>
              <a:t>Bowling.wickets_taken</a:t>
            </a:r>
            <a:r>
              <a:rPr lang="en-US" sz="2000" b="1" i="0" dirty="0">
                <a:effectLst/>
                <a:latin typeface="Times New Roman" panose="02020603050405020304" pitchFamily="18" charset="0"/>
                <a:cs typeface="Times New Roman" panose="02020603050405020304" pitchFamily="18" charset="0"/>
              </a:rPr>
              <a:t>, 0)), 2))) desc</a:t>
            </a:r>
          </a:p>
          <a:p>
            <a:r>
              <a:rPr lang="en-US" sz="2000" b="1" i="0" dirty="0">
                <a:effectLst/>
                <a:latin typeface="Times New Roman" panose="02020603050405020304" pitchFamily="18" charset="0"/>
                <a:cs typeface="Times New Roman" panose="02020603050405020304" pitchFamily="18" charset="0"/>
              </a:rPr>
              <a:t>LIMIT 10;</a:t>
            </a:r>
            <a:endParaRPr lang="en-US" b="1" i="0" dirty="0">
              <a:effectLst/>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389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0FCF10-2D5A-4E24-86D2-084BF8B16D97}"/>
              </a:ext>
            </a:extLst>
          </p:cNvPr>
          <p:cNvPicPr>
            <a:picLocks noChangeAspect="1"/>
          </p:cNvPicPr>
          <p:nvPr/>
        </p:nvPicPr>
        <p:blipFill>
          <a:blip r:embed="rId2"/>
          <a:stretch>
            <a:fillRect/>
          </a:stretch>
        </p:blipFill>
        <p:spPr>
          <a:xfrm>
            <a:off x="0" y="1299411"/>
            <a:ext cx="12192000" cy="3554125"/>
          </a:xfrm>
          <a:prstGeom prst="rect">
            <a:avLst/>
          </a:prstGeom>
        </p:spPr>
      </p:pic>
    </p:spTree>
    <p:extLst>
      <p:ext uri="{BB962C8B-B14F-4D97-AF65-F5344CB8AC3E}">
        <p14:creationId xmlns:p14="http://schemas.microsoft.com/office/powerpoint/2010/main" val="434945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500BFF-0472-4396-97A9-E98C9AEE941B}"/>
              </a:ext>
            </a:extLst>
          </p:cNvPr>
          <p:cNvPicPr>
            <a:picLocks noChangeAspect="1"/>
          </p:cNvPicPr>
          <p:nvPr/>
        </p:nvPicPr>
        <p:blipFill>
          <a:blip r:embed="rId2"/>
          <a:stretch>
            <a:fillRect/>
          </a:stretch>
        </p:blipFill>
        <p:spPr>
          <a:xfrm>
            <a:off x="344905" y="0"/>
            <a:ext cx="11502189" cy="6869139"/>
          </a:xfrm>
          <a:prstGeom prst="rect">
            <a:avLst/>
          </a:prstGeom>
        </p:spPr>
      </p:pic>
    </p:spTree>
    <p:extLst>
      <p:ext uri="{BB962C8B-B14F-4D97-AF65-F5344CB8AC3E}">
        <p14:creationId xmlns:p14="http://schemas.microsoft.com/office/powerpoint/2010/main" val="90569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B5EC39-469F-444E-B329-DD00A342BD92}"/>
              </a:ext>
            </a:extLst>
          </p:cNvPr>
          <p:cNvSpPr txBox="1"/>
          <p:nvPr/>
        </p:nvSpPr>
        <p:spPr>
          <a:xfrm>
            <a:off x="184484" y="304799"/>
            <a:ext cx="11823032" cy="2964914"/>
          </a:xfrm>
          <a:prstGeom prst="rect">
            <a:avLst/>
          </a:prstGeom>
          <a:noFill/>
        </p:spPr>
        <p:txBody>
          <a:bodyPr wrap="square">
            <a:spAutoFit/>
          </a:bodyPr>
          <a:lstStyle/>
          <a:p>
            <a:pPr algn="ctr"/>
            <a:r>
              <a:rPr lang="en-IN" sz="4000" b="1" i="0" dirty="0">
                <a:effectLst/>
                <a:latin typeface="Times New Roman" panose="02020603050405020304" pitchFamily="18" charset="0"/>
                <a:cs typeface="Times New Roman" panose="02020603050405020304" pitchFamily="18" charset="0"/>
              </a:rPr>
              <a:t>Final Assessment</a:t>
            </a:r>
          </a:p>
          <a:p>
            <a:endParaRPr lang="en-IN" sz="2400" b="1" dirty="0">
              <a:latin typeface="Times New Roman" panose="02020603050405020304" pitchFamily="18" charset="0"/>
              <a:cs typeface="Times New Roman" panose="02020603050405020304" pitchFamily="18" charset="0"/>
            </a:endParaRPr>
          </a:p>
          <a:p>
            <a:pPr marL="342900" lvl="0" indent="-342900">
              <a:lnSpc>
                <a:spcPts val="1800"/>
              </a:lnSpc>
              <a:spcAft>
                <a:spcPts val="800"/>
              </a:spcAft>
              <a:buFont typeface="+mj-lt"/>
              <a:buAutoNum type="arabicPeriod"/>
              <a:tabLst>
                <a:tab pos="4572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Get the count of cities that have hosted an IPL match</a:t>
            </a:r>
          </a:p>
          <a:p>
            <a:pPr lvl="0">
              <a:lnSpc>
                <a:spcPts val="1800"/>
              </a:lnSpc>
              <a:spcAft>
                <a:spcPts val="800"/>
              </a:spcAft>
              <a:tabLst>
                <a:tab pos="457200" algn="l"/>
              </a:tabLs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ts val="18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SELECT COUNT(DISTINCT city) AS </a:t>
            </a:r>
            <a:r>
              <a:rPr lang="en-IN" sz="2400" b="1" dirty="0" err="1">
                <a:effectLst/>
                <a:latin typeface="Times New Roman" panose="02020603050405020304" pitchFamily="18" charset="0"/>
                <a:ea typeface="Times New Roman" panose="02020603050405020304" pitchFamily="18" charset="0"/>
                <a:cs typeface="Times New Roman" panose="02020603050405020304" pitchFamily="18" charset="0"/>
              </a:rPr>
              <a:t>city_count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ts val="18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FROM Matches;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b="1" i="0" dirty="0">
              <a:effectLst/>
              <a:latin typeface="Inter var experimental"/>
            </a:endParaRPr>
          </a:p>
          <a:p>
            <a:endParaRPr lang="en-IN" dirty="0"/>
          </a:p>
        </p:txBody>
      </p:sp>
    </p:spTree>
    <p:extLst>
      <p:ext uri="{BB962C8B-B14F-4D97-AF65-F5344CB8AC3E}">
        <p14:creationId xmlns:p14="http://schemas.microsoft.com/office/powerpoint/2010/main" val="2912694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093D66-A74D-4003-9AFE-DE1FD4CC5C17}"/>
              </a:ext>
            </a:extLst>
          </p:cNvPr>
          <p:cNvSpPr txBox="1"/>
          <p:nvPr/>
        </p:nvSpPr>
        <p:spPr>
          <a:xfrm>
            <a:off x="368968" y="208548"/>
            <a:ext cx="11518232" cy="5865516"/>
          </a:xfrm>
          <a:prstGeom prst="rect">
            <a:avLst/>
          </a:prstGeom>
          <a:noFill/>
        </p:spPr>
        <p:txBody>
          <a:bodyPr wrap="square">
            <a:spAutoFit/>
          </a:bodyPr>
          <a:lstStyle/>
          <a:p>
            <a:pPr marL="273050" lvl="0" indent="-273050">
              <a:lnSpc>
                <a:spcPct val="150000"/>
              </a:lnSpc>
              <a:spcAft>
                <a:spcPts val="800"/>
              </a:spcAft>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2. Create table </a:t>
            </a: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deliveries_v02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with all the columns of the table ‘</a:t>
            </a: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deliveries’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and an additional column </a:t>
            </a:r>
            <a:r>
              <a:rPr lang="en-IN" sz="2000" i="1" dirty="0" err="1">
                <a:effectLst/>
                <a:latin typeface="Times New Roman" panose="02020603050405020304" pitchFamily="18" charset="0"/>
                <a:ea typeface="Times New Roman" panose="02020603050405020304" pitchFamily="18" charset="0"/>
                <a:cs typeface="Times New Roman" panose="02020603050405020304" pitchFamily="18" charset="0"/>
              </a:rPr>
              <a:t>ball_result</a:t>
            </a: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containing values </a:t>
            </a: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boundary</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dot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or </a:t>
            </a: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other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depending on the </a:t>
            </a:r>
            <a:r>
              <a:rPr lang="en-IN" sz="2000" i="1" dirty="0" err="1">
                <a:effectLst/>
                <a:latin typeface="Times New Roman" panose="02020603050405020304" pitchFamily="18" charset="0"/>
                <a:ea typeface="Times New Roman" panose="02020603050405020304" pitchFamily="18" charset="0"/>
                <a:cs typeface="Times New Roman" panose="02020603050405020304" pitchFamily="18" charset="0"/>
              </a:rPr>
              <a:t>total_run</a:t>
            </a: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(boundary for &gt;= 4, dot for 0 and other for any other number)</a:t>
            </a:r>
            <a:b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(Hint 1 : CASE WHEN statement is used to get condition based results)</a:t>
            </a:r>
            <a:b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(Hint 2: To convert the output data of the select statement into a table, you can use a subquery. Create table </a:t>
            </a:r>
            <a:r>
              <a:rPr lang="en-IN" sz="2000" i="1" dirty="0" err="1">
                <a:effectLst/>
                <a:latin typeface="Times New Roman" panose="02020603050405020304" pitchFamily="18" charset="0"/>
                <a:ea typeface="Times New Roman" panose="02020603050405020304" pitchFamily="18" charset="0"/>
                <a:cs typeface="Times New Roman" panose="02020603050405020304" pitchFamily="18" charset="0"/>
              </a:rPr>
              <a:t>table_name</a:t>
            </a: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as </a:t>
            </a:r>
            <a:r>
              <a:rPr lang="en-IN" sz="2000" i="1" dirty="0">
                <a:effectLst/>
                <a:latin typeface="Times New Roman" panose="02020603050405020304" pitchFamily="18" charset="0"/>
                <a:ea typeface="Times New Roman" panose="02020603050405020304" pitchFamily="18" charset="0"/>
                <a:cs typeface="Times New Roman" panose="02020603050405020304" pitchFamily="18" charset="0"/>
              </a:rPr>
              <a:t>[entire select statement].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ts val="1800"/>
              </a:lnSpc>
              <a:spcAft>
                <a:spcPts val="800"/>
              </a:spcAft>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nSpc>
                <a:spcPts val="1800"/>
              </a:lnSpc>
              <a:spcAft>
                <a:spcPts val="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CREATE TABLE deliveries_v02 AS</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ts val="1800"/>
              </a:lnSpc>
              <a:spcAft>
                <a:spcPts val="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SELECT *,</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ts val="1800"/>
              </a:lnSpc>
              <a:spcAft>
                <a:spcPts val="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CASE</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ts val="1800"/>
              </a:lnSpc>
              <a:spcAft>
                <a:spcPts val="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WHEN </a:t>
            </a:r>
            <a:r>
              <a:rPr lang="en-IN" sz="2000" b="1" dirty="0" err="1">
                <a:effectLst/>
                <a:latin typeface="Times New Roman" panose="02020603050405020304" pitchFamily="18" charset="0"/>
                <a:ea typeface="Times New Roman" panose="02020603050405020304" pitchFamily="18" charset="0"/>
                <a:cs typeface="Times New Roman" panose="02020603050405020304" pitchFamily="18" charset="0"/>
              </a:rPr>
              <a:t>total_runs</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&gt;= 4 THEN 'boundary'</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ts val="1800"/>
              </a:lnSpc>
              <a:spcAft>
                <a:spcPts val="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WHEN </a:t>
            </a:r>
            <a:r>
              <a:rPr lang="en-IN" sz="2000" b="1" dirty="0" err="1">
                <a:effectLst/>
                <a:latin typeface="Times New Roman" panose="02020603050405020304" pitchFamily="18" charset="0"/>
                <a:ea typeface="Times New Roman" panose="02020603050405020304" pitchFamily="18" charset="0"/>
                <a:cs typeface="Times New Roman" panose="02020603050405020304" pitchFamily="18" charset="0"/>
              </a:rPr>
              <a:t>total_runs</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 0 THEN 'dot'</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ts val="1800"/>
              </a:lnSpc>
              <a:spcAft>
                <a:spcPts val="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ELSE 'other'</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ts val="1800"/>
              </a:lnSpc>
              <a:spcAft>
                <a:spcPts val="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END AS </a:t>
            </a:r>
            <a:r>
              <a:rPr lang="en-IN" sz="2000" b="1" dirty="0" err="1">
                <a:effectLst/>
                <a:latin typeface="Times New Roman" panose="02020603050405020304" pitchFamily="18" charset="0"/>
                <a:ea typeface="Times New Roman" panose="02020603050405020304" pitchFamily="18" charset="0"/>
                <a:cs typeface="Times New Roman" panose="02020603050405020304" pitchFamily="18" charset="0"/>
              </a:rPr>
              <a:t>ball_result</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ts val="1800"/>
              </a:lnSpc>
              <a:spcAft>
                <a:spcPts val="8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FROM Ball;</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8751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9A3F2A-9BB1-4AA0-8251-52569486A961}"/>
              </a:ext>
            </a:extLst>
          </p:cNvPr>
          <p:cNvSpPr txBox="1"/>
          <p:nvPr/>
        </p:nvSpPr>
        <p:spPr>
          <a:xfrm>
            <a:off x="447472" y="350195"/>
            <a:ext cx="11400817" cy="4868320"/>
          </a:xfrm>
          <a:prstGeom prst="rect">
            <a:avLst/>
          </a:prstGeom>
          <a:noFill/>
        </p:spPr>
        <p:txBody>
          <a:bodyPr wrap="square">
            <a:spAutoFit/>
          </a:bodyPr>
          <a:lstStyle/>
          <a:p>
            <a:pPr marL="457200" lvl="0" indent="-457200">
              <a:lnSpc>
                <a:spcPct val="150000"/>
              </a:lnSpc>
              <a:spcAft>
                <a:spcPts val="800"/>
              </a:spcAft>
              <a:buAutoNum type="arabicPeriod" startAt="3"/>
              <a:tabLst>
                <a:tab pos="4572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Write a query to fetch the total number of boundaries and dot balls from the </a:t>
            </a:r>
            <a:r>
              <a:rPr lang="en-IN" sz="2400" i="1" dirty="0">
                <a:effectLst/>
                <a:latin typeface="Times New Roman" panose="02020603050405020304" pitchFamily="18" charset="0"/>
                <a:ea typeface="Times New Roman" panose="02020603050405020304" pitchFamily="18" charset="0"/>
                <a:cs typeface="Times New Roman" panose="02020603050405020304" pitchFamily="18" charset="0"/>
              </a:rPr>
              <a:t>deliveries_v02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table.</a:t>
            </a:r>
          </a:p>
          <a:p>
            <a:pPr lvl="0">
              <a:lnSpc>
                <a:spcPct val="150000"/>
              </a:lnSpc>
              <a:spcAft>
                <a:spcPts val="800"/>
              </a:spcAft>
              <a:tabLst>
                <a:tab pos="457200" algn="l"/>
              </a:tabLst>
            </a:pP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SELECT </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SUM(CASE WHEN </a:t>
            </a:r>
            <a:r>
              <a:rPr lang="en-IN" sz="2400" b="1" dirty="0" err="1">
                <a:effectLst/>
                <a:latin typeface="Times New Roman" panose="02020603050405020304" pitchFamily="18" charset="0"/>
                <a:ea typeface="Times New Roman" panose="02020603050405020304" pitchFamily="18" charset="0"/>
                <a:cs typeface="Times New Roman" panose="02020603050405020304" pitchFamily="18" charset="0"/>
              </a:rPr>
              <a:t>ball_result</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 'boundary' THEN 1 ELSE 0 END) AS </a:t>
            </a:r>
            <a:r>
              <a:rPr lang="en-IN" sz="2400" b="1" dirty="0" err="1">
                <a:effectLst/>
                <a:latin typeface="Times New Roman" panose="02020603050405020304" pitchFamily="18" charset="0"/>
                <a:ea typeface="Times New Roman" panose="02020603050405020304" pitchFamily="18" charset="0"/>
                <a:cs typeface="Times New Roman" panose="02020603050405020304" pitchFamily="18" charset="0"/>
              </a:rPr>
              <a:t>total_boundaries</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SUM(CASE WHEN </a:t>
            </a:r>
            <a:r>
              <a:rPr lang="en-IN" sz="2400" b="1" dirty="0" err="1">
                <a:effectLst/>
                <a:latin typeface="Times New Roman" panose="02020603050405020304" pitchFamily="18" charset="0"/>
                <a:ea typeface="Times New Roman" panose="02020603050405020304" pitchFamily="18" charset="0"/>
                <a:cs typeface="Times New Roman" panose="02020603050405020304" pitchFamily="18" charset="0"/>
              </a:rPr>
              <a:t>ball_result</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 'dot' THEN 1 ELSE 0 END) AS </a:t>
            </a:r>
            <a:r>
              <a:rPr lang="en-IN" sz="2400" b="1" dirty="0" err="1">
                <a:effectLst/>
                <a:latin typeface="Times New Roman" panose="02020603050405020304" pitchFamily="18" charset="0"/>
                <a:ea typeface="Times New Roman" panose="02020603050405020304" pitchFamily="18" charset="0"/>
                <a:cs typeface="Times New Roman" panose="02020603050405020304" pitchFamily="18" charset="0"/>
              </a:rPr>
              <a:t>total_dot_balls</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FROM deliveries_v02;</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4111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D40CB9-1736-45DF-A76D-90ACCE07F143}"/>
              </a:ext>
            </a:extLst>
          </p:cNvPr>
          <p:cNvSpPr txBox="1"/>
          <p:nvPr/>
        </p:nvSpPr>
        <p:spPr>
          <a:xfrm>
            <a:off x="272374" y="311285"/>
            <a:ext cx="11575915" cy="5524910"/>
          </a:xfrm>
          <a:prstGeom prst="rect">
            <a:avLst/>
          </a:prstGeom>
          <a:noFill/>
        </p:spPr>
        <p:txBody>
          <a:bodyPr wrap="square">
            <a:spAutoFit/>
          </a:bodyPr>
          <a:lstStyle/>
          <a:p>
            <a:pPr marL="350838" lvl="0" indent="-254000">
              <a:lnSpc>
                <a:spcPct val="150000"/>
              </a:lnSpc>
              <a:spcAft>
                <a:spcPts val="800"/>
              </a:spcAft>
              <a:tabLst>
                <a:tab pos="4572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4. Write a query to fetch the total number of boundaries scored by each team from the </a:t>
            </a:r>
            <a:r>
              <a:rPr lang="en-IN" sz="2400" i="1" dirty="0">
                <a:effectLst/>
                <a:latin typeface="Times New Roman" panose="02020603050405020304" pitchFamily="18" charset="0"/>
                <a:ea typeface="Times New Roman" panose="02020603050405020304" pitchFamily="18" charset="0"/>
                <a:cs typeface="Times New Roman" panose="02020603050405020304" pitchFamily="18" charset="0"/>
              </a:rPr>
              <a:t>deliveries_v02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table and order it in descending order of the number of boundaries scored.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SELECT </a:t>
            </a:r>
            <a:r>
              <a:rPr lang="en-IN" sz="2400" b="1" dirty="0" err="1">
                <a:effectLst/>
                <a:latin typeface="Times New Roman" panose="02020603050405020304" pitchFamily="18" charset="0"/>
                <a:ea typeface="Times New Roman" panose="02020603050405020304" pitchFamily="18" charset="0"/>
                <a:cs typeface="Times New Roman" panose="02020603050405020304" pitchFamily="18" charset="0"/>
              </a:rPr>
              <a:t>batting_team</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SUM(CASE WHEN </a:t>
            </a:r>
            <a:r>
              <a:rPr lang="en-IN" sz="2400" b="1" dirty="0" err="1">
                <a:effectLst/>
                <a:latin typeface="Times New Roman" panose="02020603050405020304" pitchFamily="18" charset="0"/>
                <a:ea typeface="Times New Roman" panose="02020603050405020304" pitchFamily="18" charset="0"/>
                <a:cs typeface="Times New Roman" panose="02020603050405020304" pitchFamily="18" charset="0"/>
              </a:rPr>
              <a:t>ball_result</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 'boundary' THEN 1 ELSE 0 END) AS </a:t>
            </a:r>
            <a:r>
              <a:rPr lang="en-IN" sz="2400" b="1" dirty="0" err="1">
                <a:effectLst/>
                <a:latin typeface="Times New Roman" panose="02020603050405020304" pitchFamily="18" charset="0"/>
                <a:ea typeface="Times New Roman" panose="02020603050405020304" pitchFamily="18" charset="0"/>
                <a:cs typeface="Times New Roman" panose="02020603050405020304" pitchFamily="18" charset="0"/>
              </a:rPr>
              <a:t>total_boundaries</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FROM deliveries_v02</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GROUP BY </a:t>
            </a:r>
            <a:r>
              <a:rPr lang="en-IN" sz="2400" b="1" dirty="0" err="1">
                <a:effectLst/>
                <a:latin typeface="Times New Roman" panose="02020603050405020304" pitchFamily="18" charset="0"/>
                <a:ea typeface="Times New Roman" panose="02020603050405020304" pitchFamily="18" charset="0"/>
                <a:cs typeface="Times New Roman" panose="02020603050405020304" pitchFamily="18" charset="0"/>
              </a:rPr>
              <a:t>batting_team</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ORDER BY </a:t>
            </a:r>
            <a:r>
              <a:rPr lang="en-IN" sz="2400" b="1" dirty="0" err="1">
                <a:effectLst/>
                <a:latin typeface="Times New Roman" panose="02020603050405020304" pitchFamily="18" charset="0"/>
                <a:ea typeface="Times New Roman" panose="02020603050405020304" pitchFamily="18" charset="0"/>
                <a:cs typeface="Times New Roman" panose="02020603050405020304" pitchFamily="18" charset="0"/>
              </a:rPr>
              <a:t>total_boundaries</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DESC;</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9787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CE1338-9888-49C4-84C4-D6FFE07DF2AB}"/>
              </a:ext>
            </a:extLst>
          </p:cNvPr>
          <p:cNvSpPr txBox="1"/>
          <p:nvPr/>
        </p:nvSpPr>
        <p:spPr>
          <a:xfrm>
            <a:off x="272374" y="369650"/>
            <a:ext cx="11537005" cy="5698483"/>
          </a:xfrm>
          <a:prstGeom prst="rect">
            <a:avLst/>
          </a:prstGeom>
          <a:noFill/>
        </p:spPr>
        <p:txBody>
          <a:bodyPr wrap="square">
            <a:spAutoFit/>
          </a:bodyPr>
          <a:lstStyle/>
          <a:p>
            <a:pPr marL="273050" lvl="0" indent="-273050">
              <a:lnSpc>
                <a:spcPct val="150000"/>
              </a:lnSpc>
              <a:spcAft>
                <a:spcPts val="800"/>
              </a:spcAft>
              <a:tabLst>
                <a:tab pos="457200" algn="l"/>
              </a:tabLs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5. </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Write a query to fetch the total number of dot balls bowled by each team and order it in descending order of the total number of dot balls bowled.</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SELECT </a:t>
            </a:r>
            <a:r>
              <a:rPr lang="en-IN" sz="2800" b="1" dirty="0" err="1">
                <a:effectLst/>
                <a:latin typeface="Times New Roman" panose="02020603050405020304" pitchFamily="18" charset="0"/>
                <a:ea typeface="Times New Roman" panose="02020603050405020304" pitchFamily="18" charset="0"/>
                <a:cs typeface="Times New Roman" panose="02020603050405020304" pitchFamily="18" charset="0"/>
              </a:rPr>
              <a:t>bowling_team</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    SUM(CASE WHEN </a:t>
            </a:r>
            <a:r>
              <a:rPr lang="en-IN" sz="2800" b="1" dirty="0" err="1">
                <a:effectLst/>
                <a:latin typeface="Times New Roman" panose="02020603050405020304" pitchFamily="18" charset="0"/>
                <a:ea typeface="Times New Roman" panose="02020603050405020304" pitchFamily="18" charset="0"/>
                <a:cs typeface="Times New Roman" panose="02020603050405020304" pitchFamily="18" charset="0"/>
              </a:rPr>
              <a:t>ball_result</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 = 'dot' THEN 1 ELSE 0 END) AS </a:t>
            </a:r>
            <a:r>
              <a:rPr lang="en-IN" sz="2800" b="1" dirty="0" err="1">
                <a:effectLst/>
                <a:latin typeface="Times New Roman" panose="02020603050405020304" pitchFamily="18" charset="0"/>
                <a:ea typeface="Times New Roman" panose="02020603050405020304" pitchFamily="18" charset="0"/>
                <a:cs typeface="Times New Roman" panose="02020603050405020304" pitchFamily="18" charset="0"/>
              </a:rPr>
              <a:t>total_dot_balls</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FROM deliveries_v02</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GROUP BY </a:t>
            </a:r>
            <a:r>
              <a:rPr lang="en-IN" sz="2800" b="1" dirty="0" err="1">
                <a:effectLst/>
                <a:latin typeface="Times New Roman" panose="02020603050405020304" pitchFamily="18" charset="0"/>
                <a:ea typeface="Times New Roman" panose="02020603050405020304" pitchFamily="18" charset="0"/>
                <a:cs typeface="Times New Roman" panose="02020603050405020304" pitchFamily="18" charset="0"/>
              </a:rPr>
              <a:t>bowling_team</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ORDER BY </a:t>
            </a:r>
            <a:r>
              <a:rPr lang="en-IN" sz="2800" b="1" dirty="0" err="1">
                <a:effectLst/>
                <a:latin typeface="Times New Roman" panose="02020603050405020304" pitchFamily="18" charset="0"/>
                <a:ea typeface="Times New Roman" panose="02020603050405020304" pitchFamily="18" charset="0"/>
                <a:cs typeface="Times New Roman" panose="02020603050405020304" pitchFamily="18" charset="0"/>
              </a:rPr>
              <a:t>total_dot_balls</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 DESC;</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3762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C6DDE8-2C20-4412-B150-645BCED907DE}"/>
              </a:ext>
            </a:extLst>
          </p:cNvPr>
          <p:cNvSpPr txBox="1"/>
          <p:nvPr/>
        </p:nvSpPr>
        <p:spPr>
          <a:xfrm>
            <a:off x="375385" y="163629"/>
            <a:ext cx="11579192" cy="2308324"/>
          </a:xfrm>
          <a:prstGeom prst="rect">
            <a:avLst/>
          </a:prstGeom>
          <a:noFill/>
        </p:spPr>
        <p:txBody>
          <a:bodyPr wrap="square">
            <a:spAutoFit/>
          </a:bodyPr>
          <a:lstStyle/>
          <a:p>
            <a:r>
              <a:rPr lang="en-US" i="0" dirty="0">
                <a:effectLst/>
                <a:latin typeface="Times New Roman" panose="02020603050405020304" pitchFamily="18" charset="0"/>
                <a:cs typeface="Times New Roman" panose="02020603050405020304" pitchFamily="18" charset="0"/>
              </a:rPr>
              <a:t>Your first priority is to get 2-3 players with high S.R who have faced at least 500 balls. And to do that you have to make a list of 10 players you want to bid in the auction so that when you try to grab them in auction you should not pay the amount greater than you have in the purse for a particular player.</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SELECT batsman, SUM(</a:t>
            </a:r>
            <a:r>
              <a:rPr lang="en-US" b="1" dirty="0" err="1">
                <a:latin typeface="Times New Roman" panose="02020603050405020304" pitchFamily="18" charset="0"/>
                <a:cs typeface="Times New Roman" panose="02020603050405020304" pitchFamily="18" charset="0"/>
              </a:rPr>
              <a:t>batsman_runs</a:t>
            </a:r>
            <a:r>
              <a:rPr lang="en-US" b="1" dirty="0">
                <a:latin typeface="Times New Roman" panose="02020603050405020304" pitchFamily="18" charset="0"/>
                <a:cs typeface="Times New Roman" panose="02020603050405020304" pitchFamily="18" charset="0"/>
              </a:rPr>
              <a:t>) AS </a:t>
            </a:r>
            <a:r>
              <a:rPr lang="en-US" b="1" dirty="0" err="1">
                <a:latin typeface="Times New Roman" panose="02020603050405020304" pitchFamily="18" charset="0"/>
                <a:cs typeface="Times New Roman" panose="02020603050405020304" pitchFamily="18" charset="0"/>
              </a:rPr>
              <a:t>total_runs</a:t>
            </a:r>
            <a:r>
              <a:rPr lang="en-US" b="1" dirty="0">
                <a:latin typeface="Times New Roman" panose="02020603050405020304" pitchFamily="18" charset="0"/>
                <a:cs typeface="Times New Roman" panose="02020603050405020304" pitchFamily="18" charset="0"/>
              </a:rPr>
              <a:t>, COUNT(*) AS </a:t>
            </a:r>
            <a:r>
              <a:rPr lang="en-US" b="1" dirty="0" err="1">
                <a:latin typeface="Times New Roman" panose="02020603050405020304" pitchFamily="18" charset="0"/>
                <a:cs typeface="Times New Roman" panose="02020603050405020304" pitchFamily="18" charset="0"/>
              </a:rPr>
              <a:t>balls_faced</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ROUND((SUM(</a:t>
            </a:r>
            <a:r>
              <a:rPr lang="en-US" b="1" dirty="0" err="1">
                <a:latin typeface="Times New Roman" panose="02020603050405020304" pitchFamily="18" charset="0"/>
                <a:cs typeface="Times New Roman" panose="02020603050405020304" pitchFamily="18" charset="0"/>
              </a:rPr>
              <a:t>batsman_runs</a:t>
            </a:r>
            <a:r>
              <a:rPr lang="en-US" b="1" dirty="0">
                <a:latin typeface="Times New Roman" panose="02020603050405020304" pitchFamily="18" charset="0"/>
                <a:cs typeface="Times New Roman" panose="02020603050405020304" pitchFamily="18" charset="0"/>
              </a:rPr>
              <a:t>) * 100.0 / COUNT(*)), 2) AS </a:t>
            </a:r>
            <a:r>
              <a:rPr lang="en-US" b="1" dirty="0" err="1">
                <a:latin typeface="Times New Roman" panose="02020603050405020304" pitchFamily="18" charset="0"/>
                <a:cs typeface="Times New Roman" panose="02020603050405020304" pitchFamily="18" charset="0"/>
              </a:rPr>
              <a:t>strike_rate</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FROM Ball GROUP BY batsman</a:t>
            </a:r>
          </a:p>
          <a:p>
            <a:r>
              <a:rPr lang="en-US" b="1" dirty="0">
                <a:latin typeface="Times New Roman" panose="02020603050405020304" pitchFamily="18" charset="0"/>
                <a:cs typeface="Times New Roman" panose="02020603050405020304" pitchFamily="18" charset="0"/>
              </a:rPr>
              <a:t>HAVING COUNT(*) &gt;= 500 ORDER BY </a:t>
            </a:r>
            <a:r>
              <a:rPr lang="en-US" b="1" dirty="0" err="1">
                <a:latin typeface="Times New Roman" panose="02020603050405020304" pitchFamily="18" charset="0"/>
                <a:cs typeface="Times New Roman" panose="02020603050405020304" pitchFamily="18" charset="0"/>
              </a:rPr>
              <a:t>strike_rate</a:t>
            </a:r>
            <a:r>
              <a:rPr lang="en-US" b="1" dirty="0">
                <a:latin typeface="Times New Roman" panose="02020603050405020304" pitchFamily="18" charset="0"/>
                <a:cs typeface="Times New Roman" panose="02020603050405020304" pitchFamily="18" charset="0"/>
              </a:rPr>
              <a:t> DESC LIMIT 10;</a:t>
            </a:r>
          </a:p>
        </p:txBody>
      </p:sp>
      <p:pic>
        <p:nvPicPr>
          <p:cNvPr id="4" name="Picture 3">
            <a:extLst>
              <a:ext uri="{FF2B5EF4-FFF2-40B4-BE49-F238E27FC236}">
                <a16:creationId xmlns:a16="http://schemas.microsoft.com/office/drawing/2014/main" id="{047930F4-AFE2-4FB0-973F-38D7445FE6D1}"/>
              </a:ext>
            </a:extLst>
          </p:cNvPr>
          <p:cNvPicPr>
            <a:picLocks noChangeAspect="1"/>
          </p:cNvPicPr>
          <p:nvPr/>
        </p:nvPicPr>
        <p:blipFill>
          <a:blip r:embed="rId2"/>
          <a:stretch>
            <a:fillRect/>
          </a:stretch>
        </p:blipFill>
        <p:spPr>
          <a:xfrm>
            <a:off x="375385" y="2471953"/>
            <a:ext cx="6490454" cy="4312920"/>
          </a:xfrm>
          <a:prstGeom prst="rect">
            <a:avLst/>
          </a:prstGeom>
        </p:spPr>
      </p:pic>
      <p:sp>
        <p:nvSpPr>
          <p:cNvPr id="2" name="TextBox 1">
            <a:extLst>
              <a:ext uri="{FF2B5EF4-FFF2-40B4-BE49-F238E27FC236}">
                <a16:creationId xmlns:a16="http://schemas.microsoft.com/office/drawing/2014/main" id="{6DB95139-48E1-46FD-9C1F-ADFA91C1F328}"/>
              </a:ext>
            </a:extLst>
          </p:cNvPr>
          <p:cNvSpPr txBox="1"/>
          <p:nvPr/>
        </p:nvSpPr>
        <p:spPr>
          <a:xfrm>
            <a:off x="5638800" y="2976880"/>
            <a:ext cx="914400" cy="914400"/>
          </a:xfrm>
          <a:prstGeom prst="rect">
            <a:avLst/>
          </a:prstGeom>
          <a:noFill/>
        </p:spPr>
        <p:txBody>
          <a:bodyPr wrap="square" rtlCol="0">
            <a:spAutoFit/>
          </a:bodyPr>
          <a:lstStyle/>
          <a:p>
            <a:endParaRPr lang="en-IN"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6436B2D-3353-4B12-87E6-7F0F0D09671B}"/>
                  </a:ext>
                </a:extLst>
              </p:cNvPr>
              <p:cNvSpPr txBox="1"/>
              <p:nvPr/>
            </p:nvSpPr>
            <p:spPr>
              <a:xfrm>
                <a:off x="7210568" y="3429000"/>
                <a:ext cx="4399280" cy="627095"/>
              </a:xfrm>
              <a:prstGeom prst="rect">
                <a:avLst/>
              </a:prstGeom>
              <a:noFill/>
            </p:spPr>
            <p:txBody>
              <a:bodyPr wrap="square" rtlCol="0">
                <a:spAutoFit/>
              </a:bodyPr>
              <a:lstStyle/>
              <a:p>
                <a:r>
                  <a:rPr lang="en-IN" sz="2000" i="1" dirty="0">
                    <a:latin typeface="Times New Roman" panose="02020603050405020304" pitchFamily="18" charset="0"/>
                    <a:cs typeface="Times New Roman" panose="02020603050405020304" pitchFamily="18" charset="0"/>
                  </a:rPr>
                  <a:t>Strike rate=</a:t>
                </a:r>
                <a14:m>
                  <m:oMath xmlns:m="http://schemas.openxmlformats.org/officeDocument/2006/math">
                    <m:f>
                      <m:fPr>
                        <m:ctrlPr>
                          <a:rPr lang="pt-BR" sz="2000" i="1" smtClean="0">
                            <a:latin typeface="Cambria Math" panose="02040503050406030204" pitchFamily="18" charset="0"/>
                          </a:rPr>
                        </m:ctrlPr>
                      </m:fPr>
                      <m:num>
                        <m:r>
                          <m:rPr>
                            <m:nor/>
                          </m:rPr>
                          <a:rPr lang="en-IN" sz="2000" i="1" dirty="0">
                            <a:latin typeface="Times New Roman" panose="02020603050405020304" pitchFamily="18" charset="0"/>
                            <a:cs typeface="Times New Roman" panose="02020603050405020304" pitchFamily="18" charset="0"/>
                          </a:rPr>
                          <m:t>No</m:t>
                        </m:r>
                        <m:r>
                          <m:rPr>
                            <m:nor/>
                          </m:rPr>
                          <a:rPr lang="en-IN" sz="2000" i="1" dirty="0">
                            <a:latin typeface="Times New Roman" panose="02020603050405020304" pitchFamily="18" charset="0"/>
                            <a:cs typeface="Times New Roman" panose="02020603050405020304" pitchFamily="18" charset="0"/>
                          </a:rPr>
                          <m:t>. </m:t>
                        </m:r>
                        <m:r>
                          <m:rPr>
                            <m:nor/>
                          </m:rPr>
                          <a:rPr lang="en-IN" sz="2000" i="1" dirty="0">
                            <a:latin typeface="Times New Roman" panose="02020603050405020304" pitchFamily="18" charset="0"/>
                            <a:cs typeface="Times New Roman" panose="02020603050405020304" pitchFamily="18" charset="0"/>
                          </a:rPr>
                          <m:t>of</m:t>
                        </m:r>
                        <m:r>
                          <m:rPr>
                            <m:nor/>
                          </m:rPr>
                          <a:rPr lang="en-IN" sz="2000" i="1" dirty="0">
                            <a:latin typeface="Times New Roman" panose="02020603050405020304" pitchFamily="18" charset="0"/>
                            <a:cs typeface="Times New Roman" panose="02020603050405020304" pitchFamily="18" charset="0"/>
                          </a:rPr>
                          <m:t> </m:t>
                        </m:r>
                        <m:r>
                          <m:rPr>
                            <m:nor/>
                          </m:rPr>
                          <a:rPr lang="en-IN" sz="2000" i="1" dirty="0">
                            <a:latin typeface="Times New Roman" panose="02020603050405020304" pitchFamily="18" charset="0"/>
                            <a:cs typeface="Times New Roman" panose="02020603050405020304" pitchFamily="18" charset="0"/>
                          </a:rPr>
                          <m:t>runs</m:t>
                        </m:r>
                        <m:r>
                          <m:rPr>
                            <m:nor/>
                          </m:rPr>
                          <a:rPr lang="en-IN" sz="2000" i="1" dirty="0">
                            <a:latin typeface="Times New Roman" panose="02020603050405020304" pitchFamily="18" charset="0"/>
                            <a:cs typeface="Times New Roman" panose="02020603050405020304" pitchFamily="18" charset="0"/>
                          </a:rPr>
                          <m:t> </m:t>
                        </m:r>
                        <m:r>
                          <m:rPr>
                            <m:nor/>
                          </m:rPr>
                          <a:rPr lang="en-IN" sz="2000" i="1" dirty="0">
                            <a:latin typeface="Times New Roman" panose="02020603050405020304" pitchFamily="18" charset="0"/>
                            <a:cs typeface="Times New Roman" panose="02020603050405020304" pitchFamily="18" charset="0"/>
                          </a:rPr>
                          <m:t>scored</m:t>
                        </m:r>
                      </m:num>
                      <m:den>
                        <m:r>
                          <a:rPr lang="en-IN" sz="2000" b="0" i="1" smtClean="0">
                            <a:latin typeface="Cambria Math" panose="02040503050406030204" pitchFamily="18" charset="0"/>
                          </a:rPr>
                          <m:t>𝑁𝑜</m:t>
                        </m:r>
                        <m:r>
                          <a:rPr lang="en-IN" sz="2000" b="0" i="1" smtClean="0">
                            <a:latin typeface="Cambria Math" panose="02040503050406030204" pitchFamily="18" charset="0"/>
                          </a:rPr>
                          <m:t>.  </m:t>
                        </m:r>
                        <m:r>
                          <a:rPr lang="en-IN" sz="2000" b="0" i="1" smtClean="0">
                            <a:latin typeface="Cambria Math" panose="02040503050406030204" pitchFamily="18" charset="0"/>
                          </a:rPr>
                          <m:t>𝑜𝑓</m:t>
                        </m:r>
                        <m:r>
                          <a:rPr lang="en-IN" sz="2000" b="0" i="1" smtClean="0">
                            <a:latin typeface="Cambria Math" panose="02040503050406030204" pitchFamily="18" charset="0"/>
                          </a:rPr>
                          <m:t> </m:t>
                        </m:r>
                        <m:r>
                          <a:rPr lang="en-IN" sz="2000" b="0" i="1" smtClean="0">
                            <a:latin typeface="Cambria Math" panose="02040503050406030204" pitchFamily="18" charset="0"/>
                          </a:rPr>
                          <m:t>𝐵𝑎𝑙𝑙𝑠</m:t>
                        </m:r>
                        <m:r>
                          <a:rPr lang="en-IN" sz="2000" b="0" i="1" smtClean="0">
                            <a:latin typeface="Cambria Math" panose="02040503050406030204" pitchFamily="18" charset="0"/>
                          </a:rPr>
                          <m:t> </m:t>
                        </m:r>
                        <m:r>
                          <a:rPr lang="en-IN" sz="2000" b="0" i="1" smtClean="0">
                            <a:latin typeface="Cambria Math" panose="02040503050406030204" pitchFamily="18" charset="0"/>
                          </a:rPr>
                          <m:t>𝑓𝑎𝑐𝑒𝑑</m:t>
                        </m:r>
                        <m:r>
                          <a:rPr lang="en-IN" sz="2000" b="0" i="1" smtClean="0">
                            <a:latin typeface="Cambria Math" panose="02040503050406030204" pitchFamily="18" charset="0"/>
                          </a:rPr>
                          <m:t> </m:t>
                        </m:r>
                        <m:r>
                          <a:rPr lang="en-IN" sz="2000" b="0" i="1" smtClean="0">
                            <a:latin typeface="Cambria Math" panose="02040503050406030204" pitchFamily="18" charset="0"/>
                          </a:rPr>
                          <m:t>𝑏𝑦</m:t>
                        </m:r>
                        <m:r>
                          <a:rPr lang="en-IN" sz="2000" b="0" i="1" smtClean="0">
                            <a:latin typeface="Cambria Math" panose="02040503050406030204" pitchFamily="18" charset="0"/>
                          </a:rPr>
                          <m:t> </m:t>
                        </m:r>
                        <m:r>
                          <a:rPr lang="en-IN" sz="2000" b="0" i="1" smtClean="0">
                            <a:latin typeface="Cambria Math" panose="02040503050406030204" pitchFamily="18" charset="0"/>
                          </a:rPr>
                          <m:t>𝑏𝑎𝑡𝑠𝑚𝑎𝑛</m:t>
                        </m:r>
                      </m:den>
                    </m:f>
                  </m:oMath>
                </a14:m>
                <a:endParaRPr lang="en-IN" sz="2000" i="1"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96436B2D-3353-4B12-87E6-7F0F0D09671B}"/>
                  </a:ext>
                </a:extLst>
              </p:cNvPr>
              <p:cNvSpPr txBox="1">
                <a:spLocks noRot="1" noChangeAspect="1" noMove="1" noResize="1" noEditPoints="1" noAdjustHandles="1" noChangeArrowheads="1" noChangeShapeType="1" noTextEdit="1"/>
              </p:cNvSpPr>
              <p:nvPr/>
            </p:nvSpPr>
            <p:spPr>
              <a:xfrm>
                <a:off x="7210568" y="3429000"/>
                <a:ext cx="4399280" cy="627095"/>
              </a:xfrm>
              <a:prstGeom prst="rect">
                <a:avLst/>
              </a:prstGeom>
              <a:blipFill>
                <a:blip r:embed="rId3"/>
                <a:stretch>
                  <a:fillRect l="-1524"/>
                </a:stretch>
              </a:blipFill>
            </p:spPr>
            <p:txBody>
              <a:bodyPr/>
              <a:lstStyle/>
              <a:p>
                <a:r>
                  <a:rPr lang="en-IN">
                    <a:noFill/>
                  </a:rPr>
                  <a:t> </a:t>
                </a:r>
              </a:p>
            </p:txBody>
          </p:sp>
        </mc:Fallback>
      </mc:AlternateContent>
    </p:spTree>
    <p:extLst>
      <p:ext uri="{BB962C8B-B14F-4D97-AF65-F5344CB8AC3E}">
        <p14:creationId xmlns:p14="http://schemas.microsoft.com/office/powerpoint/2010/main" val="857346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DC505D-6A5B-45CD-B972-562FCBA00D7F}"/>
              </a:ext>
            </a:extLst>
          </p:cNvPr>
          <p:cNvSpPr txBox="1"/>
          <p:nvPr/>
        </p:nvSpPr>
        <p:spPr>
          <a:xfrm>
            <a:off x="622570" y="389107"/>
            <a:ext cx="10836613" cy="4303229"/>
          </a:xfrm>
          <a:prstGeom prst="rect">
            <a:avLst/>
          </a:prstGeom>
          <a:noFill/>
        </p:spPr>
        <p:txBody>
          <a:bodyPr wrap="square">
            <a:spAutoFit/>
          </a:bodyPr>
          <a:lstStyle/>
          <a:p>
            <a:pPr lvl="0">
              <a:lnSpc>
                <a:spcPct val="150000"/>
              </a:lnSpc>
              <a:spcAft>
                <a:spcPts val="800"/>
              </a:spcAft>
              <a:tabLst>
                <a:tab pos="457200" algn="l"/>
              </a:tabLs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6.  Write a query to fetch the total number of dismissals by dismissal kinds      where dismissal kind is not NA</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SELECT </a:t>
            </a:r>
            <a:r>
              <a:rPr lang="en-IN" sz="2800" b="1" dirty="0" err="1">
                <a:effectLst/>
                <a:latin typeface="Times New Roman" panose="02020603050405020304" pitchFamily="18" charset="0"/>
                <a:ea typeface="Times New Roman" panose="02020603050405020304" pitchFamily="18" charset="0"/>
                <a:cs typeface="Times New Roman" panose="02020603050405020304" pitchFamily="18" charset="0"/>
              </a:rPr>
              <a:t>dismissal_kind</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 COUNT(*) AS </a:t>
            </a:r>
            <a:r>
              <a:rPr lang="en-IN" sz="2800" b="1" dirty="0" err="1">
                <a:effectLst/>
                <a:latin typeface="Times New Roman" panose="02020603050405020304" pitchFamily="18" charset="0"/>
                <a:ea typeface="Times New Roman" panose="02020603050405020304" pitchFamily="18" charset="0"/>
                <a:cs typeface="Times New Roman" panose="02020603050405020304" pitchFamily="18" charset="0"/>
              </a:rPr>
              <a:t>total_dismissals</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FROM Ball</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WHERE </a:t>
            </a:r>
            <a:r>
              <a:rPr lang="en-IN" sz="2800" b="1" dirty="0" err="1">
                <a:effectLst/>
                <a:latin typeface="Times New Roman" panose="02020603050405020304" pitchFamily="18" charset="0"/>
                <a:ea typeface="Times New Roman" panose="02020603050405020304" pitchFamily="18" charset="0"/>
                <a:cs typeface="Times New Roman" panose="02020603050405020304" pitchFamily="18" charset="0"/>
              </a:rPr>
              <a:t>dismissal_kind</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 != 'NA'</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GROUP BY </a:t>
            </a:r>
            <a:r>
              <a:rPr lang="en-IN" sz="2800" b="1" dirty="0" err="1">
                <a:effectLst/>
                <a:latin typeface="Times New Roman" panose="02020603050405020304" pitchFamily="18" charset="0"/>
                <a:ea typeface="Times New Roman" panose="02020603050405020304" pitchFamily="18" charset="0"/>
                <a:cs typeface="Times New Roman" panose="02020603050405020304" pitchFamily="18" charset="0"/>
              </a:rPr>
              <a:t>dismissal_kind</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08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F41A1A-05CD-470F-9711-F98AFDC220FC}"/>
              </a:ext>
            </a:extLst>
          </p:cNvPr>
          <p:cNvSpPr txBox="1"/>
          <p:nvPr/>
        </p:nvSpPr>
        <p:spPr>
          <a:xfrm>
            <a:off x="486383" y="350196"/>
            <a:ext cx="11322996" cy="4416915"/>
          </a:xfrm>
          <a:prstGeom prst="rect">
            <a:avLst/>
          </a:prstGeom>
          <a:noFill/>
        </p:spPr>
        <p:txBody>
          <a:bodyPr wrap="square">
            <a:spAutoFit/>
          </a:bodyPr>
          <a:lstStyle/>
          <a:p>
            <a:pPr marL="273050" lvl="0" indent="-273050">
              <a:lnSpc>
                <a:spcPct val="150000"/>
              </a:lnSpc>
              <a:spcAft>
                <a:spcPts val="800"/>
              </a:spcAft>
              <a:tabLst>
                <a:tab pos="4572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7. Write a query to get the top 5 bowlers who conceded maximum extra runs from the </a:t>
            </a:r>
            <a:r>
              <a:rPr lang="en-IN" sz="2400" i="1" dirty="0">
                <a:effectLst/>
                <a:latin typeface="Times New Roman" panose="02020603050405020304" pitchFamily="18" charset="0"/>
                <a:ea typeface="Times New Roman" panose="02020603050405020304" pitchFamily="18" charset="0"/>
                <a:cs typeface="Times New Roman" panose="02020603050405020304" pitchFamily="18" charset="0"/>
              </a:rPr>
              <a:t>deliveries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table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SELECT bowler, SUM(</a:t>
            </a:r>
            <a:r>
              <a:rPr lang="en-IN" sz="2400" b="1" dirty="0" err="1">
                <a:effectLst/>
                <a:latin typeface="Times New Roman" panose="02020603050405020304" pitchFamily="18" charset="0"/>
                <a:ea typeface="Times New Roman" panose="02020603050405020304" pitchFamily="18" charset="0"/>
                <a:cs typeface="Times New Roman" panose="02020603050405020304" pitchFamily="18" charset="0"/>
              </a:rPr>
              <a:t>extra_runs</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AS </a:t>
            </a:r>
            <a:r>
              <a:rPr lang="en-IN" sz="2400" b="1" dirty="0" err="1">
                <a:effectLst/>
                <a:latin typeface="Times New Roman" panose="02020603050405020304" pitchFamily="18" charset="0"/>
                <a:ea typeface="Times New Roman" panose="02020603050405020304" pitchFamily="18" charset="0"/>
                <a:cs typeface="Times New Roman" panose="02020603050405020304" pitchFamily="18" charset="0"/>
              </a:rPr>
              <a:t>total_extra_runs</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FROM Ball</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GROUP BY bowler</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ORDER BY </a:t>
            </a:r>
            <a:r>
              <a:rPr lang="en-IN" sz="2400" b="1" dirty="0" err="1">
                <a:effectLst/>
                <a:latin typeface="Times New Roman" panose="02020603050405020304" pitchFamily="18" charset="0"/>
                <a:ea typeface="Times New Roman" panose="02020603050405020304" pitchFamily="18" charset="0"/>
                <a:cs typeface="Times New Roman" panose="02020603050405020304" pitchFamily="18" charset="0"/>
              </a:rPr>
              <a:t>total_extra_runs</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DESC</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LIMIT 5;</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4822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2ADB77-7BFB-4660-9BB5-2DFBC223AB60}"/>
              </a:ext>
            </a:extLst>
          </p:cNvPr>
          <p:cNvSpPr txBox="1"/>
          <p:nvPr/>
        </p:nvSpPr>
        <p:spPr>
          <a:xfrm>
            <a:off x="739302" y="642027"/>
            <a:ext cx="10719881" cy="4314323"/>
          </a:xfrm>
          <a:prstGeom prst="rect">
            <a:avLst/>
          </a:prstGeom>
          <a:noFill/>
        </p:spPr>
        <p:txBody>
          <a:bodyPr wrap="square">
            <a:spAutoFit/>
          </a:bodyPr>
          <a:lstStyle/>
          <a:p>
            <a:pPr marL="273050" lvl="0" indent="-273050">
              <a:lnSpc>
                <a:spcPct val="150000"/>
              </a:lnSpc>
              <a:spcAft>
                <a:spcPts val="800"/>
              </a:spcAft>
              <a:tabLst>
                <a:tab pos="457200" algn="l"/>
              </a:tabLst>
            </a:pP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8. Write a query to create a table named </a:t>
            </a:r>
            <a:r>
              <a:rPr lang="en-IN" sz="2400" i="1" dirty="0">
                <a:effectLst/>
                <a:latin typeface="Times New Roman" panose="02020603050405020304" pitchFamily="18" charset="0"/>
                <a:ea typeface="Times New Roman" panose="02020603050405020304" pitchFamily="18" charset="0"/>
                <a:cs typeface="Times New Roman" panose="02020603050405020304" pitchFamily="18" charset="0"/>
              </a:rPr>
              <a:t>deliveries_v03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with all the columns of </a:t>
            </a:r>
            <a:r>
              <a:rPr lang="en-IN" sz="2400" i="1" dirty="0">
                <a:effectLst/>
                <a:latin typeface="Times New Roman" panose="02020603050405020304" pitchFamily="18" charset="0"/>
                <a:ea typeface="Times New Roman" panose="02020603050405020304" pitchFamily="18" charset="0"/>
                <a:cs typeface="Times New Roman" panose="02020603050405020304" pitchFamily="18" charset="0"/>
              </a:rPr>
              <a:t>deliveries_v02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table and two additional column (named </a:t>
            </a:r>
            <a:r>
              <a:rPr lang="en-IN" sz="2400" i="1" dirty="0">
                <a:effectLst/>
                <a:latin typeface="Times New Roman" panose="02020603050405020304" pitchFamily="18" charset="0"/>
                <a:ea typeface="Times New Roman" panose="02020603050405020304" pitchFamily="18" charset="0"/>
                <a:cs typeface="Times New Roman" panose="02020603050405020304" pitchFamily="18" charset="0"/>
              </a:rPr>
              <a:t>venue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and </a:t>
            </a:r>
            <a:r>
              <a:rPr lang="en-IN" sz="2400" i="1" dirty="0" err="1">
                <a:effectLst/>
                <a:latin typeface="Times New Roman" panose="02020603050405020304" pitchFamily="18" charset="0"/>
                <a:ea typeface="Times New Roman" panose="02020603050405020304" pitchFamily="18" charset="0"/>
                <a:cs typeface="Times New Roman" panose="02020603050405020304" pitchFamily="18" charset="0"/>
              </a:rPr>
              <a:t>match_date</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of </a:t>
            </a:r>
            <a:r>
              <a:rPr lang="en-IN" sz="2400" i="1" dirty="0">
                <a:effectLst/>
                <a:latin typeface="Times New Roman" panose="02020603050405020304" pitchFamily="18" charset="0"/>
                <a:ea typeface="Times New Roman" panose="02020603050405020304" pitchFamily="18" charset="0"/>
                <a:cs typeface="Times New Roman" panose="02020603050405020304" pitchFamily="18" charset="0"/>
              </a:rPr>
              <a:t>venue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and </a:t>
            </a:r>
            <a:r>
              <a:rPr lang="en-IN" sz="2400" i="1" dirty="0">
                <a:effectLst/>
                <a:latin typeface="Times New Roman" panose="02020603050405020304" pitchFamily="18" charset="0"/>
                <a:ea typeface="Times New Roman" panose="02020603050405020304" pitchFamily="18" charset="0"/>
                <a:cs typeface="Times New Roman" panose="02020603050405020304" pitchFamily="18" charset="0"/>
              </a:rPr>
              <a:t>date </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from table </a:t>
            </a:r>
            <a:r>
              <a:rPr lang="en-IN" sz="2400" i="1" dirty="0">
                <a:effectLst/>
                <a:latin typeface="Times New Roman" panose="02020603050405020304" pitchFamily="18" charset="0"/>
                <a:ea typeface="Times New Roman" panose="02020603050405020304" pitchFamily="18" charset="0"/>
                <a:cs typeface="Times New Roman" panose="02020603050405020304" pitchFamily="18" charset="0"/>
              </a:rPr>
              <a:t>matches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CREATE TABLE deliveries_v03 AS</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SELECT d.*, </a:t>
            </a:r>
            <a:r>
              <a:rPr lang="en-IN" sz="2400" b="1" dirty="0" err="1">
                <a:effectLst/>
                <a:latin typeface="Times New Roman" panose="02020603050405020304" pitchFamily="18" charset="0"/>
                <a:ea typeface="Times New Roman" panose="02020603050405020304" pitchFamily="18" charset="0"/>
                <a:cs typeface="Times New Roman" panose="02020603050405020304" pitchFamily="18" charset="0"/>
              </a:rPr>
              <a:t>m.venue</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err="1">
                <a:effectLst/>
                <a:latin typeface="Times New Roman" panose="02020603050405020304" pitchFamily="18" charset="0"/>
                <a:ea typeface="Times New Roman" panose="02020603050405020304" pitchFamily="18" charset="0"/>
                <a:cs typeface="Times New Roman" panose="02020603050405020304" pitchFamily="18" charset="0"/>
              </a:rPr>
              <a:t>m.date</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AS </a:t>
            </a:r>
            <a:r>
              <a:rPr lang="en-IN" sz="2400" b="1" dirty="0" err="1">
                <a:effectLst/>
                <a:latin typeface="Times New Roman" panose="02020603050405020304" pitchFamily="18" charset="0"/>
                <a:ea typeface="Times New Roman" panose="02020603050405020304" pitchFamily="18" charset="0"/>
                <a:cs typeface="Times New Roman" panose="02020603050405020304" pitchFamily="18" charset="0"/>
              </a:rPr>
              <a:t>match_date</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FROM deliveries_v02 AS d</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JOIN Matches AS m ON d.id = m.id;</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1893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B1F993-AD89-4564-ACF6-5CB769622B5F}"/>
              </a:ext>
            </a:extLst>
          </p:cNvPr>
          <p:cNvSpPr txBox="1"/>
          <p:nvPr/>
        </p:nvSpPr>
        <p:spPr>
          <a:xfrm>
            <a:off x="525294" y="311286"/>
            <a:ext cx="11342451" cy="4303229"/>
          </a:xfrm>
          <a:prstGeom prst="rect">
            <a:avLst/>
          </a:prstGeom>
          <a:noFill/>
        </p:spPr>
        <p:txBody>
          <a:bodyPr wrap="square">
            <a:spAutoFit/>
          </a:bodyPr>
          <a:lstStyle/>
          <a:p>
            <a:pPr marL="273050" lvl="0" indent="-273050">
              <a:lnSpc>
                <a:spcPct val="150000"/>
              </a:lnSpc>
              <a:spcAft>
                <a:spcPts val="800"/>
              </a:spcAft>
              <a:tabLst>
                <a:tab pos="457200" algn="l"/>
              </a:tabLs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9. Write a query to fetch the total runs scored for each venue and order it in the descending order of total runs scored.</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SELECT venue, SUM(</a:t>
            </a:r>
            <a:r>
              <a:rPr lang="en-IN" sz="2800" b="1" dirty="0" err="1">
                <a:effectLst/>
                <a:latin typeface="Times New Roman" panose="02020603050405020304" pitchFamily="18" charset="0"/>
                <a:ea typeface="Times New Roman" panose="02020603050405020304" pitchFamily="18" charset="0"/>
                <a:cs typeface="Times New Roman" panose="02020603050405020304" pitchFamily="18" charset="0"/>
              </a:rPr>
              <a:t>total_runs</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 AS </a:t>
            </a:r>
            <a:r>
              <a:rPr lang="en-IN" sz="2800" b="1" dirty="0" err="1">
                <a:effectLst/>
                <a:latin typeface="Times New Roman" panose="02020603050405020304" pitchFamily="18" charset="0"/>
                <a:ea typeface="Times New Roman" panose="02020603050405020304" pitchFamily="18" charset="0"/>
                <a:cs typeface="Times New Roman" panose="02020603050405020304" pitchFamily="18" charset="0"/>
              </a:rPr>
              <a:t>total_runs_scored</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FROM deliveries_v03</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GROUP BY venue</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ORDER BY </a:t>
            </a:r>
            <a:r>
              <a:rPr lang="en-IN" sz="2800" b="1" dirty="0" err="1">
                <a:effectLst/>
                <a:latin typeface="Times New Roman" panose="02020603050405020304" pitchFamily="18" charset="0"/>
                <a:ea typeface="Times New Roman" panose="02020603050405020304" pitchFamily="18" charset="0"/>
                <a:cs typeface="Times New Roman" panose="02020603050405020304" pitchFamily="18" charset="0"/>
              </a:rPr>
              <a:t>total_runs_scored</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 DESC;</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6504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2601FA-DB72-4D01-8279-556CE8DB1B49}"/>
              </a:ext>
            </a:extLst>
          </p:cNvPr>
          <p:cNvSpPr txBox="1"/>
          <p:nvPr/>
        </p:nvSpPr>
        <p:spPr>
          <a:xfrm>
            <a:off x="428016" y="408563"/>
            <a:ext cx="11284085" cy="5801075"/>
          </a:xfrm>
          <a:prstGeom prst="rect">
            <a:avLst/>
          </a:prstGeom>
          <a:noFill/>
        </p:spPr>
        <p:txBody>
          <a:bodyPr wrap="square">
            <a:spAutoFit/>
          </a:bodyPr>
          <a:lstStyle/>
          <a:p>
            <a:pPr marL="447675" lvl="0" indent="-447675">
              <a:lnSpc>
                <a:spcPct val="150000"/>
              </a:lnSpc>
              <a:spcAft>
                <a:spcPts val="800"/>
              </a:spcAft>
              <a:tabLst>
                <a:tab pos="457200" algn="l"/>
              </a:tabLs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10. Write a query to fetch the year-wise total runs scored at </a:t>
            </a:r>
            <a:r>
              <a:rPr lang="en-IN" sz="2800" i="1" dirty="0">
                <a:effectLst/>
                <a:latin typeface="Times New Roman" panose="02020603050405020304" pitchFamily="18" charset="0"/>
                <a:ea typeface="Times New Roman" panose="02020603050405020304" pitchFamily="18" charset="0"/>
                <a:cs typeface="Times New Roman" panose="02020603050405020304" pitchFamily="18" charset="0"/>
              </a:rPr>
              <a:t>Eden Gardens </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and order it in the descending order of total runs scored.</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SELECT EXTRACT(YEAR FROM </a:t>
            </a:r>
            <a:r>
              <a:rPr lang="en-IN" sz="2800" b="1" dirty="0" err="1">
                <a:effectLst/>
                <a:latin typeface="Times New Roman" panose="02020603050405020304" pitchFamily="18" charset="0"/>
                <a:ea typeface="Times New Roman" panose="02020603050405020304" pitchFamily="18" charset="0"/>
                <a:cs typeface="Times New Roman" panose="02020603050405020304" pitchFamily="18" charset="0"/>
              </a:rPr>
              <a:t>match_date</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 AS year,</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    SUM(</a:t>
            </a:r>
            <a:r>
              <a:rPr lang="en-IN" sz="2800" b="1" dirty="0" err="1">
                <a:effectLst/>
                <a:latin typeface="Times New Roman" panose="02020603050405020304" pitchFamily="18" charset="0"/>
                <a:ea typeface="Times New Roman" panose="02020603050405020304" pitchFamily="18" charset="0"/>
                <a:cs typeface="Times New Roman" panose="02020603050405020304" pitchFamily="18" charset="0"/>
              </a:rPr>
              <a:t>total_runs</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 AS </a:t>
            </a:r>
            <a:r>
              <a:rPr lang="en-IN" sz="2800" b="1" dirty="0" err="1">
                <a:effectLst/>
                <a:latin typeface="Times New Roman" panose="02020603050405020304" pitchFamily="18" charset="0"/>
                <a:ea typeface="Times New Roman" panose="02020603050405020304" pitchFamily="18" charset="0"/>
                <a:cs typeface="Times New Roman" panose="02020603050405020304" pitchFamily="18" charset="0"/>
              </a:rPr>
              <a:t>total_runs_scored</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FROM deliveries_v03</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WHERE venue = 'Eden Gardens'</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GROUP BY year</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ORDER BY </a:t>
            </a:r>
            <a:r>
              <a:rPr lang="en-IN" sz="2800" b="1" dirty="0" err="1">
                <a:effectLst/>
                <a:latin typeface="Times New Roman" panose="02020603050405020304" pitchFamily="18" charset="0"/>
                <a:ea typeface="Times New Roman" panose="02020603050405020304" pitchFamily="18" charset="0"/>
                <a:cs typeface="Times New Roman" panose="02020603050405020304" pitchFamily="18" charset="0"/>
              </a:rPr>
              <a:t>total_runs_scored</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 DESC;</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1932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BBD024-D9B7-4678-8C9A-ACD42F7CEE14}"/>
              </a:ext>
            </a:extLst>
          </p:cNvPr>
          <p:cNvPicPr>
            <a:picLocks noChangeAspect="1"/>
          </p:cNvPicPr>
          <p:nvPr/>
        </p:nvPicPr>
        <p:blipFill>
          <a:blip r:embed="rId2"/>
          <a:stretch>
            <a:fillRect/>
          </a:stretch>
        </p:blipFill>
        <p:spPr>
          <a:xfrm>
            <a:off x="312821" y="-10034"/>
            <a:ext cx="11566358" cy="6868034"/>
          </a:xfrm>
          <a:prstGeom prst="rect">
            <a:avLst/>
          </a:prstGeom>
        </p:spPr>
      </p:pic>
    </p:spTree>
    <p:extLst>
      <p:ext uri="{BB962C8B-B14F-4D97-AF65-F5344CB8AC3E}">
        <p14:creationId xmlns:p14="http://schemas.microsoft.com/office/powerpoint/2010/main" val="1393915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F23EA5-7FAA-42F4-A5C2-8AFBC42D11E0}"/>
              </a:ext>
            </a:extLst>
          </p:cNvPr>
          <p:cNvSpPr txBox="1"/>
          <p:nvPr/>
        </p:nvSpPr>
        <p:spPr>
          <a:xfrm>
            <a:off x="208547" y="352926"/>
            <a:ext cx="11694695" cy="4801314"/>
          </a:xfrm>
          <a:prstGeom prst="rect">
            <a:avLst/>
          </a:prstGeom>
          <a:noFill/>
        </p:spPr>
        <p:txBody>
          <a:bodyPr wrap="square">
            <a:spAutoFit/>
          </a:bodyPr>
          <a:lstStyle/>
          <a:p>
            <a:r>
              <a:rPr lang="en-US" i="0" dirty="0">
                <a:effectLst/>
                <a:latin typeface="Times New Roman" panose="02020603050405020304" pitchFamily="18" charset="0"/>
                <a:cs typeface="Times New Roman" panose="02020603050405020304" pitchFamily="18" charset="0"/>
              </a:rPr>
              <a:t>Now you need to get 2-3 players with good Average who have played more the 2 </a:t>
            </a:r>
            <a:r>
              <a:rPr lang="en-US" i="0" dirty="0" err="1">
                <a:effectLst/>
                <a:latin typeface="Times New Roman" panose="02020603050405020304" pitchFamily="18" charset="0"/>
                <a:cs typeface="Times New Roman" panose="02020603050405020304" pitchFamily="18" charset="0"/>
              </a:rPr>
              <a:t>ipl</a:t>
            </a:r>
            <a:r>
              <a:rPr lang="en-US" i="0" dirty="0">
                <a:effectLst/>
                <a:latin typeface="Times New Roman" panose="02020603050405020304" pitchFamily="18" charset="0"/>
                <a:cs typeface="Times New Roman" panose="02020603050405020304" pitchFamily="18" charset="0"/>
              </a:rPr>
              <a:t> </a:t>
            </a:r>
            <a:r>
              <a:rPr lang="en-US" i="0" dirty="0" err="1">
                <a:effectLst/>
                <a:latin typeface="Times New Roman" panose="02020603050405020304" pitchFamily="18" charset="0"/>
                <a:cs typeface="Times New Roman" panose="02020603050405020304" pitchFamily="18" charset="0"/>
              </a:rPr>
              <a:t>seasons.And</a:t>
            </a:r>
            <a:r>
              <a:rPr lang="en-US" i="0" dirty="0">
                <a:effectLst/>
                <a:latin typeface="Times New Roman" panose="02020603050405020304" pitchFamily="18" charset="0"/>
                <a:cs typeface="Times New Roman" panose="02020603050405020304" pitchFamily="18" charset="0"/>
              </a:rPr>
              <a:t> to do that you have to make a list of 10 players you want to bid in the auction so that when you try to grab them in auction you should not pay the amount greater than you have in the purse for a particular player.</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SELECT  </a:t>
            </a:r>
            <a:r>
              <a:rPr lang="en-US" b="1" dirty="0" err="1">
                <a:latin typeface="Times New Roman" panose="02020603050405020304" pitchFamily="18" charset="0"/>
                <a:cs typeface="Times New Roman" panose="02020603050405020304" pitchFamily="18" charset="0"/>
              </a:rPr>
              <a:t>b.batsman</a:t>
            </a:r>
            <a:r>
              <a:rPr lang="en-US" b="1" dirty="0">
                <a:latin typeface="Times New Roman" panose="02020603050405020304" pitchFamily="18" charset="0"/>
                <a:cs typeface="Times New Roman" panose="02020603050405020304" pitchFamily="18" charset="0"/>
              </a:rPr>
              <a:t>, SUM(</a:t>
            </a:r>
            <a:r>
              <a:rPr lang="en-US" b="1" dirty="0" err="1">
                <a:latin typeface="Times New Roman" panose="02020603050405020304" pitchFamily="18" charset="0"/>
                <a:cs typeface="Times New Roman" panose="02020603050405020304" pitchFamily="18" charset="0"/>
              </a:rPr>
              <a:t>b.batsman_runs</a:t>
            </a:r>
            <a:r>
              <a:rPr lang="en-US" b="1" dirty="0">
                <a:latin typeface="Times New Roman" panose="02020603050405020304" pitchFamily="18" charset="0"/>
                <a:cs typeface="Times New Roman" panose="02020603050405020304" pitchFamily="18" charset="0"/>
              </a:rPr>
              <a:t>) AS </a:t>
            </a:r>
            <a:r>
              <a:rPr lang="en-US" b="1" dirty="0" err="1">
                <a:latin typeface="Times New Roman" panose="02020603050405020304" pitchFamily="18" charset="0"/>
                <a:cs typeface="Times New Roman" panose="02020603050405020304" pitchFamily="18" charset="0"/>
              </a:rPr>
              <a:t>total_runs</a:t>
            </a:r>
            <a:r>
              <a:rPr lang="en-US" b="1" dirty="0">
                <a:latin typeface="Times New Roman" panose="02020603050405020304" pitchFamily="18" charset="0"/>
                <a:cs typeface="Times New Roman" panose="02020603050405020304" pitchFamily="18" charset="0"/>
              </a:rPr>
              <a:t>, COUNT(DISTINCT </a:t>
            </a:r>
            <a:r>
              <a:rPr lang="en-US" b="1" dirty="0" err="1">
                <a:latin typeface="Times New Roman" panose="02020603050405020304" pitchFamily="18" charset="0"/>
                <a:cs typeface="Times New Roman" panose="02020603050405020304" pitchFamily="18" charset="0"/>
              </a:rPr>
              <a:t>b.inning</a:t>
            </a:r>
            <a:r>
              <a:rPr lang="en-US" b="1" dirty="0">
                <a:latin typeface="Times New Roman" panose="02020603050405020304" pitchFamily="18" charset="0"/>
                <a:cs typeface="Times New Roman" panose="02020603050405020304" pitchFamily="18" charset="0"/>
              </a:rPr>
              <a:t>) AS </a:t>
            </a:r>
            <a:r>
              <a:rPr lang="en-US" b="1" dirty="0" err="1">
                <a:latin typeface="Times New Roman" panose="02020603050405020304" pitchFamily="18" charset="0"/>
                <a:cs typeface="Times New Roman" panose="02020603050405020304" pitchFamily="18" charset="0"/>
              </a:rPr>
              <a:t>total_innings</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SUM(CASE WHEN </a:t>
            </a:r>
            <a:r>
              <a:rPr lang="en-US" b="1" dirty="0" err="1">
                <a:latin typeface="Times New Roman" panose="02020603050405020304" pitchFamily="18" charset="0"/>
                <a:cs typeface="Times New Roman" panose="02020603050405020304" pitchFamily="18" charset="0"/>
              </a:rPr>
              <a:t>b.is_wicket</a:t>
            </a:r>
            <a:r>
              <a:rPr lang="en-US" b="1" dirty="0">
                <a:latin typeface="Times New Roman" panose="02020603050405020304" pitchFamily="18" charset="0"/>
                <a:cs typeface="Times New Roman" panose="02020603050405020304" pitchFamily="18" charset="0"/>
              </a:rPr>
              <a:t> = 1 THEN 1 ELSE 0 END) AS </a:t>
            </a:r>
            <a:r>
              <a:rPr lang="en-US" b="1" dirty="0" err="1">
                <a:latin typeface="Times New Roman" panose="02020603050405020304" pitchFamily="18" charset="0"/>
                <a:cs typeface="Times New Roman" panose="02020603050405020304" pitchFamily="18" charset="0"/>
              </a:rPr>
              <a:t>total_outs</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SUM(</a:t>
            </a:r>
            <a:r>
              <a:rPr lang="en-US" b="1" dirty="0" err="1">
                <a:latin typeface="Times New Roman" panose="02020603050405020304" pitchFamily="18" charset="0"/>
                <a:cs typeface="Times New Roman" panose="02020603050405020304" pitchFamily="18" charset="0"/>
              </a:rPr>
              <a:t>b.batsman_runs</a:t>
            </a:r>
            <a:r>
              <a:rPr lang="en-US" b="1" dirty="0">
                <a:latin typeface="Times New Roman" panose="02020603050405020304" pitchFamily="18" charset="0"/>
                <a:cs typeface="Times New Roman" panose="02020603050405020304" pitchFamily="18" charset="0"/>
              </a:rPr>
              <a:t>) / NULLIF(SUM(CASE WHEN </a:t>
            </a:r>
            <a:r>
              <a:rPr lang="en-US" b="1" dirty="0" err="1">
                <a:latin typeface="Times New Roman" panose="02020603050405020304" pitchFamily="18" charset="0"/>
                <a:cs typeface="Times New Roman" panose="02020603050405020304" pitchFamily="18" charset="0"/>
              </a:rPr>
              <a:t>b.is_wicket</a:t>
            </a:r>
            <a:r>
              <a:rPr lang="en-US" b="1" dirty="0">
                <a:latin typeface="Times New Roman" panose="02020603050405020304" pitchFamily="18" charset="0"/>
                <a:cs typeface="Times New Roman" panose="02020603050405020304" pitchFamily="18" charset="0"/>
              </a:rPr>
              <a:t> = 1 THEN 1 ELSE 0 END), 0) AS </a:t>
            </a:r>
            <a:r>
              <a:rPr lang="en-US" b="1" dirty="0" err="1">
                <a:latin typeface="Times New Roman" panose="02020603050405020304" pitchFamily="18" charset="0"/>
                <a:cs typeface="Times New Roman" panose="02020603050405020304" pitchFamily="18" charset="0"/>
              </a:rPr>
              <a:t>batting_average</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FROM  Ball b</a:t>
            </a:r>
          </a:p>
          <a:p>
            <a:r>
              <a:rPr lang="en-US" b="1" dirty="0">
                <a:latin typeface="Times New Roman" panose="02020603050405020304" pitchFamily="18" charset="0"/>
                <a:cs typeface="Times New Roman" panose="02020603050405020304" pitchFamily="18" charset="0"/>
              </a:rPr>
              <a:t>inner JOIN</a:t>
            </a:r>
          </a:p>
          <a:p>
            <a:r>
              <a:rPr lang="en-US" b="1" dirty="0">
                <a:latin typeface="Times New Roman" panose="02020603050405020304" pitchFamily="18" charset="0"/>
                <a:cs typeface="Times New Roman" panose="02020603050405020304" pitchFamily="18" charset="0"/>
              </a:rPr>
              <a:t>    Matches m ON </a:t>
            </a:r>
            <a:r>
              <a:rPr lang="en-US" b="1" dirty="0" err="1">
                <a:latin typeface="Times New Roman" panose="02020603050405020304" pitchFamily="18" charset="0"/>
                <a:cs typeface="Times New Roman" panose="02020603050405020304" pitchFamily="18" charset="0"/>
              </a:rPr>
              <a:t>b.batting_team</a:t>
            </a:r>
            <a:r>
              <a:rPr lang="en-US" b="1" dirty="0">
                <a:latin typeface="Times New Roman" panose="02020603050405020304" pitchFamily="18" charset="0"/>
                <a:cs typeface="Times New Roman" panose="02020603050405020304" pitchFamily="18" charset="0"/>
              </a:rPr>
              <a:t> = m.team1 OR </a:t>
            </a:r>
            <a:r>
              <a:rPr lang="en-US" b="1" dirty="0" err="1">
                <a:latin typeface="Times New Roman" panose="02020603050405020304" pitchFamily="18" charset="0"/>
                <a:cs typeface="Times New Roman" panose="02020603050405020304" pitchFamily="18" charset="0"/>
              </a:rPr>
              <a:t>b.batting_team</a:t>
            </a:r>
            <a:r>
              <a:rPr lang="en-US" b="1" dirty="0">
                <a:latin typeface="Times New Roman" panose="02020603050405020304" pitchFamily="18" charset="0"/>
                <a:cs typeface="Times New Roman" panose="02020603050405020304" pitchFamily="18" charset="0"/>
              </a:rPr>
              <a:t> = m.team2</a:t>
            </a:r>
          </a:p>
          <a:p>
            <a:r>
              <a:rPr lang="en-US" b="1" dirty="0">
                <a:latin typeface="Times New Roman" panose="02020603050405020304" pitchFamily="18" charset="0"/>
                <a:cs typeface="Times New Roman" panose="02020603050405020304" pitchFamily="18" charset="0"/>
              </a:rPr>
              <a:t>GROUP BY </a:t>
            </a:r>
            <a:r>
              <a:rPr lang="en-US" b="1" dirty="0" err="1">
                <a:latin typeface="Times New Roman" panose="02020603050405020304" pitchFamily="18" charset="0"/>
                <a:cs typeface="Times New Roman" panose="02020603050405020304" pitchFamily="18" charset="0"/>
              </a:rPr>
              <a:t>b.batsman</a:t>
            </a:r>
            <a:r>
              <a:rPr lang="en-US" b="1" dirty="0">
                <a:latin typeface="Times New Roman" panose="02020603050405020304" pitchFamily="18" charset="0"/>
                <a:cs typeface="Times New Roman" panose="02020603050405020304" pitchFamily="18" charset="0"/>
              </a:rPr>
              <a:t> HAVING SUM(CASE WHEN </a:t>
            </a:r>
            <a:r>
              <a:rPr lang="en-US" b="1" dirty="0" err="1">
                <a:latin typeface="Times New Roman" panose="02020603050405020304" pitchFamily="18" charset="0"/>
                <a:cs typeface="Times New Roman" panose="02020603050405020304" pitchFamily="18" charset="0"/>
              </a:rPr>
              <a:t>b.is_wicket</a:t>
            </a:r>
            <a:r>
              <a:rPr lang="en-US" b="1" dirty="0">
                <a:latin typeface="Times New Roman" panose="02020603050405020304" pitchFamily="18" charset="0"/>
                <a:cs typeface="Times New Roman" panose="02020603050405020304" pitchFamily="18" charset="0"/>
              </a:rPr>
              <a:t> = 1 THEN 1 ELSE 0 END) &gt; 0 </a:t>
            </a:r>
          </a:p>
          <a:p>
            <a:r>
              <a:rPr lang="en-US" b="1" dirty="0">
                <a:latin typeface="Times New Roman" panose="02020603050405020304" pitchFamily="18" charset="0"/>
                <a:cs typeface="Times New Roman" panose="02020603050405020304" pitchFamily="18" charset="0"/>
              </a:rPr>
              <a:t>    AND COUNT(DISTINCT m.id) &gt;= 2 </a:t>
            </a:r>
          </a:p>
          <a:p>
            <a:r>
              <a:rPr lang="en-US" b="1" dirty="0">
                <a:latin typeface="Times New Roman" panose="02020603050405020304" pitchFamily="18" charset="0"/>
                <a:cs typeface="Times New Roman" panose="02020603050405020304" pitchFamily="18" charset="0"/>
              </a:rPr>
              <a:t>ORDER BY </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batting_average</a:t>
            </a:r>
            <a:r>
              <a:rPr lang="en-US" b="1" dirty="0">
                <a:latin typeface="Times New Roman" panose="02020603050405020304" pitchFamily="18" charset="0"/>
                <a:cs typeface="Times New Roman" panose="02020603050405020304" pitchFamily="18" charset="0"/>
              </a:rPr>
              <a:t> DESC</a:t>
            </a:r>
          </a:p>
          <a:p>
            <a:r>
              <a:rPr lang="en-US" b="1" dirty="0">
                <a:latin typeface="Times New Roman" panose="02020603050405020304" pitchFamily="18" charset="0"/>
                <a:cs typeface="Times New Roman" panose="02020603050405020304" pitchFamily="18" charset="0"/>
              </a:rPr>
              <a:t>LIMIT 10;</a:t>
            </a:r>
          </a:p>
          <a:p>
            <a:endParaRPr lang="en-US"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94C553B-D5A2-4B7B-8153-551A524C6A19}"/>
              </a:ext>
            </a:extLst>
          </p:cNvPr>
          <p:cNvPicPr>
            <a:picLocks noChangeAspect="1"/>
          </p:cNvPicPr>
          <p:nvPr/>
        </p:nvPicPr>
        <p:blipFill>
          <a:blip r:embed="rId2"/>
          <a:stretch>
            <a:fillRect/>
          </a:stretch>
        </p:blipFill>
        <p:spPr>
          <a:xfrm>
            <a:off x="4391256" y="3429000"/>
            <a:ext cx="7065819" cy="3429000"/>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136A0EF-4FC9-4A1E-B0B2-56BB6CFE946A}"/>
                  </a:ext>
                </a:extLst>
              </p:cNvPr>
              <p:cNvSpPr txBox="1"/>
              <p:nvPr/>
            </p:nvSpPr>
            <p:spPr>
              <a:xfrm>
                <a:off x="132080" y="4880472"/>
                <a:ext cx="4094480" cy="432939"/>
              </a:xfrm>
              <a:prstGeom prst="rect">
                <a:avLst/>
              </a:prstGeom>
              <a:noFill/>
            </p:spPr>
            <p:txBody>
              <a:bodyPr wrap="square" lIns="0" tIns="0" rIns="0" bIns="0" rtlCol="0">
                <a:spAutoFit/>
              </a:bodyPr>
              <a:lstStyle/>
              <a:p>
                <a:r>
                  <a:rPr lang="en-IN" i="1" dirty="0">
                    <a:latin typeface="Times New Roman" panose="02020603050405020304" pitchFamily="18" charset="0"/>
                    <a:cs typeface="Times New Roman" panose="02020603050405020304" pitchFamily="18" charset="0"/>
                  </a:rPr>
                  <a:t>Batting </a:t>
                </a:r>
                <a:r>
                  <a:rPr lang="en-IN" i="1" dirty="0" err="1">
                    <a:latin typeface="Times New Roman" panose="02020603050405020304" pitchFamily="18" charset="0"/>
                    <a:cs typeface="Times New Roman" panose="02020603050405020304" pitchFamily="18" charset="0"/>
                  </a:rPr>
                  <a:t>Avg</a:t>
                </a:r>
                <a:r>
                  <a:rPr lang="en-IN" i="1" dirty="0">
                    <a:latin typeface="Times New Roman" panose="02020603050405020304" pitchFamily="18" charset="0"/>
                    <a:cs typeface="Times New Roman" panose="02020603050405020304" pitchFamily="18" charset="0"/>
                  </a:rPr>
                  <a:t>=</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𝑇𝑜𝑡𝑎𝑙</m:t>
                        </m:r>
                        <m:r>
                          <a:rPr lang="en-IN" b="0" i="1" smtClean="0">
                            <a:latin typeface="Cambria Math" panose="02040503050406030204" pitchFamily="18" charset="0"/>
                          </a:rPr>
                          <m:t> </m:t>
                        </m:r>
                        <m:r>
                          <a:rPr lang="en-IN" b="0" i="1" smtClean="0">
                            <a:latin typeface="Cambria Math" panose="02040503050406030204" pitchFamily="18" charset="0"/>
                          </a:rPr>
                          <m:t>𝑛𝑜</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𝑟𝑢𝑛𝑠</m:t>
                        </m:r>
                        <m:r>
                          <a:rPr lang="en-IN" b="0" i="1" smtClean="0">
                            <a:latin typeface="Cambria Math" panose="02040503050406030204" pitchFamily="18" charset="0"/>
                          </a:rPr>
                          <m:t> </m:t>
                        </m:r>
                        <m:r>
                          <a:rPr lang="en-IN" b="0" i="1" smtClean="0">
                            <a:latin typeface="Cambria Math" panose="02040503050406030204" pitchFamily="18" charset="0"/>
                          </a:rPr>
                          <m:t>𝑠𝑐𝑜𝑟𝑒𝑑</m:t>
                        </m:r>
                      </m:num>
                      <m:den>
                        <m:r>
                          <a:rPr lang="en-IN" b="0" i="1" smtClean="0">
                            <a:latin typeface="Cambria Math" panose="02040503050406030204" pitchFamily="18" charset="0"/>
                          </a:rPr>
                          <m:t>𝑁𝑜</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𝑡𝑖𝑚𝑒𝑠</m:t>
                        </m:r>
                        <m:r>
                          <a:rPr lang="en-IN" b="0" i="1" smtClean="0">
                            <a:latin typeface="Cambria Math" panose="02040503050406030204" pitchFamily="18" charset="0"/>
                          </a:rPr>
                          <m:t> </m:t>
                        </m:r>
                        <m:r>
                          <a:rPr lang="en-IN" b="0" i="1" smtClean="0">
                            <a:latin typeface="Cambria Math" panose="02040503050406030204" pitchFamily="18" charset="0"/>
                          </a:rPr>
                          <m:t>𝑡h𝑒𝑦</m:t>
                        </m:r>
                        <m:r>
                          <a:rPr lang="en-IN" b="0" i="1" smtClean="0">
                            <a:latin typeface="Cambria Math" panose="02040503050406030204" pitchFamily="18" charset="0"/>
                          </a:rPr>
                          <m:t> </m:t>
                        </m:r>
                        <m:r>
                          <a:rPr lang="en-IN" b="0" i="1" smtClean="0">
                            <a:latin typeface="Cambria Math" panose="02040503050406030204" pitchFamily="18" charset="0"/>
                          </a:rPr>
                          <m:t>h𝑎𝑣𝑒</m:t>
                        </m:r>
                        <m:r>
                          <a:rPr lang="en-IN" b="0" i="1" smtClean="0">
                            <a:latin typeface="Cambria Math" panose="02040503050406030204" pitchFamily="18" charset="0"/>
                          </a:rPr>
                          <m:t> </m:t>
                        </m:r>
                        <m:r>
                          <a:rPr lang="en-IN" b="0" i="1" smtClean="0">
                            <a:latin typeface="Cambria Math" panose="02040503050406030204" pitchFamily="18" charset="0"/>
                          </a:rPr>
                          <m:t>𝑏𝑒𝑒𝑛</m:t>
                        </m:r>
                        <m:r>
                          <a:rPr lang="en-IN" b="0" i="1" smtClean="0">
                            <a:latin typeface="Cambria Math" panose="02040503050406030204" pitchFamily="18" charset="0"/>
                          </a:rPr>
                          <m:t> </m:t>
                        </m:r>
                        <m:r>
                          <a:rPr lang="en-IN" b="0" i="1" smtClean="0">
                            <a:latin typeface="Cambria Math" panose="02040503050406030204" pitchFamily="18" charset="0"/>
                          </a:rPr>
                          <m:t>𝑜𝑢𝑡</m:t>
                        </m:r>
                      </m:den>
                    </m:f>
                  </m:oMath>
                </a14:m>
                <a:endParaRPr lang="en-IN" i="1"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4136A0EF-4FC9-4A1E-B0B2-56BB6CFE946A}"/>
                  </a:ext>
                </a:extLst>
              </p:cNvPr>
              <p:cNvSpPr txBox="1">
                <a:spLocks noRot="1" noChangeAspect="1" noMove="1" noResize="1" noEditPoints="1" noAdjustHandles="1" noChangeArrowheads="1" noChangeShapeType="1" noTextEdit="1"/>
              </p:cNvSpPr>
              <p:nvPr/>
            </p:nvSpPr>
            <p:spPr>
              <a:xfrm>
                <a:off x="132080" y="4880472"/>
                <a:ext cx="4094480" cy="432939"/>
              </a:xfrm>
              <a:prstGeom prst="rect">
                <a:avLst/>
              </a:prstGeom>
              <a:blipFill>
                <a:blip r:embed="rId3"/>
                <a:stretch>
                  <a:fillRect l="-3577" t="-4225" b="-18310"/>
                </a:stretch>
              </a:blipFill>
            </p:spPr>
            <p:txBody>
              <a:bodyPr/>
              <a:lstStyle/>
              <a:p>
                <a:r>
                  <a:rPr lang="en-IN">
                    <a:noFill/>
                  </a:rPr>
                  <a:t> </a:t>
                </a:r>
              </a:p>
            </p:txBody>
          </p:sp>
        </mc:Fallback>
      </mc:AlternateContent>
    </p:spTree>
    <p:extLst>
      <p:ext uri="{BB962C8B-B14F-4D97-AF65-F5344CB8AC3E}">
        <p14:creationId xmlns:p14="http://schemas.microsoft.com/office/powerpoint/2010/main" val="3672087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508A91-BF97-4A04-88C6-A2FB4581EE3D}"/>
              </a:ext>
            </a:extLst>
          </p:cNvPr>
          <p:cNvPicPr>
            <a:picLocks noChangeAspect="1"/>
          </p:cNvPicPr>
          <p:nvPr/>
        </p:nvPicPr>
        <p:blipFill>
          <a:blip r:embed="rId2"/>
          <a:stretch>
            <a:fillRect/>
          </a:stretch>
        </p:blipFill>
        <p:spPr>
          <a:xfrm>
            <a:off x="449179" y="-4568"/>
            <a:ext cx="11293642" cy="6862568"/>
          </a:xfrm>
          <a:prstGeom prst="rect">
            <a:avLst/>
          </a:prstGeom>
        </p:spPr>
      </p:pic>
    </p:spTree>
    <p:extLst>
      <p:ext uri="{BB962C8B-B14F-4D97-AF65-F5344CB8AC3E}">
        <p14:creationId xmlns:p14="http://schemas.microsoft.com/office/powerpoint/2010/main" val="2767763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5F70E3-F93D-407C-9C17-4F8E32485E9C}"/>
              </a:ext>
            </a:extLst>
          </p:cNvPr>
          <p:cNvSpPr txBox="1"/>
          <p:nvPr/>
        </p:nvSpPr>
        <p:spPr>
          <a:xfrm>
            <a:off x="112295" y="160421"/>
            <a:ext cx="11839073" cy="5078313"/>
          </a:xfrm>
          <a:prstGeom prst="rect">
            <a:avLst/>
          </a:prstGeom>
          <a:noFill/>
        </p:spPr>
        <p:txBody>
          <a:bodyPr wrap="square">
            <a:spAutoFit/>
          </a:bodyPr>
          <a:lstStyle/>
          <a:p>
            <a:r>
              <a:rPr lang="en-US" i="0" dirty="0">
                <a:effectLst/>
                <a:latin typeface="Times New Roman" panose="02020603050405020304" pitchFamily="18" charset="0"/>
                <a:cs typeface="Times New Roman" panose="02020603050405020304" pitchFamily="18" charset="0"/>
              </a:rPr>
              <a:t>Now you need to get 2-3 Hard-hitting players who have scored most runs in boundaries and have played more the 2 </a:t>
            </a:r>
            <a:r>
              <a:rPr lang="en-US" i="0" dirty="0" err="1">
                <a:effectLst/>
                <a:latin typeface="Times New Roman" panose="02020603050405020304" pitchFamily="18" charset="0"/>
                <a:cs typeface="Times New Roman" panose="02020603050405020304" pitchFamily="18" charset="0"/>
              </a:rPr>
              <a:t>ipl</a:t>
            </a:r>
            <a:r>
              <a:rPr lang="en-US" i="0" dirty="0">
                <a:effectLst/>
                <a:latin typeface="Times New Roman" panose="02020603050405020304" pitchFamily="18" charset="0"/>
                <a:cs typeface="Times New Roman" panose="02020603050405020304" pitchFamily="18" charset="0"/>
              </a:rPr>
              <a:t> season. To do that you have to make a list of 10 players you want to bid in the auction so that when you try to grab them in auction you should not pay the amount greater than you have in the purse for a particular player.</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SELECT</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b.batsman</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SUM(</a:t>
            </a:r>
            <a:r>
              <a:rPr lang="en-US" b="1" dirty="0" err="1">
                <a:latin typeface="Times New Roman" panose="02020603050405020304" pitchFamily="18" charset="0"/>
                <a:cs typeface="Times New Roman" panose="02020603050405020304" pitchFamily="18" charset="0"/>
              </a:rPr>
              <a:t>b.batsman_runs</a:t>
            </a:r>
            <a:r>
              <a:rPr lang="en-US" b="1" dirty="0">
                <a:latin typeface="Times New Roman" panose="02020603050405020304" pitchFamily="18" charset="0"/>
                <a:cs typeface="Times New Roman" panose="02020603050405020304" pitchFamily="18" charset="0"/>
              </a:rPr>
              <a:t>) AS </a:t>
            </a:r>
            <a:r>
              <a:rPr lang="en-US" b="1" dirty="0" err="1">
                <a:latin typeface="Times New Roman" panose="02020603050405020304" pitchFamily="18" charset="0"/>
                <a:cs typeface="Times New Roman" panose="02020603050405020304" pitchFamily="18" charset="0"/>
              </a:rPr>
              <a:t>total_runs</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COUNT(DISTINCT m.id) AS </a:t>
            </a:r>
            <a:r>
              <a:rPr lang="en-US" b="1" dirty="0" err="1">
                <a:latin typeface="Times New Roman" panose="02020603050405020304" pitchFamily="18" charset="0"/>
                <a:cs typeface="Times New Roman" panose="02020603050405020304" pitchFamily="18" charset="0"/>
              </a:rPr>
              <a:t>seasons_played</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SUM(CASE WHEN </a:t>
            </a:r>
            <a:r>
              <a:rPr lang="en-US" b="1" dirty="0" err="1">
                <a:latin typeface="Times New Roman" panose="02020603050405020304" pitchFamily="18" charset="0"/>
                <a:cs typeface="Times New Roman" panose="02020603050405020304" pitchFamily="18" charset="0"/>
              </a:rPr>
              <a:t>b.batsman_runs</a:t>
            </a:r>
            <a:r>
              <a:rPr lang="en-US" b="1" dirty="0">
                <a:latin typeface="Times New Roman" panose="02020603050405020304" pitchFamily="18" charset="0"/>
                <a:cs typeface="Times New Roman" panose="02020603050405020304" pitchFamily="18" charset="0"/>
              </a:rPr>
              <a:t> = 4 THEN 1 ELSE 0 END) AS fours,</a:t>
            </a:r>
          </a:p>
          <a:p>
            <a:r>
              <a:rPr lang="en-US" b="1" dirty="0">
                <a:latin typeface="Times New Roman" panose="02020603050405020304" pitchFamily="18" charset="0"/>
                <a:cs typeface="Times New Roman" panose="02020603050405020304" pitchFamily="18" charset="0"/>
              </a:rPr>
              <a:t>    SUM(CASE WHEN </a:t>
            </a:r>
            <a:r>
              <a:rPr lang="en-US" b="1" dirty="0" err="1">
                <a:latin typeface="Times New Roman" panose="02020603050405020304" pitchFamily="18" charset="0"/>
                <a:cs typeface="Times New Roman" panose="02020603050405020304" pitchFamily="18" charset="0"/>
              </a:rPr>
              <a:t>b.batsman_runs</a:t>
            </a:r>
            <a:r>
              <a:rPr lang="en-US" b="1" dirty="0">
                <a:latin typeface="Times New Roman" panose="02020603050405020304" pitchFamily="18" charset="0"/>
                <a:cs typeface="Times New Roman" panose="02020603050405020304" pitchFamily="18" charset="0"/>
              </a:rPr>
              <a:t> = 6 THEN 1 ELSE 0 END) AS sixes,</a:t>
            </a:r>
          </a:p>
          <a:p>
            <a:r>
              <a:rPr lang="en-US" b="1" dirty="0">
                <a:latin typeface="Times New Roman" panose="02020603050405020304" pitchFamily="18" charset="0"/>
                <a:cs typeface="Times New Roman" panose="02020603050405020304" pitchFamily="18" charset="0"/>
              </a:rPr>
              <a:t>    SUM(CASE WHEN </a:t>
            </a:r>
            <a:r>
              <a:rPr lang="en-US" b="1" dirty="0" err="1">
                <a:latin typeface="Times New Roman" panose="02020603050405020304" pitchFamily="18" charset="0"/>
                <a:cs typeface="Times New Roman" panose="02020603050405020304" pitchFamily="18" charset="0"/>
              </a:rPr>
              <a:t>b.batsman_runs</a:t>
            </a:r>
            <a:r>
              <a:rPr lang="en-US" b="1" dirty="0">
                <a:latin typeface="Times New Roman" panose="02020603050405020304" pitchFamily="18" charset="0"/>
                <a:cs typeface="Times New Roman" panose="02020603050405020304" pitchFamily="18" charset="0"/>
              </a:rPr>
              <a:t> = 4 OR </a:t>
            </a:r>
            <a:r>
              <a:rPr lang="en-US" b="1" dirty="0" err="1">
                <a:latin typeface="Times New Roman" panose="02020603050405020304" pitchFamily="18" charset="0"/>
                <a:cs typeface="Times New Roman" panose="02020603050405020304" pitchFamily="18" charset="0"/>
              </a:rPr>
              <a:t>b.batsman_runs</a:t>
            </a:r>
            <a:r>
              <a:rPr lang="en-US" b="1" dirty="0">
                <a:latin typeface="Times New Roman" panose="02020603050405020304" pitchFamily="18" charset="0"/>
                <a:cs typeface="Times New Roman" panose="02020603050405020304" pitchFamily="18" charset="0"/>
              </a:rPr>
              <a:t> = 6 THEN 1 ELSE 0 END) AS boundaries</a:t>
            </a:r>
          </a:p>
          <a:p>
            <a:r>
              <a:rPr lang="en-US" b="1" dirty="0">
                <a:latin typeface="Times New Roman" panose="02020603050405020304" pitchFamily="18" charset="0"/>
                <a:cs typeface="Times New Roman" panose="02020603050405020304" pitchFamily="18" charset="0"/>
              </a:rPr>
              <a:t>FROM Ball b JOIN Matches m ON </a:t>
            </a:r>
            <a:r>
              <a:rPr lang="en-US" b="1" dirty="0" err="1">
                <a:latin typeface="Times New Roman" panose="02020603050405020304" pitchFamily="18" charset="0"/>
                <a:cs typeface="Times New Roman" panose="02020603050405020304" pitchFamily="18" charset="0"/>
              </a:rPr>
              <a:t>b.batting_team</a:t>
            </a:r>
            <a:r>
              <a:rPr lang="en-US" b="1" dirty="0">
                <a:latin typeface="Times New Roman" panose="02020603050405020304" pitchFamily="18" charset="0"/>
                <a:cs typeface="Times New Roman" panose="02020603050405020304" pitchFamily="18" charset="0"/>
              </a:rPr>
              <a:t> = m.team1 OR </a:t>
            </a:r>
            <a:r>
              <a:rPr lang="en-US" b="1" dirty="0" err="1">
                <a:latin typeface="Times New Roman" panose="02020603050405020304" pitchFamily="18" charset="0"/>
                <a:cs typeface="Times New Roman" panose="02020603050405020304" pitchFamily="18" charset="0"/>
              </a:rPr>
              <a:t>b.batting_team</a:t>
            </a:r>
            <a:r>
              <a:rPr lang="en-US" b="1" dirty="0">
                <a:latin typeface="Times New Roman" panose="02020603050405020304" pitchFamily="18" charset="0"/>
                <a:cs typeface="Times New Roman" panose="02020603050405020304" pitchFamily="18" charset="0"/>
              </a:rPr>
              <a:t> = m.team2</a:t>
            </a:r>
          </a:p>
          <a:p>
            <a:r>
              <a:rPr lang="en-US" b="1" dirty="0">
                <a:latin typeface="Times New Roman" panose="02020603050405020304" pitchFamily="18" charset="0"/>
                <a:cs typeface="Times New Roman" panose="02020603050405020304" pitchFamily="18" charset="0"/>
              </a:rPr>
              <a:t>GROUP BY</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b.batsman</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ORDER BY</a:t>
            </a:r>
          </a:p>
          <a:p>
            <a:r>
              <a:rPr lang="en-US" b="1" dirty="0">
                <a:latin typeface="Times New Roman" panose="02020603050405020304" pitchFamily="18" charset="0"/>
                <a:cs typeface="Times New Roman" panose="02020603050405020304" pitchFamily="18" charset="0"/>
              </a:rPr>
              <a:t>    boundaries desc</a:t>
            </a:r>
          </a:p>
          <a:p>
            <a:r>
              <a:rPr lang="en-US" b="1" dirty="0">
                <a:latin typeface="Times New Roman" panose="02020603050405020304" pitchFamily="18" charset="0"/>
                <a:cs typeface="Times New Roman" panose="02020603050405020304" pitchFamily="18" charset="0"/>
              </a:rPr>
              <a:t>LIMIT 10;</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5A16DC9-A351-484F-862F-434CA2F2C239}"/>
              </a:ext>
            </a:extLst>
          </p:cNvPr>
          <p:cNvPicPr>
            <a:picLocks noChangeAspect="1"/>
          </p:cNvPicPr>
          <p:nvPr/>
        </p:nvPicPr>
        <p:blipFill>
          <a:blip r:embed="rId2"/>
          <a:stretch>
            <a:fillRect/>
          </a:stretch>
        </p:blipFill>
        <p:spPr>
          <a:xfrm>
            <a:off x="2245893" y="3591458"/>
            <a:ext cx="7096283" cy="3266542"/>
          </a:xfrm>
          <a:prstGeom prst="rect">
            <a:avLst/>
          </a:prstGeom>
        </p:spPr>
      </p:pic>
    </p:spTree>
    <p:extLst>
      <p:ext uri="{BB962C8B-B14F-4D97-AF65-F5344CB8AC3E}">
        <p14:creationId xmlns:p14="http://schemas.microsoft.com/office/powerpoint/2010/main" val="3378374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95814B-36B8-4E53-BDB3-E5BE3E786B6A}"/>
              </a:ext>
            </a:extLst>
          </p:cNvPr>
          <p:cNvPicPr>
            <a:picLocks noChangeAspect="1"/>
          </p:cNvPicPr>
          <p:nvPr/>
        </p:nvPicPr>
        <p:blipFill>
          <a:blip r:embed="rId2"/>
          <a:stretch>
            <a:fillRect/>
          </a:stretch>
        </p:blipFill>
        <p:spPr>
          <a:xfrm>
            <a:off x="296779" y="0"/>
            <a:ext cx="11598442" cy="6858000"/>
          </a:xfrm>
          <a:prstGeom prst="rect">
            <a:avLst/>
          </a:prstGeom>
        </p:spPr>
      </p:pic>
    </p:spTree>
    <p:extLst>
      <p:ext uri="{BB962C8B-B14F-4D97-AF65-F5344CB8AC3E}">
        <p14:creationId xmlns:p14="http://schemas.microsoft.com/office/powerpoint/2010/main" val="427823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5AFEF9-B440-4770-8117-CAC376F275B2}"/>
              </a:ext>
            </a:extLst>
          </p:cNvPr>
          <p:cNvSpPr txBox="1"/>
          <p:nvPr/>
        </p:nvSpPr>
        <p:spPr>
          <a:xfrm>
            <a:off x="200526" y="232076"/>
            <a:ext cx="11790947" cy="3970318"/>
          </a:xfrm>
          <a:prstGeom prst="rect">
            <a:avLst/>
          </a:prstGeom>
          <a:noFill/>
        </p:spPr>
        <p:txBody>
          <a:bodyPr wrap="square">
            <a:spAutoFit/>
          </a:bodyPr>
          <a:lstStyle/>
          <a:p>
            <a:r>
              <a:rPr lang="en-US" i="0" dirty="0">
                <a:effectLst/>
                <a:latin typeface="Times New Roman" panose="02020603050405020304" pitchFamily="18" charset="0"/>
                <a:cs typeface="Times New Roman" panose="02020603050405020304" pitchFamily="18" charset="0"/>
              </a:rPr>
              <a:t>Your first priority is to get 2-3 bowlers with good economy who have bowled at least 500 balls in IPL so </a:t>
            </a:r>
            <a:r>
              <a:rPr lang="en-US" i="0" dirty="0" err="1">
                <a:effectLst/>
                <a:latin typeface="Times New Roman" panose="02020603050405020304" pitchFamily="18" charset="0"/>
                <a:cs typeface="Times New Roman" panose="02020603050405020304" pitchFamily="18" charset="0"/>
              </a:rPr>
              <a:t>far.To</a:t>
            </a:r>
            <a:r>
              <a:rPr lang="en-US" i="0" dirty="0">
                <a:effectLst/>
                <a:latin typeface="Times New Roman" panose="02020603050405020304" pitchFamily="18" charset="0"/>
                <a:cs typeface="Times New Roman" panose="02020603050405020304" pitchFamily="18" charset="0"/>
              </a:rPr>
              <a:t> do that you have to make a list of 10 players you want to bid in the auction so that when you try to grab them in auction you should not pay the amount greater than you have in the purse for a particular player.</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SELECT bowler,</a:t>
            </a:r>
          </a:p>
          <a:p>
            <a:r>
              <a:rPr lang="en-US" b="1" dirty="0">
                <a:latin typeface="Times New Roman" panose="02020603050405020304" pitchFamily="18" charset="0"/>
                <a:cs typeface="Times New Roman" panose="02020603050405020304" pitchFamily="18" charset="0"/>
              </a:rPr>
              <a:t>       SUM(</a:t>
            </a:r>
            <a:r>
              <a:rPr lang="en-US" b="1" dirty="0" err="1">
                <a:latin typeface="Times New Roman" panose="02020603050405020304" pitchFamily="18" charset="0"/>
                <a:cs typeface="Times New Roman" panose="02020603050405020304" pitchFamily="18" charset="0"/>
              </a:rPr>
              <a:t>total_runs</a:t>
            </a:r>
            <a:r>
              <a:rPr lang="en-US" b="1" dirty="0">
                <a:latin typeface="Times New Roman" panose="02020603050405020304" pitchFamily="18" charset="0"/>
                <a:cs typeface="Times New Roman" panose="02020603050405020304" pitchFamily="18" charset="0"/>
              </a:rPr>
              <a:t>) AS </a:t>
            </a:r>
            <a:r>
              <a:rPr lang="en-US" b="1" dirty="0" err="1">
                <a:latin typeface="Times New Roman" panose="02020603050405020304" pitchFamily="18" charset="0"/>
                <a:cs typeface="Times New Roman" panose="02020603050405020304" pitchFamily="18" charset="0"/>
              </a:rPr>
              <a:t>total_runs</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SUM(ball) AS </a:t>
            </a:r>
            <a:r>
              <a:rPr lang="en-US" b="1" dirty="0" err="1">
                <a:latin typeface="Times New Roman" panose="02020603050405020304" pitchFamily="18" charset="0"/>
                <a:cs typeface="Times New Roman" panose="02020603050405020304" pitchFamily="18" charset="0"/>
              </a:rPr>
              <a:t>balls_bowled</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ROUND(SUM(</a:t>
            </a:r>
            <a:r>
              <a:rPr lang="en-US" b="1" dirty="0" err="1">
                <a:latin typeface="Times New Roman" panose="02020603050405020304" pitchFamily="18" charset="0"/>
                <a:cs typeface="Times New Roman" panose="02020603050405020304" pitchFamily="18" charset="0"/>
              </a:rPr>
              <a:t>total_runs</a:t>
            </a:r>
            <a:r>
              <a:rPr lang="en-US" b="1" dirty="0">
                <a:latin typeface="Times New Roman" panose="02020603050405020304" pitchFamily="18" charset="0"/>
                <a:cs typeface="Times New Roman" panose="02020603050405020304" pitchFamily="18" charset="0"/>
              </a:rPr>
              <a:t>) * 6.0 / SUM(ball), 2) AS economy</a:t>
            </a:r>
          </a:p>
          <a:p>
            <a:r>
              <a:rPr lang="en-US" b="1" dirty="0">
                <a:latin typeface="Times New Roman" panose="02020603050405020304" pitchFamily="18" charset="0"/>
                <a:cs typeface="Times New Roman" panose="02020603050405020304" pitchFamily="18" charset="0"/>
              </a:rPr>
              <a:t>FROM Ball</a:t>
            </a:r>
          </a:p>
          <a:p>
            <a:r>
              <a:rPr lang="en-US" b="1" dirty="0">
                <a:latin typeface="Times New Roman" panose="02020603050405020304" pitchFamily="18" charset="0"/>
                <a:cs typeface="Times New Roman" panose="02020603050405020304" pitchFamily="18" charset="0"/>
              </a:rPr>
              <a:t>GROUP BY bowler</a:t>
            </a:r>
          </a:p>
          <a:p>
            <a:r>
              <a:rPr lang="en-US" b="1" dirty="0">
                <a:latin typeface="Times New Roman" panose="02020603050405020304" pitchFamily="18" charset="0"/>
                <a:cs typeface="Times New Roman" panose="02020603050405020304" pitchFamily="18" charset="0"/>
              </a:rPr>
              <a:t>HAVING </a:t>
            </a:r>
            <a:r>
              <a:rPr lang="en-US" b="1" dirty="0" err="1">
                <a:latin typeface="Times New Roman" panose="02020603050405020304" pitchFamily="18" charset="0"/>
                <a:cs typeface="Times New Roman" panose="02020603050405020304" pitchFamily="18" charset="0"/>
              </a:rPr>
              <a:t>balls_bowled</a:t>
            </a:r>
            <a:r>
              <a:rPr lang="en-US" b="1" dirty="0">
                <a:latin typeface="Times New Roman" panose="02020603050405020304" pitchFamily="18" charset="0"/>
                <a:cs typeface="Times New Roman" panose="02020603050405020304" pitchFamily="18" charset="0"/>
              </a:rPr>
              <a:t> &gt;= 500</a:t>
            </a:r>
          </a:p>
          <a:p>
            <a:r>
              <a:rPr lang="en-US" b="1" dirty="0">
                <a:latin typeface="Times New Roman" panose="02020603050405020304" pitchFamily="18" charset="0"/>
                <a:cs typeface="Times New Roman" panose="02020603050405020304" pitchFamily="18" charset="0"/>
              </a:rPr>
              <a:t>ORDER BY economy ASC</a:t>
            </a:r>
          </a:p>
          <a:p>
            <a:r>
              <a:rPr lang="en-US" b="1" dirty="0">
                <a:latin typeface="Times New Roman" panose="02020603050405020304" pitchFamily="18" charset="0"/>
                <a:cs typeface="Times New Roman" panose="02020603050405020304" pitchFamily="18" charset="0"/>
              </a:rPr>
              <a:t>LIMIT 10;</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6F74F11-7DC1-4A07-BFC7-B7D899FA23B4}"/>
              </a:ext>
            </a:extLst>
          </p:cNvPr>
          <p:cNvPicPr>
            <a:picLocks noChangeAspect="1"/>
          </p:cNvPicPr>
          <p:nvPr/>
        </p:nvPicPr>
        <p:blipFill>
          <a:blip r:embed="rId2"/>
          <a:stretch>
            <a:fillRect/>
          </a:stretch>
        </p:blipFill>
        <p:spPr>
          <a:xfrm>
            <a:off x="5182150" y="2603266"/>
            <a:ext cx="5891704" cy="4167303"/>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9F3620CC-843F-44A3-8FC5-C4CC7BCC97C8}"/>
                  </a:ext>
                </a:extLst>
              </p:cNvPr>
              <p:cNvSpPr txBox="1"/>
              <p:nvPr/>
            </p:nvSpPr>
            <p:spPr>
              <a:xfrm>
                <a:off x="670560" y="5171440"/>
                <a:ext cx="3393440" cy="52604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𝐸𝑐𝑜𝑛𝑜𝑚𝑦</m:t>
                      </m:r>
                      <m:r>
                        <a:rPr lang="en-IN" b="0" i="1" smtClean="0">
                          <a:latin typeface="Cambria Math" panose="02040503050406030204" pitchFamily="18" charset="0"/>
                        </a:rPr>
                        <m:t>=</m:t>
                      </m:r>
                      <m:f>
                        <m:fPr>
                          <m:ctrlPr>
                            <a:rPr lang="en-IN" i="1" smtClean="0">
                              <a:latin typeface="Cambria Math" panose="02040503050406030204" pitchFamily="18" charset="0"/>
                            </a:rPr>
                          </m:ctrlPr>
                        </m:fPr>
                        <m:num>
                          <m:r>
                            <a:rPr lang="en-IN" b="0" i="1" smtClean="0">
                              <a:latin typeface="Cambria Math" panose="02040503050406030204" pitchFamily="18" charset="0"/>
                            </a:rPr>
                            <m:t>𝑡𝑜𝑡𝑎𝑙</m:t>
                          </m:r>
                          <m:r>
                            <a:rPr lang="en-IN" b="0" i="1" smtClean="0">
                              <a:latin typeface="Cambria Math" panose="02040503050406030204" pitchFamily="18" charset="0"/>
                            </a:rPr>
                            <m:t> </m:t>
                          </m:r>
                          <m:r>
                            <a:rPr lang="en-IN" b="0" i="1" smtClean="0">
                              <a:latin typeface="Cambria Math" panose="02040503050406030204" pitchFamily="18" charset="0"/>
                            </a:rPr>
                            <m:t>𝑟𝑢𝑛𝑠</m:t>
                          </m:r>
                          <m:r>
                            <a:rPr lang="en-IN" b="0" i="1" smtClean="0">
                              <a:latin typeface="Cambria Math" panose="02040503050406030204" pitchFamily="18" charset="0"/>
                            </a:rPr>
                            <m:t> </m:t>
                          </m:r>
                          <m:r>
                            <a:rPr lang="en-IN" b="0" i="1" smtClean="0">
                              <a:latin typeface="Cambria Math" panose="02040503050406030204" pitchFamily="18" charset="0"/>
                            </a:rPr>
                            <m:t>𝑐𝑜𝑛𝑐𝑒𝑑𝑒𝑑</m:t>
                          </m:r>
                          <m:r>
                            <a:rPr lang="en-IN" b="0" i="1" smtClean="0">
                              <a:latin typeface="Cambria Math" panose="02040503050406030204" pitchFamily="18" charset="0"/>
                            </a:rPr>
                            <m:t> </m:t>
                          </m:r>
                        </m:num>
                        <m:den>
                          <m:r>
                            <a:rPr lang="en-IN" b="0" i="1" smtClean="0">
                              <a:latin typeface="Cambria Math" panose="02040503050406030204" pitchFamily="18" charset="0"/>
                            </a:rPr>
                            <m:t>𝑡𝑜𝑡𝑎𝑙</m:t>
                          </m:r>
                          <m:r>
                            <a:rPr lang="en-IN" b="0" i="1" smtClean="0">
                              <a:latin typeface="Cambria Math" panose="02040503050406030204" pitchFamily="18" charset="0"/>
                            </a:rPr>
                            <m:t> </m:t>
                          </m:r>
                          <m:r>
                            <a:rPr lang="en-IN" b="0" i="1" smtClean="0">
                              <a:latin typeface="Cambria Math" panose="02040503050406030204" pitchFamily="18" charset="0"/>
                            </a:rPr>
                            <m:t>𝑜𝑣𝑒𝑟𝑠</m:t>
                          </m:r>
                          <m:r>
                            <a:rPr lang="en-IN" b="0" i="1" smtClean="0">
                              <a:latin typeface="Cambria Math" panose="02040503050406030204" pitchFamily="18" charset="0"/>
                            </a:rPr>
                            <m:t> </m:t>
                          </m:r>
                          <m:r>
                            <a:rPr lang="en-IN" b="0" i="1" smtClean="0">
                              <a:latin typeface="Cambria Math" panose="02040503050406030204" pitchFamily="18" charset="0"/>
                            </a:rPr>
                            <m:t>𝑏𝑜𝑤𝑙𝑒𝑑</m:t>
                          </m:r>
                        </m:den>
                      </m:f>
                    </m:oMath>
                  </m:oMathPara>
                </a14:m>
                <a:endParaRPr lang="en-IN" dirty="0"/>
              </a:p>
            </p:txBody>
          </p:sp>
        </mc:Choice>
        <mc:Fallback>
          <p:sp>
            <p:nvSpPr>
              <p:cNvPr id="2" name="TextBox 1">
                <a:extLst>
                  <a:ext uri="{FF2B5EF4-FFF2-40B4-BE49-F238E27FC236}">
                    <a16:creationId xmlns:a16="http://schemas.microsoft.com/office/drawing/2014/main" id="{9F3620CC-843F-44A3-8FC5-C4CC7BCC97C8}"/>
                  </a:ext>
                </a:extLst>
              </p:cNvPr>
              <p:cNvSpPr txBox="1">
                <a:spLocks noRot="1" noChangeAspect="1" noMove="1" noResize="1" noEditPoints="1" noAdjustHandles="1" noChangeArrowheads="1" noChangeShapeType="1" noTextEdit="1"/>
              </p:cNvSpPr>
              <p:nvPr/>
            </p:nvSpPr>
            <p:spPr>
              <a:xfrm>
                <a:off x="670560" y="5171440"/>
                <a:ext cx="3393440" cy="526041"/>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56058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BC425B-D913-443B-8D3C-4791E330D977}"/>
              </a:ext>
            </a:extLst>
          </p:cNvPr>
          <p:cNvPicPr>
            <a:picLocks noChangeAspect="1"/>
          </p:cNvPicPr>
          <p:nvPr/>
        </p:nvPicPr>
        <p:blipFill>
          <a:blip r:embed="rId2"/>
          <a:stretch>
            <a:fillRect/>
          </a:stretch>
        </p:blipFill>
        <p:spPr>
          <a:xfrm>
            <a:off x="376989" y="-1599"/>
            <a:ext cx="11438021" cy="6859599"/>
          </a:xfrm>
          <a:prstGeom prst="rect">
            <a:avLst/>
          </a:prstGeom>
        </p:spPr>
      </p:pic>
    </p:spTree>
    <p:extLst>
      <p:ext uri="{BB962C8B-B14F-4D97-AF65-F5344CB8AC3E}">
        <p14:creationId xmlns:p14="http://schemas.microsoft.com/office/powerpoint/2010/main" val="3214929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819</TotalTime>
  <Words>1908</Words>
  <Application>Microsoft Office PowerPoint</Application>
  <PresentationFormat>Widescreen</PresentationFormat>
  <Paragraphs>133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Cambria Math</vt:lpstr>
      <vt:lpstr>Century Gothic</vt:lpstr>
      <vt:lpstr>Inter var experimental</vt:lpstr>
      <vt:lpstr>Times New Roman</vt:lpstr>
      <vt:lpstr>Wingdings 3</vt:lpstr>
      <vt:lpstr>Ion</vt:lpstr>
      <vt:lpstr>FINAL PROJECT SOLUTIONS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Pheba Jorson</dc:creator>
  <cp:lastModifiedBy>Pheba Jorson</cp:lastModifiedBy>
  <cp:revision>25</cp:revision>
  <dcterms:created xsi:type="dcterms:W3CDTF">2024-05-12T16:10:31Z</dcterms:created>
  <dcterms:modified xsi:type="dcterms:W3CDTF">2024-05-13T12:52:55Z</dcterms:modified>
</cp:coreProperties>
</file>