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Alaotsikk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i-FI" smtClean="0"/>
              <a:t>Muokkaa alaotsikon perustyyliä napsautt.</a:t>
            </a:r>
            <a:endParaRPr lang="fi-FI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EAECC-4FAC-4178-A193-298A37EB4C3D}" type="datetimeFigureOut">
              <a:rPr lang="fi-FI" smtClean="0"/>
              <a:t>10.11.2024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FB68-6701-4398-ABD9-0395EB685063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56698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Pystysuoran tekstin paikkamerkki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EAECC-4FAC-4178-A193-298A37EB4C3D}" type="datetimeFigureOut">
              <a:rPr lang="fi-FI" smtClean="0"/>
              <a:t>10.11.2024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FB68-6701-4398-ABD9-0395EB685063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673936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ystysuora otsikko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Pystysuoran tekstin paikkamerkki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EAECC-4FAC-4178-A193-298A37EB4C3D}" type="datetimeFigureOut">
              <a:rPr lang="fi-FI" smtClean="0"/>
              <a:t>10.11.2024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FB68-6701-4398-ABD9-0395EB685063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992795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EAECC-4FAC-4178-A193-298A37EB4C3D}" type="datetimeFigureOut">
              <a:rPr lang="fi-FI" smtClean="0"/>
              <a:t>10.11.2024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FB68-6701-4398-ABD9-0395EB685063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732261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EAECC-4FAC-4178-A193-298A37EB4C3D}" type="datetimeFigureOut">
              <a:rPr lang="fi-FI" smtClean="0"/>
              <a:t>10.11.2024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FB68-6701-4398-ABD9-0395EB685063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800222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Sisällön paikkamerkki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Sisällön paikkamerkki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5" name="Päivämäärän paikkamerkki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EAECC-4FAC-4178-A193-298A37EB4C3D}" type="datetimeFigureOut">
              <a:rPr lang="fi-FI" smtClean="0"/>
              <a:t>10.11.2024</a:t>
            </a:fld>
            <a:endParaRPr lang="fi-FI"/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FB68-6701-4398-ABD9-0395EB685063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742382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4" name="Sisällön paikkamerkki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5" name="Tekstin paikkamerkki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6" name="Sisällön paikkamerkki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7" name="Päivämäärän paikkamerkki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EAECC-4FAC-4178-A193-298A37EB4C3D}" type="datetimeFigureOut">
              <a:rPr lang="fi-FI" smtClean="0"/>
              <a:t>10.11.2024</a:t>
            </a:fld>
            <a:endParaRPr lang="fi-FI"/>
          </a:p>
        </p:txBody>
      </p:sp>
      <p:sp>
        <p:nvSpPr>
          <p:cNvPr id="8" name="Alatunnisteen paikkamerk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Dian numeron paikkamerkki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FB68-6701-4398-ABD9-0395EB685063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07443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Päivämäärän paikkamerkki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EAECC-4FAC-4178-A193-298A37EB4C3D}" type="datetimeFigureOut">
              <a:rPr lang="fi-FI" smtClean="0"/>
              <a:t>10.11.2024</a:t>
            </a:fld>
            <a:endParaRPr lang="fi-FI"/>
          </a:p>
        </p:txBody>
      </p:sp>
      <p:sp>
        <p:nvSpPr>
          <p:cNvPr id="4" name="Alatunnisteen paikkamerk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Dian numeron paikkamerkki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FB68-6701-4398-ABD9-0395EB685063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92201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äivämäärän paikkamerkki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EAECC-4FAC-4178-A193-298A37EB4C3D}" type="datetimeFigureOut">
              <a:rPr lang="fi-FI" smtClean="0"/>
              <a:t>10.11.2024</a:t>
            </a:fld>
            <a:endParaRPr lang="fi-FI"/>
          </a:p>
        </p:txBody>
      </p:sp>
      <p:sp>
        <p:nvSpPr>
          <p:cNvPr id="3" name="Alatunnisteen paikkamerk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FB68-6701-4398-ABD9-0395EB685063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668525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tsiko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Tekstin paikkamerkki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5" name="Päivämäärän paikkamerkki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EAECC-4FAC-4178-A193-298A37EB4C3D}" type="datetimeFigureOut">
              <a:rPr lang="fi-FI" smtClean="0"/>
              <a:t>10.11.2024</a:t>
            </a:fld>
            <a:endParaRPr lang="fi-FI"/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FB68-6701-4398-ABD9-0395EB685063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045807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tsiko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Kuvan paikkamerkki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kstin paikkamerkki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5" name="Päivämäärän paikkamerkki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EAECC-4FAC-4178-A193-298A37EB4C3D}" type="datetimeFigureOut">
              <a:rPr lang="fi-FI" smtClean="0"/>
              <a:t>10.11.2024</a:t>
            </a:fld>
            <a:endParaRPr lang="fi-FI"/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FB68-6701-4398-ABD9-0395EB685063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81429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on paikkamerkki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AECC-4FAC-4178-A193-298A37EB4C3D}" type="datetimeFigureOut">
              <a:rPr lang="fi-FI" smtClean="0"/>
              <a:t>10.11.2024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F9FB68-6701-4398-ABD9-0395EB685063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474016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Vaakasuora käärö 50"/>
          <p:cNvSpPr/>
          <p:nvPr/>
        </p:nvSpPr>
        <p:spPr>
          <a:xfrm>
            <a:off x="222676" y="500742"/>
            <a:ext cx="11821681" cy="2205640"/>
          </a:xfrm>
          <a:prstGeom prst="horizontalScroll">
            <a:avLst/>
          </a:prstGeom>
          <a:solidFill>
            <a:schemeClr val="bg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fi-FI" sz="1400" dirty="0">
              <a:solidFill>
                <a:schemeClr val="tx1"/>
              </a:solidFill>
            </a:endParaRPr>
          </a:p>
        </p:txBody>
      </p:sp>
      <p:sp>
        <p:nvSpPr>
          <p:cNvPr id="47" name="Vaakasuora käärö 46"/>
          <p:cNvSpPr/>
          <p:nvPr/>
        </p:nvSpPr>
        <p:spPr>
          <a:xfrm>
            <a:off x="222676" y="4478579"/>
            <a:ext cx="11821681" cy="2205640"/>
          </a:xfrm>
          <a:prstGeom prst="horizontalScroll">
            <a:avLst/>
          </a:prstGeom>
          <a:solidFill>
            <a:schemeClr val="bg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fi-FI" sz="1400" dirty="0">
              <a:solidFill>
                <a:schemeClr val="tx1"/>
              </a:solidFill>
            </a:endParaRPr>
          </a:p>
        </p:txBody>
      </p:sp>
      <p:sp>
        <p:nvSpPr>
          <p:cNvPr id="95" name="Vaakasuora käärö 94"/>
          <p:cNvSpPr/>
          <p:nvPr/>
        </p:nvSpPr>
        <p:spPr>
          <a:xfrm>
            <a:off x="222677" y="2488280"/>
            <a:ext cx="11821681" cy="2205640"/>
          </a:xfrm>
          <a:prstGeom prst="horizontalScroll">
            <a:avLst/>
          </a:prstGeom>
          <a:solidFill>
            <a:schemeClr val="bg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fi-FI" sz="1400" dirty="0" err="1" smtClean="0">
                <a:solidFill>
                  <a:schemeClr val="tx1"/>
                </a:solidFill>
              </a:rPr>
              <a:t>Generation</a:t>
            </a:r>
            <a:r>
              <a:rPr lang="fi-FI" sz="1400" dirty="0" smtClean="0">
                <a:solidFill>
                  <a:schemeClr val="tx1"/>
                </a:solidFill>
              </a:rPr>
              <a:t> </a:t>
            </a:r>
            <a:r>
              <a:rPr lang="fi-FI" sz="1400" dirty="0" err="1" smtClean="0">
                <a:solidFill>
                  <a:schemeClr val="tx1"/>
                </a:solidFill>
              </a:rPr>
              <a:t>by</a:t>
            </a:r>
            <a:r>
              <a:rPr lang="fi-FI" sz="1400" dirty="0" smtClean="0">
                <a:solidFill>
                  <a:schemeClr val="tx1"/>
                </a:solidFill>
              </a:rPr>
              <a:t> </a:t>
            </a:r>
            <a:r>
              <a:rPr lang="fi-FI" sz="1400" dirty="0" err="1" smtClean="0">
                <a:solidFill>
                  <a:schemeClr val="tx1"/>
                </a:solidFill>
              </a:rPr>
              <a:t>first</a:t>
            </a:r>
            <a:r>
              <a:rPr lang="fi-FI" sz="1400" dirty="0" smtClean="0">
                <a:solidFill>
                  <a:schemeClr val="tx1"/>
                </a:solidFill>
              </a:rPr>
              <a:t> </a:t>
            </a:r>
            <a:r>
              <a:rPr lang="fi-FI" sz="1400" dirty="0" err="1" smtClean="0">
                <a:solidFill>
                  <a:schemeClr val="tx1"/>
                </a:solidFill>
              </a:rPr>
              <a:t>member</a:t>
            </a:r>
            <a:endParaRPr lang="fi-FI" sz="1400" dirty="0">
              <a:solidFill>
                <a:schemeClr val="tx1"/>
              </a:solidFill>
            </a:endParaRPr>
          </a:p>
        </p:txBody>
      </p:sp>
      <p:sp>
        <p:nvSpPr>
          <p:cNvPr id="4" name="Pyöristetty suorakulmio 3"/>
          <p:cNvSpPr/>
          <p:nvPr/>
        </p:nvSpPr>
        <p:spPr>
          <a:xfrm>
            <a:off x="2821577" y="1079863"/>
            <a:ext cx="2360023" cy="4920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First</a:t>
            </a:r>
            <a:r>
              <a:rPr lang="fi-FI" dirty="0" smtClean="0"/>
              <a:t> </a:t>
            </a:r>
            <a:r>
              <a:rPr lang="fi-FI" dirty="0" err="1" smtClean="0"/>
              <a:t>name</a:t>
            </a:r>
            <a:endParaRPr lang="fi-FI" dirty="0" smtClean="0"/>
          </a:p>
          <a:p>
            <a:pPr algn="ctr"/>
            <a:r>
              <a:rPr lang="fi-FI" sz="1400" dirty="0" err="1" smtClean="0"/>
              <a:t>birth</a:t>
            </a:r>
            <a:r>
              <a:rPr lang="fi-FI" sz="1400" dirty="0" smtClean="0"/>
              <a:t> </a:t>
            </a:r>
            <a:r>
              <a:rPr lang="fi-FI" sz="1400" dirty="0" err="1" smtClean="0"/>
              <a:t>date</a:t>
            </a:r>
            <a:r>
              <a:rPr lang="fi-FI" sz="1400" dirty="0" smtClean="0"/>
              <a:t>  - (</a:t>
            </a:r>
            <a:r>
              <a:rPr lang="fi-FI" sz="1400" dirty="0" err="1" smtClean="0"/>
              <a:t>death</a:t>
            </a:r>
            <a:r>
              <a:rPr lang="fi-FI" sz="1400" dirty="0" smtClean="0"/>
              <a:t> </a:t>
            </a:r>
            <a:r>
              <a:rPr lang="fi-FI" sz="1400" dirty="0" err="1" smtClean="0"/>
              <a:t>date</a:t>
            </a:r>
            <a:r>
              <a:rPr lang="fi-FI" sz="1400" dirty="0" smtClean="0"/>
              <a:t>)</a:t>
            </a:r>
            <a:endParaRPr lang="fi-FI" sz="1400" dirty="0"/>
          </a:p>
        </p:txBody>
      </p:sp>
      <p:sp>
        <p:nvSpPr>
          <p:cNvPr id="8" name="Suorakulmio 7"/>
          <p:cNvSpPr/>
          <p:nvPr/>
        </p:nvSpPr>
        <p:spPr>
          <a:xfrm>
            <a:off x="209004" y="217713"/>
            <a:ext cx="2321381" cy="167187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i-FI" dirty="0" err="1" smtClean="0"/>
              <a:t>Selected</a:t>
            </a:r>
            <a:r>
              <a:rPr lang="fi-FI" dirty="0" smtClean="0"/>
              <a:t> </a:t>
            </a:r>
            <a:r>
              <a:rPr lang="fi-FI" dirty="0" err="1" smtClean="0"/>
              <a:t>surname</a:t>
            </a:r>
            <a:endParaRPr lang="fi-FI" dirty="0" smtClean="0"/>
          </a:p>
          <a:p>
            <a:r>
              <a:rPr lang="fi-FI" dirty="0" smtClean="0"/>
              <a:t>[ ] show </a:t>
            </a:r>
            <a:r>
              <a:rPr lang="fi-FI" dirty="0" err="1" smtClean="0"/>
              <a:t>only</a:t>
            </a:r>
            <a:r>
              <a:rPr lang="fi-FI" dirty="0" smtClean="0"/>
              <a:t> </a:t>
            </a:r>
            <a:r>
              <a:rPr lang="fi-FI" dirty="0" err="1" smtClean="0"/>
              <a:t>selected</a:t>
            </a:r>
            <a:r>
              <a:rPr lang="fi-FI" dirty="0" smtClean="0"/>
              <a:t> </a:t>
            </a:r>
            <a:r>
              <a:rPr lang="fi-FI" dirty="0" err="1" smtClean="0"/>
              <a:t>surname</a:t>
            </a:r>
            <a:endParaRPr lang="fi-FI" dirty="0" smtClean="0"/>
          </a:p>
          <a:p>
            <a:r>
              <a:rPr lang="fi-FI" dirty="0" smtClean="0"/>
              <a:t>[ ] show </a:t>
            </a:r>
            <a:r>
              <a:rPr lang="fi-FI" dirty="0" err="1" smtClean="0"/>
              <a:t>only</a:t>
            </a:r>
            <a:r>
              <a:rPr lang="fi-FI" dirty="0" smtClean="0"/>
              <a:t> </a:t>
            </a:r>
            <a:r>
              <a:rPr lang="fi-FI" dirty="0" err="1" smtClean="0"/>
              <a:t>geneologic</a:t>
            </a:r>
            <a:r>
              <a:rPr lang="fi-FI" dirty="0" smtClean="0"/>
              <a:t> </a:t>
            </a:r>
            <a:r>
              <a:rPr lang="fi-FI" dirty="0" err="1" smtClean="0"/>
              <a:t>heirs</a:t>
            </a:r>
            <a:endParaRPr lang="fi-FI" dirty="0" smtClean="0"/>
          </a:p>
          <a:p>
            <a:pPr algn="ctr"/>
            <a:endParaRPr lang="fi-FI" dirty="0"/>
          </a:p>
        </p:txBody>
      </p:sp>
      <p:sp>
        <p:nvSpPr>
          <p:cNvPr id="9" name="Pyöristetty suorakulmio 8"/>
          <p:cNvSpPr/>
          <p:nvPr/>
        </p:nvSpPr>
        <p:spPr>
          <a:xfrm>
            <a:off x="5421086" y="1079863"/>
            <a:ext cx="2360023" cy="1232615"/>
          </a:xfrm>
          <a:prstGeom prst="roundRect">
            <a:avLst/>
          </a:prstGeom>
          <a:solidFill>
            <a:srgbClr val="FF99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First</a:t>
            </a:r>
            <a:r>
              <a:rPr lang="fi-FI" dirty="0" smtClean="0"/>
              <a:t> </a:t>
            </a:r>
            <a:r>
              <a:rPr lang="fi-FI" dirty="0" err="1" smtClean="0"/>
              <a:t>name</a:t>
            </a:r>
            <a:r>
              <a:rPr lang="fi-FI" dirty="0" smtClean="0"/>
              <a:t> </a:t>
            </a:r>
            <a:r>
              <a:rPr lang="fi-FI" dirty="0" err="1" smtClean="0"/>
              <a:t>Surname</a:t>
            </a:r>
            <a:endParaRPr lang="fi-FI" dirty="0" smtClean="0"/>
          </a:p>
          <a:p>
            <a:pPr algn="ctr"/>
            <a:r>
              <a:rPr lang="fi-FI" sz="1400" dirty="0" err="1" smtClean="0"/>
              <a:t>birth</a:t>
            </a:r>
            <a:r>
              <a:rPr lang="fi-FI" sz="1400" dirty="0" smtClean="0"/>
              <a:t> </a:t>
            </a:r>
            <a:r>
              <a:rPr lang="fi-FI" sz="1400" dirty="0" err="1" smtClean="0"/>
              <a:t>date</a:t>
            </a:r>
            <a:r>
              <a:rPr lang="fi-FI" sz="1400" dirty="0" smtClean="0"/>
              <a:t>  - (</a:t>
            </a:r>
            <a:r>
              <a:rPr lang="fi-FI" sz="1400" dirty="0" err="1" smtClean="0"/>
              <a:t>death</a:t>
            </a:r>
            <a:r>
              <a:rPr lang="fi-FI" sz="1400" dirty="0" smtClean="0"/>
              <a:t> </a:t>
            </a:r>
            <a:r>
              <a:rPr lang="fi-FI" sz="1400" dirty="0" err="1" smtClean="0"/>
              <a:t>date</a:t>
            </a:r>
            <a:r>
              <a:rPr lang="fi-FI" sz="1400" dirty="0" smtClean="0"/>
              <a:t>)</a:t>
            </a:r>
          </a:p>
          <a:p>
            <a:pPr algn="ctr"/>
            <a:endParaRPr lang="fi-FI" sz="1400" dirty="0"/>
          </a:p>
          <a:p>
            <a:pPr algn="ctr"/>
            <a:r>
              <a:rPr lang="fi-FI" dirty="0" err="1" smtClean="0"/>
              <a:t>First</a:t>
            </a:r>
            <a:r>
              <a:rPr lang="fi-FI" dirty="0" smtClean="0"/>
              <a:t> </a:t>
            </a:r>
            <a:r>
              <a:rPr lang="fi-FI" dirty="0" err="1" smtClean="0"/>
              <a:t>name</a:t>
            </a:r>
            <a:r>
              <a:rPr lang="fi-FI" dirty="0" smtClean="0"/>
              <a:t> </a:t>
            </a:r>
            <a:r>
              <a:rPr lang="fi-FI" dirty="0" err="1" smtClean="0"/>
              <a:t>Surname</a:t>
            </a:r>
            <a:endParaRPr lang="fi-FI" dirty="0" smtClean="0"/>
          </a:p>
          <a:p>
            <a:pPr algn="ctr"/>
            <a:r>
              <a:rPr lang="fi-FI" sz="1400" dirty="0" err="1" smtClean="0"/>
              <a:t>birth</a:t>
            </a:r>
            <a:r>
              <a:rPr lang="fi-FI" sz="1400" dirty="0" smtClean="0"/>
              <a:t> </a:t>
            </a:r>
            <a:r>
              <a:rPr lang="fi-FI" sz="1400" dirty="0" err="1" smtClean="0"/>
              <a:t>date</a:t>
            </a:r>
            <a:r>
              <a:rPr lang="fi-FI" sz="1400" dirty="0" smtClean="0"/>
              <a:t>  - (</a:t>
            </a:r>
            <a:r>
              <a:rPr lang="fi-FI" sz="1400" dirty="0" err="1" smtClean="0"/>
              <a:t>death</a:t>
            </a:r>
            <a:r>
              <a:rPr lang="fi-FI" sz="1400" dirty="0" smtClean="0"/>
              <a:t> </a:t>
            </a:r>
            <a:r>
              <a:rPr lang="fi-FI" sz="1400" dirty="0" err="1" smtClean="0"/>
              <a:t>date</a:t>
            </a:r>
            <a:r>
              <a:rPr lang="fi-FI" sz="1400" dirty="0" smtClean="0"/>
              <a:t>)</a:t>
            </a:r>
          </a:p>
        </p:txBody>
      </p:sp>
      <p:sp>
        <p:nvSpPr>
          <p:cNvPr id="10" name="Sydän 9"/>
          <p:cNvSpPr/>
          <p:nvPr/>
        </p:nvSpPr>
        <p:spPr>
          <a:xfrm>
            <a:off x="5057503" y="1123405"/>
            <a:ext cx="487680" cy="374469"/>
          </a:xfrm>
          <a:prstGeom prst="hear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1" name="Tekstiruutu 10"/>
          <p:cNvSpPr txBox="1"/>
          <p:nvPr/>
        </p:nvSpPr>
        <p:spPr>
          <a:xfrm>
            <a:off x="4815840" y="557348"/>
            <a:ext cx="1609736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i-FI" sz="1100" dirty="0" err="1" smtClean="0"/>
              <a:t>wedding</a:t>
            </a:r>
            <a:r>
              <a:rPr lang="fi-FI" sz="1100" dirty="0" smtClean="0"/>
              <a:t> – (</a:t>
            </a:r>
            <a:r>
              <a:rPr lang="fi-FI" sz="1100" dirty="0" err="1" smtClean="0"/>
              <a:t>divorce</a:t>
            </a:r>
            <a:r>
              <a:rPr lang="fi-FI" sz="1100" dirty="0" smtClean="0"/>
              <a:t>) </a:t>
            </a:r>
            <a:r>
              <a:rPr lang="fi-FI" sz="1100" dirty="0" err="1" smtClean="0"/>
              <a:t>date</a:t>
            </a:r>
            <a:endParaRPr lang="fi-FI" sz="1100" dirty="0"/>
          </a:p>
        </p:txBody>
      </p:sp>
      <p:cxnSp>
        <p:nvCxnSpPr>
          <p:cNvPr id="13" name="Suora nuoliyhdysviiva 12"/>
          <p:cNvCxnSpPr>
            <a:stCxn id="11" idx="2"/>
            <a:endCxn id="10" idx="0"/>
          </p:cNvCxnSpPr>
          <p:nvPr/>
        </p:nvCxnSpPr>
        <p:spPr>
          <a:xfrm flipH="1">
            <a:off x="5301343" y="818958"/>
            <a:ext cx="319365" cy="398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7" name="Pyöristetty suorakulmio 16"/>
          <p:cNvSpPr/>
          <p:nvPr/>
        </p:nvSpPr>
        <p:spPr>
          <a:xfrm>
            <a:off x="713691" y="3061063"/>
            <a:ext cx="2360023" cy="487680"/>
          </a:xfrm>
          <a:prstGeom prst="roundRect">
            <a:avLst/>
          </a:prstGeom>
          <a:solidFill>
            <a:srgbClr val="FF99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First</a:t>
            </a:r>
            <a:r>
              <a:rPr lang="fi-FI" dirty="0" smtClean="0"/>
              <a:t> </a:t>
            </a:r>
            <a:r>
              <a:rPr lang="fi-FI" dirty="0" err="1" smtClean="0"/>
              <a:t>name</a:t>
            </a:r>
            <a:endParaRPr lang="fi-FI" dirty="0" smtClean="0"/>
          </a:p>
          <a:p>
            <a:pPr algn="ctr"/>
            <a:r>
              <a:rPr lang="fi-FI" sz="1400" dirty="0" err="1" smtClean="0"/>
              <a:t>birth</a:t>
            </a:r>
            <a:r>
              <a:rPr lang="fi-FI" sz="1400" dirty="0" smtClean="0"/>
              <a:t> </a:t>
            </a:r>
            <a:r>
              <a:rPr lang="fi-FI" sz="1400" dirty="0" err="1" smtClean="0"/>
              <a:t>date</a:t>
            </a:r>
            <a:r>
              <a:rPr lang="fi-FI" sz="1400" dirty="0" smtClean="0"/>
              <a:t>  - (</a:t>
            </a:r>
            <a:r>
              <a:rPr lang="fi-FI" sz="1400" dirty="0" err="1" smtClean="0"/>
              <a:t>death</a:t>
            </a:r>
            <a:r>
              <a:rPr lang="fi-FI" sz="1400" dirty="0" smtClean="0"/>
              <a:t> </a:t>
            </a:r>
            <a:r>
              <a:rPr lang="fi-FI" sz="1400" dirty="0" err="1" smtClean="0"/>
              <a:t>date</a:t>
            </a:r>
            <a:r>
              <a:rPr lang="fi-FI" sz="1400" dirty="0" smtClean="0"/>
              <a:t>)</a:t>
            </a:r>
            <a:endParaRPr lang="fi-FI" sz="1400" dirty="0"/>
          </a:p>
        </p:txBody>
      </p:sp>
      <p:sp>
        <p:nvSpPr>
          <p:cNvPr id="18" name="Pyöristetty suorakulmio 17"/>
          <p:cNvSpPr/>
          <p:nvPr/>
        </p:nvSpPr>
        <p:spPr>
          <a:xfrm>
            <a:off x="6244045" y="3061063"/>
            <a:ext cx="2360023" cy="487680"/>
          </a:xfrm>
          <a:prstGeom prst="roundRect">
            <a:avLst/>
          </a:prstGeom>
          <a:solidFill>
            <a:srgbClr val="FF99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First</a:t>
            </a:r>
            <a:r>
              <a:rPr lang="fi-FI" dirty="0" smtClean="0"/>
              <a:t> </a:t>
            </a:r>
            <a:r>
              <a:rPr lang="fi-FI" dirty="0" err="1" smtClean="0"/>
              <a:t>name</a:t>
            </a:r>
            <a:endParaRPr lang="fi-FI" dirty="0" smtClean="0"/>
          </a:p>
          <a:p>
            <a:pPr algn="ctr"/>
            <a:r>
              <a:rPr lang="fi-FI" sz="1400" dirty="0" err="1" smtClean="0"/>
              <a:t>birth</a:t>
            </a:r>
            <a:r>
              <a:rPr lang="fi-FI" sz="1400" dirty="0" smtClean="0"/>
              <a:t> </a:t>
            </a:r>
            <a:r>
              <a:rPr lang="fi-FI" sz="1400" dirty="0" err="1" smtClean="0"/>
              <a:t>date</a:t>
            </a:r>
            <a:r>
              <a:rPr lang="fi-FI" sz="1400" dirty="0" smtClean="0"/>
              <a:t>  - (</a:t>
            </a:r>
            <a:r>
              <a:rPr lang="fi-FI" sz="1400" dirty="0" err="1" smtClean="0"/>
              <a:t>death</a:t>
            </a:r>
            <a:r>
              <a:rPr lang="fi-FI" sz="1400" dirty="0" smtClean="0"/>
              <a:t> </a:t>
            </a:r>
            <a:r>
              <a:rPr lang="fi-FI" sz="1400" dirty="0" err="1" smtClean="0"/>
              <a:t>date</a:t>
            </a:r>
            <a:r>
              <a:rPr lang="fi-FI" sz="1400" dirty="0" smtClean="0"/>
              <a:t>)</a:t>
            </a:r>
            <a:endParaRPr lang="fi-FI" sz="1400" dirty="0"/>
          </a:p>
        </p:txBody>
      </p:sp>
      <p:sp>
        <p:nvSpPr>
          <p:cNvPr id="20" name="Pyöristetty suorakulmio 19"/>
          <p:cNvSpPr/>
          <p:nvPr/>
        </p:nvSpPr>
        <p:spPr>
          <a:xfrm>
            <a:off x="9046507" y="3061063"/>
            <a:ext cx="2360023" cy="4876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First</a:t>
            </a:r>
            <a:r>
              <a:rPr lang="fi-FI" dirty="0" smtClean="0"/>
              <a:t> </a:t>
            </a:r>
            <a:r>
              <a:rPr lang="fi-FI" dirty="0" err="1" smtClean="0"/>
              <a:t>name</a:t>
            </a:r>
            <a:r>
              <a:rPr lang="fi-FI" dirty="0" smtClean="0"/>
              <a:t> (</a:t>
            </a:r>
            <a:r>
              <a:rPr lang="fi-FI" dirty="0" err="1" smtClean="0"/>
              <a:t>Surname</a:t>
            </a:r>
            <a:r>
              <a:rPr lang="fi-FI" dirty="0" smtClean="0"/>
              <a:t>)</a:t>
            </a:r>
          </a:p>
          <a:p>
            <a:pPr algn="ctr"/>
            <a:r>
              <a:rPr lang="fi-FI" sz="1400" dirty="0" err="1" smtClean="0"/>
              <a:t>birth</a:t>
            </a:r>
            <a:r>
              <a:rPr lang="fi-FI" sz="1400" dirty="0" smtClean="0"/>
              <a:t> </a:t>
            </a:r>
            <a:r>
              <a:rPr lang="fi-FI" sz="1400" dirty="0" err="1" smtClean="0"/>
              <a:t>date</a:t>
            </a:r>
            <a:r>
              <a:rPr lang="fi-FI" sz="1400" dirty="0" smtClean="0"/>
              <a:t>  - (</a:t>
            </a:r>
            <a:r>
              <a:rPr lang="fi-FI" sz="1400" dirty="0" err="1" smtClean="0"/>
              <a:t>death</a:t>
            </a:r>
            <a:r>
              <a:rPr lang="fi-FI" sz="1400" dirty="0" smtClean="0"/>
              <a:t> </a:t>
            </a:r>
            <a:r>
              <a:rPr lang="fi-FI" sz="1400" dirty="0" err="1" smtClean="0"/>
              <a:t>date</a:t>
            </a:r>
            <a:r>
              <a:rPr lang="fi-FI" sz="1400" dirty="0" smtClean="0"/>
              <a:t>)</a:t>
            </a:r>
            <a:endParaRPr lang="fi-FI" sz="1400" dirty="0"/>
          </a:p>
        </p:txBody>
      </p:sp>
      <p:sp>
        <p:nvSpPr>
          <p:cNvPr id="22" name="Pyöristetty suorakulmio 21"/>
          <p:cNvSpPr/>
          <p:nvPr/>
        </p:nvSpPr>
        <p:spPr>
          <a:xfrm>
            <a:off x="7942216" y="1079863"/>
            <a:ext cx="2360023" cy="487680"/>
          </a:xfrm>
          <a:prstGeom prst="roundRect">
            <a:avLst/>
          </a:prstGeom>
          <a:solidFill>
            <a:srgbClr val="FF99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First</a:t>
            </a:r>
            <a:r>
              <a:rPr lang="fi-FI" dirty="0" smtClean="0"/>
              <a:t> </a:t>
            </a:r>
            <a:r>
              <a:rPr lang="fi-FI" dirty="0" err="1" smtClean="0"/>
              <a:t>name</a:t>
            </a:r>
            <a:r>
              <a:rPr lang="fi-FI" dirty="0" smtClean="0"/>
              <a:t> </a:t>
            </a:r>
            <a:r>
              <a:rPr lang="fi-FI" dirty="0" err="1" smtClean="0"/>
              <a:t>Surname</a:t>
            </a:r>
            <a:endParaRPr lang="fi-FI" dirty="0" smtClean="0"/>
          </a:p>
          <a:p>
            <a:pPr algn="ctr"/>
            <a:r>
              <a:rPr lang="fi-FI" sz="1400" dirty="0" err="1" smtClean="0"/>
              <a:t>birth</a:t>
            </a:r>
            <a:r>
              <a:rPr lang="fi-FI" sz="1400" dirty="0" smtClean="0"/>
              <a:t> </a:t>
            </a:r>
            <a:r>
              <a:rPr lang="fi-FI" sz="1400" dirty="0" err="1" smtClean="0"/>
              <a:t>date</a:t>
            </a:r>
            <a:r>
              <a:rPr lang="fi-FI" sz="1400" dirty="0" smtClean="0"/>
              <a:t>  - (</a:t>
            </a:r>
            <a:r>
              <a:rPr lang="fi-FI" sz="1400" dirty="0" err="1" smtClean="0"/>
              <a:t>death</a:t>
            </a:r>
            <a:r>
              <a:rPr lang="fi-FI" sz="1400" dirty="0" smtClean="0"/>
              <a:t> </a:t>
            </a:r>
            <a:r>
              <a:rPr lang="fi-FI" sz="1400" dirty="0" err="1" smtClean="0"/>
              <a:t>date</a:t>
            </a:r>
            <a:r>
              <a:rPr lang="fi-FI" sz="1400" dirty="0" smtClean="0"/>
              <a:t>)</a:t>
            </a:r>
            <a:endParaRPr lang="fi-FI" sz="1400" dirty="0"/>
          </a:p>
        </p:txBody>
      </p:sp>
      <p:cxnSp>
        <p:nvCxnSpPr>
          <p:cNvPr id="24" name="Suora nuoliyhdysviiva 23"/>
          <p:cNvCxnSpPr>
            <a:stCxn id="10" idx="1"/>
            <a:endCxn id="17" idx="0"/>
          </p:cNvCxnSpPr>
          <p:nvPr/>
        </p:nvCxnSpPr>
        <p:spPr>
          <a:xfrm flipH="1">
            <a:off x="1893703" y="1497874"/>
            <a:ext cx="3407640" cy="156318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uora nuoliyhdysviiva 25"/>
          <p:cNvCxnSpPr>
            <a:stCxn id="10" idx="1"/>
            <a:endCxn id="18" idx="0"/>
          </p:cNvCxnSpPr>
          <p:nvPr/>
        </p:nvCxnSpPr>
        <p:spPr>
          <a:xfrm>
            <a:off x="5301343" y="1497874"/>
            <a:ext cx="2122714" cy="156318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uora nuoliyhdysviiva 27"/>
          <p:cNvCxnSpPr>
            <a:stCxn id="39" idx="1"/>
            <a:endCxn id="20" idx="0"/>
          </p:cNvCxnSpPr>
          <p:nvPr/>
        </p:nvCxnSpPr>
        <p:spPr>
          <a:xfrm>
            <a:off x="7844245" y="1510937"/>
            <a:ext cx="2382274" cy="155012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uora nuoliyhdysviiva 37"/>
          <p:cNvCxnSpPr>
            <a:stCxn id="61" idx="1"/>
            <a:endCxn id="20" idx="0"/>
          </p:cNvCxnSpPr>
          <p:nvPr/>
        </p:nvCxnSpPr>
        <p:spPr>
          <a:xfrm>
            <a:off x="5345970" y="2264052"/>
            <a:ext cx="4880549" cy="79701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Sydän 38"/>
          <p:cNvSpPr/>
          <p:nvPr/>
        </p:nvSpPr>
        <p:spPr>
          <a:xfrm>
            <a:off x="7600405" y="1136468"/>
            <a:ext cx="487680" cy="374469"/>
          </a:xfrm>
          <a:prstGeom prst="hear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44" name="Pyöristetty suorakulmio 43"/>
          <p:cNvSpPr/>
          <p:nvPr/>
        </p:nvSpPr>
        <p:spPr>
          <a:xfrm>
            <a:off x="3283131" y="3052355"/>
            <a:ext cx="2360023" cy="4876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First</a:t>
            </a:r>
            <a:r>
              <a:rPr lang="fi-FI" dirty="0" smtClean="0"/>
              <a:t> </a:t>
            </a:r>
            <a:r>
              <a:rPr lang="fi-FI" dirty="0" err="1" smtClean="0"/>
              <a:t>name</a:t>
            </a:r>
            <a:r>
              <a:rPr lang="fi-FI" dirty="0" smtClean="0"/>
              <a:t> </a:t>
            </a:r>
            <a:r>
              <a:rPr lang="fi-FI" dirty="0" err="1" smtClean="0"/>
              <a:t>Surname</a:t>
            </a:r>
            <a:endParaRPr lang="fi-FI" dirty="0" smtClean="0"/>
          </a:p>
          <a:p>
            <a:pPr algn="ctr"/>
            <a:r>
              <a:rPr lang="fi-FI" sz="1400" dirty="0" err="1" smtClean="0"/>
              <a:t>birth</a:t>
            </a:r>
            <a:r>
              <a:rPr lang="fi-FI" sz="1400" dirty="0" smtClean="0"/>
              <a:t> </a:t>
            </a:r>
            <a:r>
              <a:rPr lang="fi-FI" sz="1400" dirty="0" err="1" smtClean="0"/>
              <a:t>date</a:t>
            </a:r>
            <a:r>
              <a:rPr lang="fi-FI" sz="1400" dirty="0" smtClean="0"/>
              <a:t>  - (</a:t>
            </a:r>
            <a:r>
              <a:rPr lang="fi-FI" sz="1400" dirty="0" err="1" smtClean="0"/>
              <a:t>death</a:t>
            </a:r>
            <a:r>
              <a:rPr lang="fi-FI" sz="1400" dirty="0" smtClean="0"/>
              <a:t> </a:t>
            </a:r>
            <a:r>
              <a:rPr lang="fi-FI" sz="1400" dirty="0" err="1" smtClean="0"/>
              <a:t>date</a:t>
            </a:r>
            <a:r>
              <a:rPr lang="fi-FI" sz="1400" dirty="0" smtClean="0"/>
              <a:t>)</a:t>
            </a:r>
            <a:endParaRPr lang="fi-FI" sz="1400" dirty="0"/>
          </a:p>
        </p:txBody>
      </p:sp>
      <p:sp>
        <p:nvSpPr>
          <p:cNvPr id="45" name="Pyöristetty suorakulmio 44"/>
          <p:cNvSpPr/>
          <p:nvPr/>
        </p:nvSpPr>
        <p:spPr>
          <a:xfrm>
            <a:off x="3283131" y="3675018"/>
            <a:ext cx="2360023" cy="4876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First</a:t>
            </a:r>
            <a:r>
              <a:rPr lang="fi-FI" dirty="0" smtClean="0"/>
              <a:t> </a:t>
            </a:r>
            <a:r>
              <a:rPr lang="fi-FI" dirty="0" err="1" smtClean="0"/>
              <a:t>name</a:t>
            </a:r>
            <a:r>
              <a:rPr lang="fi-FI" dirty="0" smtClean="0"/>
              <a:t> </a:t>
            </a:r>
            <a:r>
              <a:rPr lang="fi-FI" dirty="0" err="1" smtClean="0"/>
              <a:t>Surname</a:t>
            </a:r>
            <a:endParaRPr lang="fi-FI" dirty="0" smtClean="0"/>
          </a:p>
          <a:p>
            <a:pPr algn="ctr"/>
            <a:r>
              <a:rPr lang="fi-FI" sz="1400" dirty="0" err="1" smtClean="0"/>
              <a:t>birth</a:t>
            </a:r>
            <a:r>
              <a:rPr lang="fi-FI" sz="1400" dirty="0" smtClean="0"/>
              <a:t> </a:t>
            </a:r>
            <a:r>
              <a:rPr lang="fi-FI" sz="1400" dirty="0" err="1" smtClean="0"/>
              <a:t>date</a:t>
            </a:r>
            <a:r>
              <a:rPr lang="fi-FI" sz="1400" dirty="0" smtClean="0"/>
              <a:t>  - (</a:t>
            </a:r>
            <a:r>
              <a:rPr lang="fi-FI" sz="1400" dirty="0" err="1" smtClean="0"/>
              <a:t>death</a:t>
            </a:r>
            <a:r>
              <a:rPr lang="fi-FI" sz="1400" dirty="0" smtClean="0"/>
              <a:t> </a:t>
            </a:r>
            <a:r>
              <a:rPr lang="fi-FI" sz="1400" dirty="0" err="1" smtClean="0"/>
              <a:t>date</a:t>
            </a:r>
            <a:r>
              <a:rPr lang="fi-FI" sz="1400" dirty="0" smtClean="0"/>
              <a:t>)</a:t>
            </a:r>
            <a:endParaRPr lang="fi-FI" sz="1400" dirty="0"/>
          </a:p>
        </p:txBody>
      </p:sp>
      <p:sp>
        <p:nvSpPr>
          <p:cNvPr id="46" name="Pyöristetty suorakulmio 45"/>
          <p:cNvSpPr/>
          <p:nvPr/>
        </p:nvSpPr>
        <p:spPr>
          <a:xfrm>
            <a:off x="731108" y="3675018"/>
            <a:ext cx="2360023" cy="487680"/>
          </a:xfrm>
          <a:prstGeom prst="roundRect">
            <a:avLst/>
          </a:prstGeom>
          <a:solidFill>
            <a:srgbClr val="FF99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First</a:t>
            </a:r>
            <a:r>
              <a:rPr lang="fi-FI" dirty="0" smtClean="0"/>
              <a:t> </a:t>
            </a:r>
            <a:r>
              <a:rPr lang="fi-FI" dirty="0" err="1" smtClean="0"/>
              <a:t>name</a:t>
            </a:r>
            <a:endParaRPr lang="fi-FI" dirty="0" smtClean="0"/>
          </a:p>
          <a:p>
            <a:pPr algn="ctr"/>
            <a:r>
              <a:rPr lang="fi-FI" sz="1400" dirty="0" err="1" smtClean="0"/>
              <a:t>birth</a:t>
            </a:r>
            <a:r>
              <a:rPr lang="fi-FI" sz="1400" dirty="0" smtClean="0"/>
              <a:t> </a:t>
            </a:r>
            <a:r>
              <a:rPr lang="fi-FI" sz="1400" dirty="0" err="1" smtClean="0"/>
              <a:t>date</a:t>
            </a:r>
            <a:r>
              <a:rPr lang="fi-FI" sz="1400" dirty="0" smtClean="0"/>
              <a:t>  - (</a:t>
            </a:r>
            <a:r>
              <a:rPr lang="fi-FI" sz="1400" dirty="0" err="1" smtClean="0"/>
              <a:t>death</a:t>
            </a:r>
            <a:r>
              <a:rPr lang="fi-FI" sz="1400" dirty="0" smtClean="0"/>
              <a:t> </a:t>
            </a:r>
            <a:r>
              <a:rPr lang="fi-FI" sz="1400" dirty="0" err="1" smtClean="0"/>
              <a:t>date</a:t>
            </a:r>
            <a:r>
              <a:rPr lang="fi-FI" sz="1400" dirty="0" smtClean="0"/>
              <a:t>)</a:t>
            </a:r>
            <a:endParaRPr lang="fi-FI" sz="1400" dirty="0"/>
          </a:p>
        </p:txBody>
      </p:sp>
      <p:sp>
        <p:nvSpPr>
          <p:cNvPr id="48" name="Pyöristetty suorakulmio 47"/>
          <p:cNvSpPr/>
          <p:nvPr/>
        </p:nvSpPr>
        <p:spPr>
          <a:xfrm>
            <a:off x="713691" y="5016138"/>
            <a:ext cx="2360023" cy="487680"/>
          </a:xfrm>
          <a:prstGeom prst="roundRect">
            <a:avLst/>
          </a:prstGeom>
          <a:solidFill>
            <a:srgbClr val="FF99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First</a:t>
            </a:r>
            <a:r>
              <a:rPr lang="fi-FI" dirty="0" smtClean="0"/>
              <a:t> </a:t>
            </a:r>
            <a:r>
              <a:rPr lang="fi-FI" dirty="0" err="1" smtClean="0"/>
              <a:t>name</a:t>
            </a:r>
            <a:r>
              <a:rPr lang="fi-FI" dirty="0" smtClean="0"/>
              <a:t> (</a:t>
            </a:r>
            <a:r>
              <a:rPr lang="fi-FI" dirty="0" err="1" smtClean="0"/>
              <a:t>Surname</a:t>
            </a:r>
            <a:r>
              <a:rPr lang="fi-FI" dirty="0" smtClean="0"/>
              <a:t>)</a:t>
            </a:r>
          </a:p>
          <a:p>
            <a:pPr algn="ctr"/>
            <a:r>
              <a:rPr lang="fi-FI" sz="1400" dirty="0" err="1" smtClean="0"/>
              <a:t>birth</a:t>
            </a:r>
            <a:r>
              <a:rPr lang="fi-FI" sz="1400" dirty="0" smtClean="0"/>
              <a:t> </a:t>
            </a:r>
            <a:r>
              <a:rPr lang="fi-FI" sz="1400" dirty="0" err="1" smtClean="0"/>
              <a:t>date</a:t>
            </a:r>
            <a:r>
              <a:rPr lang="fi-FI" sz="1400" dirty="0" smtClean="0"/>
              <a:t>  - (</a:t>
            </a:r>
            <a:r>
              <a:rPr lang="fi-FI" sz="1400" dirty="0" err="1" smtClean="0"/>
              <a:t>death</a:t>
            </a:r>
            <a:r>
              <a:rPr lang="fi-FI" sz="1400" dirty="0" smtClean="0"/>
              <a:t> </a:t>
            </a:r>
            <a:r>
              <a:rPr lang="fi-FI" sz="1400" dirty="0" err="1" smtClean="0"/>
              <a:t>date</a:t>
            </a:r>
            <a:r>
              <a:rPr lang="fi-FI" sz="1400" dirty="0" smtClean="0"/>
              <a:t>)</a:t>
            </a:r>
            <a:endParaRPr lang="fi-FI" sz="1400" dirty="0"/>
          </a:p>
        </p:txBody>
      </p:sp>
      <p:sp>
        <p:nvSpPr>
          <p:cNvPr id="49" name="Pyöristetty suorakulmio 48"/>
          <p:cNvSpPr/>
          <p:nvPr/>
        </p:nvSpPr>
        <p:spPr>
          <a:xfrm>
            <a:off x="3721824" y="5016138"/>
            <a:ext cx="2360023" cy="4876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First</a:t>
            </a:r>
            <a:r>
              <a:rPr lang="fi-FI" dirty="0" smtClean="0"/>
              <a:t> </a:t>
            </a:r>
            <a:r>
              <a:rPr lang="fi-FI" dirty="0" err="1" smtClean="0"/>
              <a:t>name</a:t>
            </a:r>
            <a:r>
              <a:rPr lang="fi-FI" dirty="0" smtClean="0"/>
              <a:t> (</a:t>
            </a:r>
            <a:r>
              <a:rPr lang="fi-FI" dirty="0" err="1" smtClean="0"/>
              <a:t>Surname</a:t>
            </a:r>
            <a:r>
              <a:rPr lang="fi-FI" dirty="0" smtClean="0"/>
              <a:t>)</a:t>
            </a:r>
          </a:p>
          <a:p>
            <a:pPr algn="ctr"/>
            <a:r>
              <a:rPr lang="fi-FI" sz="1400" dirty="0" err="1" smtClean="0"/>
              <a:t>birth</a:t>
            </a:r>
            <a:r>
              <a:rPr lang="fi-FI" sz="1400" dirty="0" smtClean="0"/>
              <a:t> </a:t>
            </a:r>
            <a:r>
              <a:rPr lang="fi-FI" sz="1400" dirty="0" err="1" smtClean="0"/>
              <a:t>date</a:t>
            </a:r>
            <a:r>
              <a:rPr lang="fi-FI" sz="1400" dirty="0" smtClean="0"/>
              <a:t>  - (</a:t>
            </a:r>
            <a:r>
              <a:rPr lang="fi-FI" sz="1400" dirty="0" err="1" smtClean="0"/>
              <a:t>death</a:t>
            </a:r>
            <a:r>
              <a:rPr lang="fi-FI" sz="1400" dirty="0" smtClean="0"/>
              <a:t> </a:t>
            </a:r>
            <a:r>
              <a:rPr lang="fi-FI" sz="1400" dirty="0" err="1" smtClean="0"/>
              <a:t>date</a:t>
            </a:r>
            <a:r>
              <a:rPr lang="fi-FI" sz="1400" dirty="0" smtClean="0"/>
              <a:t>)</a:t>
            </a:r>
            <a:endParaRPr lang="fi-FI" sz="1400" dirty="0"/>
          </a:p>
        </p:txBody>
      </p:sp>
      <p:sp>
        <p:nvSpPr>
          <p:cNvPr id="50" name="Pyöristetty suorakulmio 49"/>
          <p:cNvSpPr/>
          <p:nvPr/>
        </p:nvSpPr>
        <p:spPr>
          <a:xfrm>
            <a:off x="6783294" y="5016137"/>
            <a:ext cx="2360023" cy="10493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First</a:t>
            </a:r>
            <a:r>
              <a:rPr lang="fi-FI" dirty="0" smtClean="0"/>
              <a:t> </a:t>
            </a:r>
            <a:r>
              <a:rPr lang="fi-FI" dirty="0" err="1" smtClean="0"/>
              <a:t>name</a:t>
            </a:r>
            <a:r>
              <a:rPr lang="fi-FI" dirty="0" smtClean="0"/>
              <a:t> (</a:t>
            </a:r>
            <a:r>
              <a:rPr lang="fi-FI" dirty="0" err="1" smtClean="0"/>
              <a:t>Surname</a:t>
            </a:r>
            <a:r>
              <a:rPr lang="fi-FI" dirty="0" smtClean="0"/>
              <a:t>)</a:t>
            </a:r>
          </a:p>
          <a:p>
            <a:pPr algn="ctr"/>
            <a:r>
              <a:rPr lang="fi-FI" sz="1400" dirty="0" err="1" smtClean="0"/>
              <a:t>birth</a:t>
            </a:r>
            <a:r>
              <a:rPr lang="fi-FI" sz="1400" dirty="0" smtClean="0"/>
              <a:t> </a:t>
            </a:r>
            <a:r>
              <a:rPr lang="fi-FI" sz="1400" dirty="0" err="1" smtClean="0"/>
              <a:t>date</a:t>
            </a:r>
            <a:r>
              <a:rPr lang="fi-FI" sz="1400" dirty="0" smtClean="0"/>
              <a:t>  - (</a:t>
            </a:r>
            <a:r>
              <a:rPr lang="fi-FI" sz="1400" dirty="0" err="1" smtClean="0"/>
              <a:t>death</a:t>
            </a:r>
            <a:r>
              <a:rPr lang="fi-FI" sz="1400" dirty="0" smtClean="0"/>
              <a:t> </a:t>
            </a:r>
            <a:r>
              <a:rPr lang="fi-FI" sz="1400" dirty="0" err="1" smtClean="0"/>
              <a:t>date</a:t>
            </a:r>
            <a:r>
              <a:rPr lang="fi-FI" sz="1400" dirty="0" smtClean="0"/>
              <a:t>)</a:t>
            </a:r>
            <a:endParaRPr lang="fi-FI" sz="1400" dirty="0"/>
          </a:p>
        </p:txBody>
      </p:sp>
      <p:cxnSp>
        <p:nvCxnSpPr>
          <p:cNvPr id="52" name="Suora nuoliyhdysviiva 51"/>
          <p:cNvCxnSpPr>
            <a:stCxn id="106" idx="1"/>
          </p:cNvCxnSpPr>
          <p:nvPr/>
        </p:nvCxnSpPr>
        <p:spPr>
          <a:xfrm flipH="1">
            <a:off x="1918002" y="3479074"/>
            <a:ext cx="1260421" cy="153072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uora nuoliyhdysviiva 53"/>
          <p:cNvCxnSpPr>
            <a:endCxn id="49" idx="0"/>
          </p:cNvCxnSpPr>
          <p:nvPr/>
        </p:nvCxnSpPr>
        <p:spPr>
          <a:xfrm>
            <a:off x="3200943" y="4104110"/>
            <a:ext cx="1700893" cy="91202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6" name="Suora nuoliyhdysviiva 55"/>
          <p:cNvCxnSpPr>
            <a:stCxn id="108" idx="1"/>
            <a:endCxn id="50" idx="0"/>
          </p:cNvCxnSpPr>
          <p:nvPr/>
        </p:nvCxnSpPr>
        <p:spPr>
          <a:xfrm>
            <a:off x="3178423" y="4106093"/>
            <a:ext cx="4784883" cy="91004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1" name="Sydän 60"/>
          <p:cNvSpPr/>
          <p:nvPr/>
        </p:nvSpPr>
        <p:spPr>
          <a:xfrm>
            <a:off x="5102130" y="1889583"/>
            <a:ext cx="487680" cy="374469"/>
          </a:xfrm>
          <a:prstGeom prst="hear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66" name="Kertaa 65"/>
          <p:cNvSpPr/>
          <p:nvPr/>
        </p:nvSpPr>
        <p:spPr>
          <a:xfrm>
            <a:off x="5527223" y="657497"/>
            <a:ext cx="2123801" cy="2155372"/>
          </a:xfrm>
          <a:prstGeom prst="mathMultiply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67" name="Kertaa 66"/>
          <p:cNvSpPr/>
          <p:nvPr/>
        </p:nvSpPr>
        <p:spPr>
          <a:xfrm>
            <a:off x="8390027" y="688153"/>
            <a:ext cx="1390648" cy="1203961"/>
          </a:xfrm>
          <a:prstGeom prst="mathMultiply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68" name="Kertaa 67"/>
          <p:cNvSpPr/>
          <p:nvPr/>
        </p:nvSpPr>
        <p:spPr>
          <a:xfrm>
            <a:off x="1266894" y="3341915"/>
            <a:ext cx="1390648" cy="1203961"/>
          </a:xfrm>
          <a:prstGeom prst="mathMultiply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69" name="Tekstiruutu 68"/>
          <p:cNvSpPr txBox="1"/>
          <p:nvPr/>
        </p:nvSpPr>
        <p:spPr>
          <a:xfrm>
            <a:off x="9536091" y="1970403"/>
            <a:ext cx="2494594" cy="43088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i-FI" sz="1100" dirty="0" smtClean="0"/>
              <a:t>Show </a:t>
            </a:r>
            <a:r>
              <a:rPr lang="fi-FI" sz="1100" dirty="0" err="1" smtClean="0"/>
              <a:t>surname</a:t>
            </a:r>
            <a:r>
              <a:rPr lang="fi-FI" sz="1100" dirty="0" smtClean="0"/>
              <a:t> </a:t>
            </a:r>
            <a:r>
              <a:rPr lang="fi-FI" sz="1100" dirty="0" err="1" smtClean="0"/>
              <a:t>if</a:t>
            </a:r>
            <a:r>
              <a:rPr lang="fi-FI" sz="1100" dirty="0" smtClean="0"/>
              <a:t> </a:t>
            </a:r>
            <a:r>
              <a:rPr lang="fi-FI" sz="1100" dirty="0" err="1" smtClean="0"/>
              <a:t>different</a:t>
            </a:r>
            <a:r>
              <a:rPr lang="fi-FI" sz="1100" dirty="0" smtClean="0"/>
              <a:t> </a:t>
            </a:r>
            <a:r>
              <a:rPr lang="fi-FI" sz="1100" dirty="0" err="1" smtClean="0"/>
              <a:t>from</a:t>
            </a:r>
            <a:r>
              <a:rPr lang="fi-FI" sz="1100" dirty="0" smtClean="0"/>
              <a:t> </a:t>
            </a:r>
            <a:r>
              <a:rPr lang="fi-FI" sz="1100" dirty="0" err="1" smtClean="0"/>
              <a:t>selected</a:t>
            </a:r>
            <a:endParaRPr lang="fi-FI" sz="1100" dirty="0" smtClean="0"/>
          </a:p>
          <a:p>
            <a:r>
              <a:rPr lang="fi-FI" sz="1100" dirty="0" smtClean="0"/>
              <a:t>Ex. got </a:t>
            </a:r>
            <a:r>
              <a:rPr lang="fi-FI" sz="1100" dirty="0" err="1" smtClean="0"/>
              <a:t>surname</a:t>
            </a:r>
            <a:r>
              <a:rPr lang="fi-FI" sz="1100" dirty="0" smtClean="0"/>
              <a:t> of </a:t>
            </a:r>
            <a:r>
              <a:rPr lang="fi-FI" sz="1100" dirty="0" err="1" smtClean="0"/>
              <a:t>the</a:t>
            </a:r>
            <a:r>
              <a:rPr lang="fi-FI" sz="1100" dirty="0" smtClean="0"/>
              <a:t> </a:t>
            </a:r>
            <a:r>
              <a:rPr lang="fi-FI" sz="1100" dirty="0" err="1" smtClean="0"/>
              <a:t>mother</a:t>
            </a:r>
            <a:endParaRPr lang="fi-FI" sz="1100" dirty="0"/>
          </a:p>
        </p:txBody>
      </p:sp>
      <p:cxnSp>
        <p:nvCxnSpPr>
          <p:cNvPr id="70" name="Suora nuoliyhdysviiva 69"/>
          <p:cNvCxnSpPr>
            <a:stCxn id="69" idx="2"/>
          </p:cNvCxnSpPr>
          <p:nvPr/>
        </p:nvCxnSpPr>
        <p:spPr>
          <a:xfrm flipH="1">
            <a:off x="10733221" y="2401290"/>
            <a:ext cx="50167" cy="6965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7" name="Pyöristetty suorakulmio 76"/>
          <p:cNvSpPr/>
          <p:nvPr/>
        </p:nvSpPr>
        <p:spPr>
          <a:xfrm>
            <a:off x="9444034" y="5016138"/>
            <a:ext cx="2360023" cy="487680"/>
          </a:xfrm>
          <a:prstGeom prst="roundRect">
            <a:avLst/>
          </a:prstGeom>
          <a:solidFill>
            <a:srgbClr val="FF99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First</a:t>
            </a:r>
            <a:r>
              <a:rPr lang="fi-FI" dirty="0" smtClean="0"/>
              <a:t> </a:t>
            </a:r>
            <a:r>
              <a:rPr lang="fi-FI" dirty="0" err="1" smtClean="0"/>
              <a:t>name</a:t>
            </a:r>
            <a:r>
              <a:rPr lang="fi-FI" dirty="0" smtClean="0"/>
              <a:t> (</a:t>
            </a:r>
            <a:r>
              <a:rPr lang="fi-FI" dirty="0" err="1" smtClean="0"/>
              <a:t>Surname</a:t>
            </a:r>
            <a:r>
              <a:rPr lang="fi-FI" dirty="0" smtClean="0"/>
              <a:t>)</a:t>
            </a:r>
          </a:p>
          <a:p>
            <a:pPr algn="ctr"/>
            <a:r>
              <a:rPr lang="fi-FI" sz="1400" dirty="0" err="1" smtClean="0"/>
              <a:t>birth</a:t>
            </a:r>
            <a:r>
              <a:rPr lang="fi-FI" sz="1400" dirty="0" smtClean="0"/>
              <a:t> </a:t>
            </a:r>
            <a:r>
              <a:rPr lang="fi-FI" sz="1400" dirty="0" err="1" smtClean="0"/>
              <a:t>date</a:t>
            </a:r>
            <a:r>
              <a:rPr lang="fi-FI" sz="1400" dirty="0" smtClean="0"/>
              <a:t>  - (</a:t>
            </a:r>
            <a:r>
              <a:rPr lang="fi-FI" sz="1400" dirty="0" err="1" smtClean="0"/>
              <a:t>death</a:t>
            </a:r>
            <a:r>
              <a:rPr lang="fi-FI" sz="1400" dirty="0" smtClean="0"/>
              <a:t> </a:t>
            </a:r>
            <a:r>
              <a:rPr lang="fi-FI" sz="1400" dirty="0" err="1" smtClean="0"/>
              <a:t>date</a:t>
            </a:r>
            <a:r>
              <a:rPr lang="fi-FI" sz="1400" dirty="0" smtClean="0"/>
              <a:t>)</a:t>
            </a:r>
            <a:endParaRPr lang="fi-FI" sz="1400" dirty="0"/>
          </a:p>
        </p:txBody>
      </p:sp>
      <p:sp>
        <p:nvSpPr>
          <p:cNvPr id="78" name="Pyöristetty suorakulmio 77"/>
          <p:cNvSpPr/>
          <p:nvPr/>
        </p:nvSpPr>
        <p:spPr>
          <a:xfrm>
            <a:off x="9444034" y="5559334"/>
            <a:ext cx="2360023" cy="4876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First</a:t>
            </a:r>
            <a:r>
              <a:rPr lang="fi-FI" dirty="0" smtClean="0"/>
              <a:t> </a:t>
            </a:r>
            <a:r>
              <a:rPr lang="fi-FI" dirty="0" err="1" smtClean="0"/>
              <a:t>name</a:t>
            </a:r>
            <a:r>
              <a:rPr lang="fi-FI" dirty="0" smtClean="0"/>
              <a:t> (</a:t>
            </a:r>
            <a:r>
              <a:rPr lang="fi-FI" dirty="0" err="1" smtClean="0"/>
              <a:t>Surname</a:t>
            </a:r>
            <a:r>
              <a:rPr lang="fi-FI" dirty="0" smtClean="0"/>
              <a:t>)</a:t>
            </a:r>
          </a:p>
          <a:p>
            <a:pPr algn="ctr"/>
            <a:r>
              <a:rPr lang="fi-FI" sz="1400" dirty="0" err="1" smtClean="0"/>
              <a:t>birth</a:t>
            </a:r>
            <a:r>
              <a:rPr lang="fi-FI" sz="1400" dirty="0" smtClean="0"/>
              <a:t> </a:t>
            </a:r>
            <a:r>
              <a:rPr lang="fi-FI" sz="1400" dirty="0" err="1" smtClean="0"/>
              <a:t>date</a:t>
            </a:r>
            <a:r>
              <a:rPr lang="fi-FI" sz="1400" dirty="0" smtClean="0"/>
              <a:t>  - (</a:t>
            </a:r>
            <a:r>
              <a:rPr lang="fi-FI" sz="1400" dirty="0" err="1" smtClean="0"/>
              <a:t>death</a:t>
            </a:r>
            <a:r>
              <a:rPr lang="fi-FI" sz="1400" dirty="0" smtClean="0"/>
              <a:t> </a:t>
            </a:r>
            <a:r>
              <a:rPr lang="fi-FI" sz="1400" dirty="0" err="1" smtClean="0"/>
              <a:t>date</a:t>
            </a:r>
            <a:r>
              <a:rPr lang="fi-FI" sz="1400" dirty="0" smtClean="0"/>
              <a:t>)</a:t>
            </a:r>
            <a:endParaRPr lang="fi-FI" sz="1400" dirty="0"/>
          </a:p>
        </p:txBody>
      </p:sp>
      <p:sp>
        <p:nvSpPr>
          <p:cNvPr id="81" name="Sydän 80"/>
          <p:cNvSpPr/>
          <p:nvPr/>
        </p:nvSpPr>
        <p:spPr>
          <a:xfrm>
            <a:off x="9046507" y="5624647"/>
            <a:ext cx="487680" cy="374469"/>
          </a:xfrm>
          <a:prstGeom prst="hear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grpSp>
        <p:nvGrpSpPr>
          <p:cNvPr id="84" name="Ryhmä 83"/>
          <p:cNvGrpSpPr/>
          <p:nvPr/>
        </p:nvGrpSpPr>
        <p:grpSpPr>
          <a:xfrm>
            <a:off x="8944205" y="5016137"/>
            <a:ext cx="668729" cy="432708"/>
            <a:chOff x="1748379" y="5646420"/>
            <a:chExt cx="668729" cy="432708"/>
          </a:xfrm>
          <a:solidFill>
            <a:srgbClr val="FFC000"/>
          </a:solidFill>
        </p:grpSpPr>
        <p:sp>
          <p:nvSpPr>
            <p:cNvPr id="82" name="Rengas 81"/>
            <p:cNvSpPr/>
            <p:nvPr/>
          </p:nvSpPr>
          <p:spPr>
            <a:xfrm>
              <a:off x="1748379" y="5646420"/>
              <a:ext cx="454890" cy="419100"/>
            </a:xfrm>
            <a:prstGeom prst="donut">
              <a:avLst/>
            </a:prstGeom>
            <a:grpFill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>
                <a:solidFill>
                  <a:schemeClr val="tx1"/>
                </a:solidFill>
              </a:endParaRPr>
            </a:p>
          </p:txBody>
        </p:sp>
        <p:sp>
          <p:nvSpPr>
            <p:cNvPr id="83" name="Rengas 82"/>
            <p:cNvSpPr/>
            <p:nvPr/>
          </p:nvSpPr>
          <p:spPr>
            <a:xfrm>
              <a:off x="1962218" y="5660028"/>
              <a:ext cx="454890" cy="419100"/>
            </a:xfrm>
            <a:prstGeom prst="donut">
              <a:avLst/>
            </a:prstGeom>
            <a:grpFill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>
                <a:solidFill>
                  <a:schemeClr val="tx1"/>
                </a:solidFill>
              </a:endParaRPr>
            </a:p>
          </p:txBody>
        </p:sp>
      </p:grpSp>
      <p:sp>
        <p:nvSpPr>
          <p:cNvPr id="85" name="Tekstiruutu 84"/>
          <p:cNvSpPr txBox="1"/>
          <p:nvPr/>
        </p:nvSpPr>
        <p:spPr>
          <a:xfrm>
            <a:off x="1380274" y="2155195"/>
            <a:ext cx="1083951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i-FI" sz="1100" dirty="0" err="1" smtClean="0"/>
              <a:t>Geneologic</a:t>
            </a:r>
            <a:r>
              <a:rPr lang="fi-FI" sz="1100" dirty="0" smtClean="0"/>
              <a:t> </a:t>
            </a:r>
            <a:r>
              <a:rPr lang="fi-FI" sz="1100" dirty="0" err="1" smtClean="0"/>
              <a:t>heir</a:t>
            </a:r>
            <a:endParaRPr lang="fi-FI" sz="1100" dirty="0"/>
          </a:p>
        </p:txBody>
      </p:sp>
      <p:cxnSp>
        <p:nvCxnSpPr>
          <p:cNvPr id="86" name="Suora nuoliyhdysviiva 85"/>
          <p:cNvCxnSpPr/>
          <p:nvPr/>
        </p:nvCxnSpPr>
        <p:spPr>
          <a:xfrm>
            <a:off x="2464225" y="2312478"/>
            <a:ext cx="818906" cy="104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9" name="Tekstiruutu 88"/>
          <p:cNvSpPr txBox="1"/>
          <p:nvPr/>
        </p:nvSpPr>
        <p:spPr>
          <a:xfrm>
            <a:off x="6697158" y="4232013"/>
            <a:ext cx="1342034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i-FI" sz="1100" dirty="0" err="1" smtClean="0"/>
              <a:t>Non-geneologic</a:t>
            </a:r>
            <a:r>
              <a:rPr lang="fi-FI" sz="1100" dirty="0" smtClean="0"/>
              <a:t> </a:t>
            </a:r>
            <a:r>
              <a:rPr lang="fi-FI" sz="1100" dirty="0" err="1" smtClean="0"/>
              <a:t>heir</a:t>
            </a:r>
            <a:endParaRPr lang="fi-FI" sz="1100" dirty="0"/>
          </a:p>
        </p:txBody>
      </p:sp>
      <p:cxnSp>
        <p:nvCxnSpPr>
          <p:cNvPr id="91" name="Suora nuoliyhdysviiva 90"/>
          <p:cNvCxnSpPr>
            <a:stCxn id="89" idx="1"/>
          </p:cNvCxnSpPr>
          <p:nvPr/>
        </p:nvCxnSpPr>
        <p:spPr>
          <a:xfrm flipH="1">
            <a:off x="5569878" y="4362818"/>
            <a:ext cx="1127280" cy="198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06" name="Sydän 105"/>
          <p:cNvSpPr/>
          <p:nvPr/>
        </p:nvSpPr>
        <p:spPr>
          <a:xfrm>
            <a:off x="2934583" y="3104605"/>
            <a:ext cx="487680" cy="374469"/>
          </a:xfrm>
          <a:prstGeom prst="hear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08" name="Sydän 107"/>
          <p:cNvSpPr/>
          <p:nvPr/>
        </p:nvSpPr>
        <p:spPr>
          <a:xfrm>
            <a:off x="2934583" y="3731624"/>
            <a:ext cx="487680" cy="374469"/>
          </a:xfrm>
          <a:prstGeom prst="hear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9735418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199</Words>
  <Application>Microsoft Office PowerPoint</Application>
  <PresentationFormat>Laajakuva</PresentationFormat>
  <Paragraphs>40</Paragraphs>
  <Slides>1</Slides>
  <Notes>0</Notes>
  <HiddenSlides>0</HiddenSlides>
  <MMClips>0</MMClips>
  <ScaleCrop>false</ScaleCrop>
  <HeadingPairs>
    <vt:vector size="6" baseType="variant">
      <vt:variant>
        <vt:lpstr>Käytetyt fontit</vt:lpstr>
      </vt:variant>
      <vt:variant>
        <vt:i4>3</vt:i4>
      </vt:variant>
      <vt:variant>
        <vt:lpstr>Teema</vt:lpstr>
      </vt:variant>
      <vt:variant>
        <vt:i4>1</vt:i4>
      </vt:variant>
      <vt:variant>
        <vt:lpstr>Dian otsikot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Office-teema</vt:lpstr>
      <vt:lpstr>PowerPoint-esitys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PowerPoint-esitys</dc:title>
  <dc:creator>Riitta</dc:creator>
  <cp:lastModifiedBy>Riitta</cp:lastModifiedBy>
  <cp:revision>9</cp:revision>
  <dcterms:created xsi:type="dcterms:W3CDTF">2024-11-10T13:15:24Z</dcterms:created>
  <dcterms:modified xsi:type="dcterms:W3CDTF">2024-11-10T14:39:49Z</dcterms:modified>
</cp:coreProperties>
</file>