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AI System Auditing: Ensuring Fairness in Recruitment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Members: [List all four names]</a:t>
            </a:r>
          </a:p>
          <a:p>
            <a:r>
              <a:t>Course: [Course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Bias Mitigation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EBC597-870E-46B9-1C76-997BBED5E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Handled class imbalance in 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Explained feature impact in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Evaluated fairness via coefficients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model had specific flaws → addressed differently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Improve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fairness and transparency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Model Performed Best?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B9A521-3952-75A3-E363-167C64B72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849977"/>
            <a:ext cx="8178799" cy="2044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Conculsion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4F74CB-F324-1235-68F1-4F9A35AD3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achieved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accuracy (93%)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bias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helped explain and audit complex model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tested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Parity Gap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mitigation is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model-specific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SMOTE, SHAP, coefficients)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auditing is essential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trust, transparency, and ethics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76B3-13A8-161D-2995-DA1A1A9B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0204-EC8D-826D-9D31-BC7243DE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0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AI Auditing Matters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3180A0-508A-67E4-73A7-77B8A0364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847519"/>
            <a:ext cx="64716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systems are used in hiring, healthcare, finance,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in training data can lead to unfair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models (like Random Forest) lack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frameworks demand fairness and explainability.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Auditing builds trust and helps catch hidden risks.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examples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267B2A-94D7-F9D2-6E48-E68904CFD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Hiring AI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Biased against female candidates.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Tesla Autopilot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Misidentified objects — caused crashes.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AI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Underdiagnosed minorities in prediction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Deepfakes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AI-generated fake content used in scams and disinformation.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Standards &amp; Challenges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AF1638-CDA8-377A-8B07-0BA119525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122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AI Risk Management Framework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U.S. government guidelines for trustworthy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ISO/IEC 42001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Global standard for AI management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7000 Series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Focuses on AI ethics and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bias and fairness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poisoning &amp; adversarial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Recruitment 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3C9FEC-67E3-A7FF-54BF-09A5EFC4C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recruitment dataset simulating hiring scenarios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Gender, ExperienceYears, InterviewScore, SkillScore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RecruitmentStrategy, PersonalityScore, PreviousCompanies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HiringDecision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 = Hired, 0 = Not Hired)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included for bias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124DF-C543-31D7-982C-F4C1A21E77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standardized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encoded categorical variables (RecruitmentStrategy)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normalize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dataset into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(80%)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(20%)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 data for fairness testing (kept Gender)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Models We Audited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F7C229-E0DF-9B54-798A-9C97CE418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interpretable, good for baseline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non-linear patterns, easy to visualize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accuracy, complex ensemble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 SHAP for interpretability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555667-F381-6628-2DA0-FFF36FFB50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91%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baseline, interpretable coefficients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88.3%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lower performance, visible bias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93%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performance, explained using SHAP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Fairness Testing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B4C10-2A6B-97BD-69B1-55AF19C1C7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Audited fairness using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Parity Gap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difference in positive predictions between groups (e.g., Gender)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gap: 0.0183 → showed bias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gap: 0.0065 → fair and balanced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 gap reviewed using coefficient 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484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 System Auditing: Ensuring Fairness in Recruitment Models</vt:lpstr>
      <vt:lpstr>Why AI Auditing Matters</vt:lpstr>
      <vt:lpstr>Real world examples</vt:lpstr>
      <vt:lpstr>AI Standards &amp; Challenges</vt:lpstr>
      <vt:lpstr>Recruitment Dataset Overview</vt:lpstr>
      <vt:lpstr>Data Preprocessing Steps</vt:lpstr>
      <vt:lpstr>Models We Audited</vt:lpstr>
      <vt:lpstr>Evaluation Results</vt:lpstr>
      <vt:lpstr>Fairness Testing</vt:lpstr>
      <vt:lpstr>Bias Mitigation Techniques</vt:lpstr>
      <vt:lpstr>Which Model Performed Best?</vt:lpstr>
      <vt:lpstr>Conculsion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LEVI LAZARUS</cp:lastModifiedBy>
  <cp:revision>2</cp:revision>
  <dcterms:created xsi:type="dcterms:W3CDTF">2013-01-27T09:14:16Z</dcterms:created>
  <dcterms:modified xsi:type="dcterms:W3CDTF">2025-05-05T18:51:15Z</dcterms:modified>
  <cp:category/>
</cp:coreProperties>
</file>