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French Chic-Sprint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Ventes &amp; Stock</a:t>
            </a:r>
            <a:endParaRPr sz="19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Elisee Villiard, Scrum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Jimson Pierre Louis, </a:t>
            </a:r>
            <a:r>
              <a:rPr lang="en"/>
              <a:t>Architecte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Chrisnor Tombeau, </a:t>
            </a:r>
            <a:r>
              <a:rPr lang="en"/>
              <a:t>Developpeur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Objectif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Passage d’ une Commande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Plan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Objectifs de qualité externe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Rappels des exigences ciblées dans le sprint-Démonstrations-Reaction du client / PO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Objectifs de qualité externe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Rappels des exigences ciblées dans le sprint-Démonstrations-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Réaction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 du client / PO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Exigences de qualité interne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Rappels des bonnes pratiques de conception et démonstration du code-Test de qualification-Reaction de l’architecte logicie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Font typeface="Raleway"/>
              <a:buChar char="➔"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Examples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is the pain you cure with your solution?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Who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Show them a specific person who would benefit from your solution.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