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9601200" cy="12801600" type="A3"/>
  <p:notesSz cx="7099300" cy="10234613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8" autoAdjust="0"/>
    <p:restoredTop sz="94016" autoAdjust="0"/>
  </p:normalViewPr>
  <p:slideViewPr>
    <p:cSldViewPr snapToGrid="0">
      <p:cViewPr>
        <p:scale>
          <a:sx n="300" d="100"/>
          <a:sy n="300" d="100"/>
        </p:scale>
        <p:origin x="-8718" y="-7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1D550-37C0-4A79-B3C5-CBAA4257260F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0077-F20F-4F0B-A22E-95CE709C9F2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33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0077-F20F-4F0B-A22E-95CE709C9F2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88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0077-F20F-4F0B-A22E-95CE709C9F2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095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0077-F20F-4F0B-A22E-95CE709C9F2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00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55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1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9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3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7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9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31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97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11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4EF-B165-4790-8D07-08C95B401A87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F36A-204C-4749-B227-5A6A967CAE30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5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98" y="6649032"/>
            <a:ext cx="2068830" cy="20116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09" y="8904201"/>
            <a:ext cx="3474720" cy="283464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272" y="1393959"/>
            <a:ext cx="1680210" cy="25374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58" y="1735589"/>
            <a:ext cx="1108710" cy="184594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7"/>
          <a:srcRect l="-1" r="213"/>
          <a:stretch/>
        </p:blipFill>
        <p:spPr>
          <a:xfrm>
            <a:off x="443359" y="4034359"/>
            <a:ext cx="3780980" cy="261747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185" y="4197710"/>
            <a:ext cx="1560195" cy="209740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166" y="6761374"/>
            <a:ext cx="2051685" cy="191452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9224" y="6774136"/>
            <a:ext cx="2143125" cy="188595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11"/>
          <a:srcRect r="321"/>
          <a:stretch/>
        </p:blipFill>
        <p:spPr>
          <a:xfrm>
            <a:off x="5856541" y="4256655"/>
            <a:ext cx="1953960" cy="1931670"/>
          </a:xfrm>
          <a:prstGeom prst="rect">
            <a:avLst/>
          </a:prstGeom>
        </p:spPr>
      </p:pic>
      <p:cxnSp>
        <p:nvCxnSpPr>
          <p:cNvPr id="31" name="Conector recto de flecha 30"/>
          <p:cNvCxnSpPr>
            <a:stCxn id="17" idx="3"/>
          </p:cNvCxnSpPr>
          <p:nvPr/>
        </p:nvCxnSpPr>
        <p:spPr>
          <a:xfrm>
            <a:off x="1552068" y="2658562"/>
            <a:ext cx="11925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3580132" y="2658562"/>
            <a:ext cx="144000" cy="63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3615057" y="1384752"/>
            <a:ext cx="0" cy="254254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3672843" y="1382211"/>
            <a:ext cx="0" cy="254254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/>
          <p:nvPr/>
        </p:nvCxnSpPr>
        <p:spPr>
          <a:xfrm rot="5400000">
            <a:off x="3429242" y="2816881"/>
            <a:ext cx="144000" cy="2326721"/>
          </a:xfrm>
          <a:prstGeom prst="bentConnector3">
            <a:avLst>
              <a:gd name="adj1" fmla="val 32361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flipV="1">
            <a:off x="4224783" y="3919988"/>
            <a:ext cx="1548000" cy="144000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/>
          <p:nvPr/>
        </p:nvCxnSpPr>
        <p:spPr>
          <a:xfrm rot="5400000">
            <a:off x="5641899" y="3311610"/>
            <a:ext cx="288000" cy="1495232"/>
          </a:xfrm>
          <a:prstGeom prst="bentConnector3">
            <a:avLst>
              <a:gd name="adj1" fmla="val 64463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/>
          <p:nvPr/>
        </p:nvCxnSpPr>
        <p:spPr>
          <a:xfrm rot="5400000">
            <a:off x="2744033" y="4968414"/>
            <a:ext cx="504000" cy="3132000"/>
          </a:xfrm>
          <a:prstGeom prst="bentConnector3">
            <a:avLst>
              <a:gd name="adj1" fmla="val 79417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V="1">
            <a:off x="2471991" y="7717111"/>
            <a:ext cx="216000" cy="152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541841" y="6780424"/>
            <a:ext cx="0" cy="1872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611741" y="6780424"/>
            <a:ext cx="0" cy="1872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3014091" y="10385730"/>
            <a:ext cx="144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7911672" y="10391420"/>
            <a:ext cx="108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n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8466" y="1378402"/>
            <a:ext cx="1914525" cy="2543175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0925" y="1384117"/>
            <a:ext cx="1920240" cy="2543175"/>
          </a:xfrm>
          <a:prstGeom prst="rect">
            <a:avLst/>
          </a:prstGeom>
        </p:spPr>
      </p:pic>
      <p:cxnSp>
        <p:nvCxnSpPr>
          <p:cNvPr id="87" name="Conector recto 86"/>
          <p:cNvCxnSpPr/>
          <p:nvPr/>
        </p:nvCxnSpPr>
        <p:spPr>
          <a:xfrm>
            <a:off x="8019672" y="8913675"/>
            <a:ext cx="0" cy="2808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flipV="1">
            <a:off x="4326297" y="10404071"/>
            <a:ext cx="144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7233" y="7019336"/>
            <a:ext cx="1817370" cy="1143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51903" y="7032273"/>
            <a:ext cx="66675" cy="755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56347" y="8944264"/>
            <a:ext cx="1270445" cy="28829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2558" y="8874414"/>
            <a:ext cx="1188720" cy="28232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55993" y="8899814"/>
            <a:ext cx="1183005" cy="2966085"/>
          </a:xfrm>
          <a:prstGeom prst="rect">
            <a:avLst/>
          </a:prstGeom>
        </p:spPr>
      </p:pic>
      <p:cxnSp>
        <p:nvCxnSpPr>
          <p:cNvPr id="12" name="Conector angular 11"/>
          <p:cNvCxnSpPr/>
          <p:nvPr/>
        </p:nvCxnSpPr>
        <p:spPr>
          <a:xfrm rot="5400000">
            <a:off x="2067887" y="7315386"/>
            <a:ext cx="252000" cy="2916000"/>
          </a:xfrm>
          <a:prstGeom prst="bentConnector3">
            <a:avLst>
              <a:gd name="adj1" fmla="val 32224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/>
          <p:nvPr/>
        </p:nvCxnSpPr>
        <p:spPr>
          <a:xfrm rot="5400000" flipH="1" flipV="1">
            <a:off x="3365962" y="6313312"/>
            <a:ext cx="252000" cy="4896000"/>
          </a:xfrm>
          <a:prstGeom prst="bentConnector3">
            <a:avLst>
              <a:gd name="adj1" fmla="val 44056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5400000" flipH="1" flipV="1">
            <a:off x="5866971" y="6036925"/>
            <a:ext cx="504000" cy="756000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 rot="5400000">
            <a:off x="3532503" y="5154294"/>
            <a:ext cx="2755939" cy="4824000"/>
          </a:xfrm>
          <a:prstGeom prst="bentConnector3">
            <a:avLst>
              <a:gd name="adj1" fmla="val 95621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7240" y="9085827"/>
            <a:ext cx="1097280" cy="25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98" y="6649032"/>
            <a:ext cx="2068830" cy="20116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09" y="8904201"/>
            <a:ext cx="3474720" cy="283464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272" y="1393959"/>
            <a:ext cx="1680210" cy="25374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58" y="1735589"/>
            <a:ext cx="1108710" cy="184594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7"/>
          <a:srcRect l="-1" r="213"/>
          <a:stretch/>
        </p:blipFill>
        <p:spPr>
          <a:xfrm>
            <a:off x="443359" y="4034359"/>
            <a:ext cx="3780980" cy="261747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185" y="4197710"/>
            <a:ext cx="1560195" cy="209740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166" y="6761374"/>
            <a:ext cx="2051685" cy="191452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9224" y="6774136"/>
            <a:ext cx="2143125" cy="188595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11"/>
          <a:srcRect r="321"/>
          <a:stretch/>
        </p:blipFill>
        <p:spPr>
          <a:xfrm>
            <a:off x="5856541" y="4256655"/>
            <a:ext cx="1953960" cy="1931670"/>
          </a:xfrm>
          <a:prstGeom prst="rect">
            <a:avLst/>
          </a:prstGeom>
        </p:spPr>
      </p:pic>
      <p:cxnSp>
        <p:nvCxnSpPr>
          <p:cNvPr id="31" name="Conector recto de flecha 30"/>
          <p:cNvCxnSpPr>
            <a:stCxn id="17" idx="3"/>
          </p:cNvCxnSpPr>
          <p:nvPr/>
        </p:nvCxnSpPr>
        <p:spPr>
          <a:xfrm>
            <a:off x="1552068" y="2658562"/>
            <a:ext cx="11925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3580132" y="2658562"/>
            <a:ext cx="144000" cy="63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3615057" y="1384752"/>
            <a:ext cx="0" cy="254254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3672843" y="1382211"/>
            <a:ext cx="0" cy="254254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/>
          <p:nvPr/>
        </p:nvCxnSpPr>
        <p:spPr>
          <a:xfrm rot="5400000">
            <a:off x="3429242" y="2816881"/>
            <a:ext cx="144000" cy="2326721"/>
          </a:xfrm>
          <a:prstGeom prst="bentConnector3">
            <a:avLst>
              <a:gd name="adj1" fmla="val 32361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flipV="1">
            <a:off x="4224783" y="3919988"/>
            <a:ext cx="1548000" cy="144000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/>
          <p:nvPr/>
        </p:nvCxnSpPr>
        <p:spPr>
          <a:xfrm rot="5400000">
            <a:off x="5641899" y="3311610"/>
            <a:ext cx="288000" cy="1495232"/>
          </a:xfrm>
          <a:prstGeom prst="bentConnector3">
            <a:avLst>
              <a:gd name="adj1" fmla="val 64463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/>
          <p:nvPr/>
        </p:nvCxnSpPr>
        <p:spPr>
          <a:xfrm rot="5400000">
            <a:off x="2744033" y="4968414"/>
            <a:ext cx="504000" cy="3132000"/>
          </a:xfrm>
          <a:prstGeom prst="bentConnector3">
            <a:avLst>
              <a:gd name="adj1" fmla="val 79417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V="1">
            <a:off x="2471991" y="7717111"/>
            <a:ext cx="216000" cy="152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541841" y="6780424"/>
            <a:ext cx="0" cy="1872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611741" y="6780424"/>
            <a:ext cx="0" cy="1872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3014091" y="10385730"/>
            <a:ext cx="144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7911672" y="10391420"/>
            <a:ext cx="108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n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8466" y="1378402"/>
            <a:ext cx="1914525" cy="2543175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0925" y="1384117"/>
            <a:ext cx="1920240" cy="2543175"/>
          </a:xfrm>
          <a:prstGeom prst="rect">
            <a:avLst/>
          </a:prstGeom>
        </p:spPr>
      </p:pic>
      <p:cxnSp>
        <p:nvCxnSpPr>
          <p:cNvPr id="87" name="Conector recto 86"/>
          <p:cNvCxnSpPr/>
          <p:nvPr/>
        </p:nvCxnSpPr>
        <p:spPr>
          <a:xfrm>
            <a:off x="8019672" y="8913675"/>
            <a:ext cx="0" cy="2808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flipV="1">
            <a:off x="4326297" y="10404071"/>
            <a:ext cx="144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7233" y="7019336"/>
            <a:ext cx="1817370" cy="1143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51903" y="7032273"/>
            <a:ext cx="66675" cy="755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56347" y="8944264"/>
            <a:ext cx="1270445" cy="28829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2558" y="8874414"/>
            <a:ext cx="1188720" cy="28232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55993" y="8899814"/>
            <a:ext cx="1183005" cy="2966085"/>
          </a:xfrm>
          <a:prstGeom prst="rect">
            <a:avLst/>
          </a:prstGeom>
        </p:spPr>
      </p:pic>
      <p:cxnSp>
        <p:nvCxnSpPr>
          <p:cNvPr id="12" name="Conector angular 11"/>
          <p:cNvCxnSpPr/>
          <p:nvPr/>
        </p:nvCxnSpPr>
        <p:spPr>
          <a:xfrm rot="5400000">
            <a:off x="2067887" y="7315386"/>
            <a:ext cx="252000" cy="2916000"/>
          </a:xfrm>
          <a:prstGeom prst="bentConnector3">
            <a:avLst>
              <a:gd name="adj1" fmla="val 32224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/>
          <p:nvPr/>
        </p:nvCxnSpPr>
        <p:spPr>
          <a:xfrm rot="5400000" flipH="1" flipV="1">
            <a:off x="3365962" y="6313312"/>
            <a:ext cx="252000" cy="4896000"/>
          </a:xfrm>
          <a:prstGeom prst="bentConnector3">
            <a:avLst>
              <a:gd name="adj1" fmla="val 44056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5400000" flipH="1" flipV="1">
            <a:off x="5866971" y="6036925"/>
            <a:ext cx="504000" cy="756000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 rot="5400000">
            <a:off x="3532503" y="5154294"/>
            <a:ext cx="2755939" cy="4824000"/>
          </a:xfrm>
          <a:prstGeom prst="bentConnector3">
            <a:avLst>
              <a:gd name="adj1" fmla="val 95621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7240" y="9085827"/>
            <a:ext cx="1097280" cy="257746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53290" y="2201471"/>
            <a:ext cx="112829" cy="6139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47062" y="2152957"/>
            <a:ext cx="334726" cy="5104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88948" y="4761808"/>
            <a:ext cx="290814" cy="4571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95931" y="4775182"/>
            <a:ext cx="540000" cy="23064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33515" y="4790278"/>
            <a:ext cx="112829" cy="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98" y="6649032"/>
            <a:ext cx="2068830" cy="20116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09" y="8904201"/>
            <a:ext cx="3474720" cy="283464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272" y="1393959"/>
            <a:ext cx="1680210" cy="25374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58" y="1735589"/>
            <a:ext cx="1108710" cy="184594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7"/>
          <a:srcRect l="-1" r="213"/>
          <a:stretch/>
        </p:blipFill>
        <p:spPr>
          <a:xfrm>
            <a:off x="443359" y="4034359"/>
            <a:ext cx="3780980" cy="261747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185" y="4197710"/>
            <a:ext cx="1560195" cy="209740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166" y="6761374"/>
            <a:ext cx="2051685" cy="191452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9224" y="6774136"/>
            <a:ext cx="2143125" cy="188595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11"/>
          <a:srcRect r="321"/>
          <a:stretch/>
        </p:blipFill>
        <p:spPr>
          <a:xfrm>
            <a:off x="5856541" y="4256655"/>
            <a:ext cx="1953960" cy="1931670"/>
          </a:xfrm>
          <a:prstGeom prst="rect">
            <a:avLst/>
          </a:prstGeom>
        </p:spPr>
      </p:pic>
      <p:cxnSp>
        <p:nvCxnSpPr>
          <p:cNvPr id="31" name="Conector recto de flecha 30"/>
          <p:cNvCxnSpPr>
            <a:stCxn id="17" idx="3"/>
          </p:cNvCxnSpPr>
          <p:nvPr/>
        </p:nvCxnSpPr>
        <p:spPr>
          <a:xfrm>
            <a:off x="1552068" y="2658562"/>
            <a:ext cx="11925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3580132" y="2658562"/>
            <a:ext cx="144000" cy="63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3615057" y="1384752"/>
            <a:ext cx="0" cy="254254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3672843" y="1382211"/>
            <a:ext cx="0" cy="254254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/>
          <p:nvPr/>
        </p:nvCxnSpPr>
        <p:spPr>
          <a:xfrm rot="5400000">
            <a:off x="3429242" y="2816881"/>
            <a:ext cx="144000" cy="2326721"/>
          </a:xfrm>
          <a:prstGeom prst="bentConnector3">
            <a:avLst>
              <a:gd name="adj1" fmla="val 32361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flipV="1">
            <a:off x="4224783" y="3919988"/>
            <a:ext cx="1548000" cy="144000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/>
          <p:nvPr/>
        </p:nvCxnSpPr>
        <p:spPr>
          <a:xfrm rot="5400000">
            <a:off x="5641899" y="3311610"/>
            <a:ext cx="288000" cy="1495232"/>
          </a:xfrm>
          <a:prstGeom prst="bentConnector3">
            <a:avLst>
              <a:gd name="adj1" fmla="val 64463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/>
          <p:nvPr/>
        </p:nvCxnSpPr>
        <p:spPr>
          <a:xfrm rot="5400000">
            <a:off x="2744033" y="4968414"/>
            <a:ext cx="504000" cy="3132000"/>
          </a:xfrm>
          <a:prstGeom prst="bentConnector3">
            <a:avLst>
              <a:gd name="adj1" fmla="val 79417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V="1">
            <a:off x="2471991" y="7717111"/>
            <a:ext cx="216000" cy="152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541841" y="6780424"/>
            <a:ext cx="0" cy="1872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611741" y="6780424"/>
            <a:ext cx="0" cy="1872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3014091" y="10385730"/>
            <a:ext cx="144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7911672" y="10391420"/>
            <a:ext cx="108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n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8466" y="1378402"/>
            <a:ext cx="1914525" cy="2543175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0925" y="1384117"/>
            <a:ext cx="1920240" cy="2543175"/>
          </a:xfrm>
          <a:prstGeom prst="rect">
            <a:avLst/>
          </a:prstGeom>
        </p:spPr>
      </p:pic>
      <p:cxnSp>
        <p:nvCxnSpPr>
          <p:cNvPr id="87" name="Conector recto 86"/>
          <p:cNvCxnSpPr/>
          <p:nvPr/>
        </p:nvCxnSpPr>
        <p:spPr>
          <a:xfrm>
            <a:off x="8019672" y="8913675"/>
            <a:ext cx="0" cy="2808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flipV="1">
            <a:off x="4326297" y="10404071"/>
            <a:ext cx="144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7233" y="7019336"/>
            <a:ext cx="1817370" cy="1143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51903" y="7032273"/>
            <a:ext cx="66675" cy="755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56347" y="8944264"/>
            <a:ext cx="1270445" cy="28829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2558" y="8874414"/>
            <a:ext cx="1188720" cy="28232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55993" y="8899814"/>
            <a:ext cx="1183005" cy="2966085"/>
          </a:xfrm>
          <a:prstGeom prst="rect">
            <a:avLst/>
          </a:prstGeom>
        </p:spPr>
      </p:pic>
      <p:cxnSp>
        <p:nvCxnSpPr>
          <p:cNvPr id="12" name="Conector angular 11"/>
          <p:cNvCxnSpPr/>
          <p:nvPr/>
        </p:nvCxnSpPr>
        <p:spPr>
          <a:xfrm rot="5400000">
            <a:off x="2067887" y="7315386"/>
            <a:ext cx="252000" cy="2916000"/>
          </a:xfrm>
          <a:prstGeom prst="bentConnector3">
            <a:avLst>
              <a:gd name="adj1" fmla="val 32224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/>
          <p:nvPr/>
        </p:nvCxnSpPr>
        <p:spPr>
          <a:xfrm rot="5400000" flipH="1" flipV="1">
            <a:off x="3365962" y="6313312"/>
            <a:ext cx="252000" cy="4896000"/>
          </a:xfrm>
          <a:prstGeom prst="bentConnector3">
            <a:avLst>
              <a:gd name="adj1" fmla="val 44056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5400000" flipH="1" flipV="1">
            <a:off x="5866971" y="6036925"/>
            <a:ext cx="504000" cy="756000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 rot="5400000">
            <a:off x="3532503" y="5154294"/>
            <a:ext cx="2755939" cy="4824000"/>
          </a:xfrm>
          <a:prstGeom prst="bentConnector3">
            <a:avLst>
              <a:gd name="adj1" fmla="val 95621"/>
            </a:avLst>
          </a:prstGeom>
          <a:ln w="3175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7240" y="9085827"/>
            <a:ext cx="1097280" cy="25774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992" y="4453077"/>
            <a:ext cx="1847058" cy="170984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30461" y="6874034"/>
            <a:ext cx="2026409" cy="17134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72671" y="9715106"/>
            <a:ext cx="1033962" cy="124236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455589" y="2527146"/>
            <a:ext cx="20297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isIn</a:t>
            </a:r>
            <a:endParaRPr lang="es-ES" sz="9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 flipH="1">
            <a:off x="6346031" y="2188159"/>
            <a:ext cx="33813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46031" y="2158732"/>
            <a:ext cx="52388" cy="6066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46030" y="2158732"/>
            <a:ext cx="348409" cy="6843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437636" y="2208394"/>
            <a:ext cx="113399" cy="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4</Words>
  <Application>Microsoft Office PowerPoint</Application>
  <PresentationFormat>Papel A3 (297 x 420 mm)</PresentationFormat>
  <Paragraphs>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Troya Javier</dc:creator>
  <cp:lastModifiedBy>jtroya</cp:lastModifiedBy>
  <cp:revision>43</cp:revision>
  <cp:lastPrinted>2016-01-29T11:34:43Z</cp:lastPrinted>
  <dcterms:created xsi:type="dcterms:W3CDTF">2015-11-26T11:42:38Z</dcterms:created>
  <dcterms:modified xsi:type="dcterms:W3CDTF">2016-01-29T11:41:08Z</dcterms:modified>
</cp:coreProperties>
</file>