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"/>
          <p:cNvSpPr/>
          <p:nvPr/>
        </p:nvSpPr>
        <p:spPr>
          <a:xfrm>
            <a:off x="1072117" y="83393"/>
            <a:ext cx="10860566" cy="8480860"/>
          </a:xfrm>
          <a:prstGeom prst="roundRect">
            <a:avLst>
              <a:gd name="adj" fmla="val 1386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ARBO"/>
          <p:cNvSpPr txBox="1"/>
          <p:nvPr/>
        </p:nvSpPr>
        <p:spPr>
          <a:xfrm>
            <a:off x="4546549" y="1969397"/>
            <a:ext cx="10796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ARBO </a:t>
            </a:r>
          </a:p>
        </p:txBody>
      </p:sp>
      <p:sp>
        <p:nvSpPr>
          <p:cNvPr id="121" name="Rounded Rectangle"/>
          <p:cNvSpPr/>
          <p:nvPr/>
        </p:nvSpPr>
        <p:spPr>
          <a:xfrm>
            <a:off x="1332805" y="993104"/>
            <a:ext cx="10339190" cy="7274105"/>
          </a:xfrm>
          <a:prstGeom prst="roundRect">
            <a:avLst>
              <a:gd name="adj" fmla="val 13139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CENTEIAS"/>
          <p:cNvSpPr txBox="1"/>
          <p:nvPr/>
        </p:nvSpPr>
        <p:spPr>
          <a:xfrm>
            <a:off x="4852035" y="69127"/>
            <a:ext cx="330073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CENTEIAS</a:t>
            </a:r>
          </a:p>
        </p:txBody>
      </p:sp>
      <p:sp>
        <p:nvSpPr>
          <p:cNvPr id="123" name="ARBO"/>
          <p:cNvSpPr txBox="1"/>
          <p:nvPr/>
        </p:nvSpPr>
        <p:spPr>
          <a:xfrm>
            <a:off x="5711444" y="975423"/>
            <a:ext cx="158191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ARBO</a:t>
            </a:r>
          </a:p>
        </p:txBody>
      </p:sp>
      <p:sp>
        <p:nvSpPr>
          <p:cNvPr id="124" name="Rounded Rectangle"/>
          <p:cNvSpPr/>
          <p:nvPr/>
        </p:nvSpPr>
        <p:spPr>
          <a:xfrm>
            <a:off x="1954931" y="1733201"/>
            <a:ext cx="4362699" cy="2734966"/>
          </a:xfrm>
          <a:prstGeom prst="roundRect">
            <a:avLst>
              <a:gd name="adj" fmla="val 1683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MOBILE"/>
          <p:cNvSpPr txBox="1"/>
          <p:nvPr/>
        </p:nvSpPr>
        <p:spPr>
          <a:xfrm>
            <a:off x="3167270" y="1742271"/>
            <a:ext cx="1709421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MOBILE</a:t>
            </a:r>
          </a:p>
        </p:txBody>
      </p:sp>
      <p:sp>
        <p:nvSpPr>
          <p:cNvPr id="126" name="Rounded Rectangle"/>
          <p:cNvSpPr/>
          <p:nvPr/>
        </p:nvSpPr>
        <p:spPr>
          <a:xfrm>
            <a:off x="2156748" y="2375797"/>
            <a:ext cx="3959065" cy="1832324"/>
          </a:xfrm>
          <a:prstGeom prst="roundRect">
            <a:avLst>
              <a:gd name="adj" fmla="val 6488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Rounded Rectangle"/>
          <p:cNvSpPr/>
          <p:nvPr/>
        </p:nvSpPr>
        <p:spPr>
          <a:xfrm>
            <a:off x="6476131" y="1675174"/>
            <a:ext cx="4362699" cy="2734965"/>
          </a:xfrm>
          <a:prstGeom prst="roundRect">
            <a:avLst>
              <a:gd name="adj" fmla="val 1683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Rounded Rectangle"/>
          <p:cNvSpPr/>
          <p:nvPr/>
        </p:nvSpPr>
        <p:spPr>
          <a:xfrm>
            <a:off x="1840631" y="4640833"/>
            <a:ext cx="4362699" cy="2734966"/>
          </a:xfrm>
          <a:prstGeom prst="roundRect">
            <a:avLst>
              <a:gd name="adj" fmla="val 1683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DASHBOARD"/>
          <p:cNvSpPr txBox="1"/>
          <p:nvPr/>
        </p:nvSpPr>
        <p:spPr>
          <a:xfrm>
            <a:off x="2655003" y="4640833"/>
            <a:ext cx="2733956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DASHBOARD</a:t>
            </a:r>
          </a:p>
        </p:txBody>
      </p:sp>
      <p:sp>
        <p:nvSpPr>
          <p:cNvPr id="130" name="Rounded Rectangle"/>
          <p:cNvSpPr/>
          <p:nvPr/>
        </p:nvSpPr>
        <p:spPr>
          <a:xfrm>
            <a:off x="6476131" y="4640833"/>
            <a:ext cx="4362699" cy="2734966"/>
          </a:xfrm>
          <a:prstGeom prst="roundRect">
            <a:avLst>
              <a:gd name="adj" fmla="val 1683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API"/>
          <p:cNvSpPr txBox="1"/>
          <p:nvPr/>
        </p:nvSpPr>
        <p:spPr>
          <a:xfrm>
            <a:off x="8265660" y="4640833"/>
            <a:ext cx="783642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API</a:t>
            </a:r>
          </a:p>
        </p:txBody>
      </p:sp>
      <p:sp>
        <p:nvSpPr>
          <p:cNvPr id="132" name="MASTER"/>
          <p:cNvSpPr txBox="1"/>
          <p:nvPr/>
        </p:nvSpPr>
        <p:spPr>
          <a:xfrm>
            <a:off x="3455446" y="2375797"/>
            <a:ext cx="1133070" cy="399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133" name="WEB"/>
          <p:cNvSpPr txBox="1"/>
          <p:nvPr/>
        </p:nvSpPr>
        <p:spPr>
          <a:xfrm>
            <a:off x="8133783" y="1742271"/>
            <a:ext cx="1047396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WEB</a:t>
            </a:r>
          </a:p>
        </p:txBody>
      </p:sp>
      <p:sp>
        <p:nvSpPr>
          <p:cNvPr id="134" name="Rounded Rectangle"/>
          <p:cNvSpPr/>
          <p:nvPr/>
        </p:nvSpPr>
        <p:spPr>
          <a:xfrm>
            <a:off x="2302470" y="2849108"/>
            <a:ext cx="953840" cy="1270001"/>
          </a:xfrm>
          <a:prstGeom prst="roundRect">
            <a:avLst>
              <a:gd name="adj" fmla="val 19972"/>
            </a:avLst>
          </a:prstGeom>
          <a:gradFill>
            <a:gsLst>
              <a:gs pos="0">
                <a:schemeClr val="accent2">
                  <a:hueOff val="260011"/>
                  <a:satOff val="17755"/>
                  <a:lumOff val="-25437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F1"/>
          <p:cNvSpPr txBox="1"/>
          <p:nvPr/>
        </p:nvSpPr>
        <p:spPr>
          <a:xfrm>
            <a:off x="2612797" y="2880319"/>
            <a:ext cx="333186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F1</a:t>
            </a:r>
          </a:p>
        </p:txBody>
      </p:sp>
      <p:sp>
        <p:nvSpPr>
          <p:cNvPr id="136" name="Rounded Rectangle"/>
          <p:cNvSpPr/>
          <p:nvPr/>
        </p:nvSpPr>
        <p:spPr>
          <a:xfrm>
            <a:off x="3545061" y="2849108"/>
            <a:ext cx="953840" cy="1270001"/>
          </a:xfrm>
          <a:prstGeom prst="roundRect">
            <a:avLst>
              <a:gd name="adj" fmla="val 19972"/>
            </a:avLst>
          </a:prstGeom>
          <a:gradFill>
            <a:gsLst>
              <a:gs pos="0">
                <a:schemeClr val="accent2">
                  <a:hueOff val="260011"/>
                  <a:satOff val="17755"/>
                  <a:lumOff val="-25437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Rounded Rectangle"/>
          <p:cNvSpPr/>
          <p:nvPr/>
        </p:nvSpPr>
        <p:spPr>
          <a:xfrm>
            <a:off x="4787651" y="2849108"/>
            <a:ext cx="953841" cy="1270001"/>
          </a:xfrm>
          <a:prstGeom prst="roundRect">
            <a:avLst>
              <a:gd name="adj" fmla="val 19972"/>
            </a:avLst>
          </a:prstGeom>
          <a:gradFill>
            <a:gsLst>
              <a:gs pos="0">
                <a:schemeClr val="accent2">
                  <a:hueOff val="260011"/>
                  <a:satOff val="17755"/>
                  <a:lumOff val="-25437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F2"/>
          <p:cNvSpPr txBox="1"/>
          <p:nvPr/>
        </p:nvSpPr>
        <p:spPr>
          <a:xfrm>
            <a:off x="3855388" y="2880319"/>
            <a:ext cx="333186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F2</a:t>
            </a:r>
          </a:p>
        </p:txBody>
      </p:sp>
      <p:sp>
        <p:nvSpPr>
          <p:cNvPr id="139" name="F3"/>
          <p:cNvSpPr txBox="1"/>
          <p:nvPr/>
        </p:nvSpPr>
        <p:spPr>
          <a:xfrm>
            <a:off x="5097979" y="2880319"/>
            <a:ext cx="333185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F3</a:t>
            </a:r>
          </a:p>
        </p:txBody>
      </p:sp>
      <p:sp>
        <p:nvSpPr>
          <p:cNvPr id="140" name="Rounded Rectangle"/>
          <p:cNvSpPr/>
          <p:nvPr/>
        </p:nvSpPr>
        <p:spPr>
          <a:xfrm>
            <a:off x="6677948" y="2375797"/>
            <a:ext cx="3959065" cy="1832324"/>
          </a:xfrm>
          <a:prstGeom prst="roundRect">
            <a:avLst>
              <a:gd name="adj" fmla="val 6488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MASTER"/>
          <p:cNvSpPr txBox="1"/>
          <p:nvPr/>
        </p:nvSpPr>
        <p:spPr>
          <a:xfrm>
            <a:off x="7976646" y="2375797"/>
            <a:ext cx="1133070" cy="399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142" name="Rounded Rectangle"/>
          <p:cNvSpPr/>
          <p:nvPr/>
        </p:nvSpPr>
        <p:spPr>
          <a:xfrm>
            <a:off x="6823670" y="2849108"/>
            <a:ext cx="953840" cy="1270001"/>
          </a:xfrm>
          <a:prstGeom prst="roundRect">
            <a:avLst>
              <a:gd name="adj" fmla="val 19972"/>
            </a:avLst>
          </a:prstGeom>
          <a:gradFill>
            <a:gsLst>
              <a:gs pos="0">
                <a:schemeClr val="accent2">
                  <a:hueOff val="260011"/>
                  <a:satOff val="17755"/>
                  <a:lumOff val="-25437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F1"/>
          <p:cNvSpPr txBox="1"/>
          <p:nvPr/>
        </p:nvSpPr>
        <p:spPr>
          <a:xfrm>
            <a:off x="7133997" y="2880319"/>
            <a:ext cx="333186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F1</a:t>
            </a:r>
          </a:p>
        </p:txBody>
      </p:sp>
      <p:sp>
        <p:nvSpPr>
          <p:cNvPr id="144" name="Rounded Rectangle"/>
          <p:cNvSpPr/>
          <p:nvPr/>
        </p:nvSpPr>
        <p:spPr>
          <a:xfrm>
            <a:off x="8066261" y="2849108"/>
            <a:ext cx="953840" cy="1270001"/>
          </a:xfrm>
          <a:prstGeom prst="roundRect">
            <a:avLst>
              <a:gd name="adj" fmla="val 19972"/>
            </a:avLst>
          </a:prstGeom>
          <a:gradFill>
            <a:gsLst>
              <a:gs pos="0">
                <a:schemeClr val="accent2">
                  <a:hueOff val="260011"/>
                  <a:satOff val="17755"/>
                  <a:lumOff val="-25437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Rounded Rectangle"/>
          <p:cNvSpPr/>
          <p:nvPr/>
        </p:nvSpPr>
        <p:spPr>
          <a:xfrm>
            <a:off x="9308851" y="2849108"/>
            <a:ext cx="953841" cy="1270001"/>
          </a:xfrm>
          <a:prstGeom prst="roundRect">
            <a:avLst>
              <a:gd name="adj" fmla="val 19972"/>
            </a:avLst>
          </a:prstGeom>
          <a:gradFill>
            <a:gsLst>
              <a:gs pos="0">
                <a:schemeClr val="accent2">
                  <a:hueOff val="260011"/>
                  <a:satOff val="17755"/>
                  <a:lumOff val="-25437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F2"/>
          <p:cNvSpPr txBox="1"/>
          <p:nvPr/>
        </p:nvSpPr>
        <p:spPr>
          <a:xfrm>
            <a:off x="8376588" y="2880319"/>
            <a:ext cx="333186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F2</a:t>
            </a:r>
          </a:p>
        </p:txBody>
      </p:sp>
      <p:sp>
        <p:nvSpPr>
          <p:cNvPr id="147" name="F3"/>
          <p:cNvSpPr txBox="1"/>
          <p:nvPr/>
        </p:nvSpPr>
        <p:spPr>
          <a:xfrm>
            <a:off x="9619179" y="2880319"/>
            <a:ext cx="333185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F3</a:t>
            </a:r>
          </a:p>
        </p:txBody>
      </p:sp>
      <p:sp>
        <p:nvSpPr>
          <p:cNvPr id="148" name="Rounded Rectangle"/>
          <p:cNvSpPr/>
          <p:nvPr/>
        </p:nvSpPr>
        <p:spPr>
          <a:xfrm>
            <a:off x="2042448" y="5283629"/>
            <a:ext cx="3959065" cy="1832323"/>
          </a:xfrm>
          <a:prstGeom prst="roundRect">
            <a:avLst>
              <a:gd name="adj" fmla="val 6488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MASTER"/>
          <p:cNvSpPr txBox="1"/>
          <p:nvPr/>
        </p:nvSpPr>
        <p:spPr>
          <a:xfrm>
            <a:off x="3341146" y="5283629"/>
            <a:ext cx="1133070" cy="3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150" name="Rounded Rectangle"/>
          <p:cNvSpPr/>
          <p:nvPr/>
        </p:nvSpPr>
        <p:spPr>
          <a:xfrm>
            <a:off x="2188170" y="5756939"/>
            <a:ext cx="953840" cy="1270001"/>
          </a:xfrm>
          <a:prstGeom prst="roundRect">
            <a:avLst>
              <a:gd name="adj" fmla="val 19972"/>
            </a:avLst>
          </a:prstGeom>
          <a:gradFill>
            <a:gsLst>
              <a:gs pos="0">
                <a:schemeClr val="accent2">
                  <a:hueOff val="260011"/>
                  <a:satOff val="17755"/>
                  <a:lumOff val="-25437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F1"/>
          <p:cNvSpPr txBox="1"/>
          <p:nvPr/>
        </p:nvSpPr>
        <p:spPr>
          <a:xfrm>
            <a:off x="2498497" y="5788150"/>
            <a:ext cx="333186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F1</a:t>
            </a:r>
          </a:p>
        </p:txBody>
      </p:sp>
      <p:sp>
        <p:nvSpPr>
          <p:cNvPr id="152" name="Rounded Rectangle"/>
          <p:cNvSpPr/>
          <p:nvPr/>
        </p:nvSpPr>
        <p:spPr>
          <a:xfrm>
            <a:off x="3430761" y="5756939"/>
            <a:ext cx="953840" cy="1270001"/>
          </a:xfrm>
          <a:prstGeom prst="roundRect">
            <a:avLst>
              <a:gd name="adj" fmla="val 19972"/>
            </a:avLst>
          </a:prstGeom>
          <a:gradFill>
            <a:gsLst>
              <a:gs pos="0">
                <a:schemeClr val="accent2">
                  <a:hueOff val="260011"/>
                  <a:satOff val="17755"/>
                  <a:lumOff val="-25437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Rounded Rectangle"/>
          <p:cNvSpPr/>
          <p:nvPr/>
        </p:nvSpPr>
        <p:spPr>
          <a:xfrm>
            <a:off x="4673351" y="5756939"/>
            <a:ext cx="953841" cy="1270001"/>
          </a:xfrm>
          <a:prstGeom prst="roundRect">
            <a:avLst>
              <a:gd name="adj" fmla="val 19972"/>
            </a:avLst>
          </a:prstGeom>
          <a:gradFill>
            <a:gsLst>
              <a:gs pos="0">
                <a:schemeClr val="accent2">
                  <a:hueOff val="260011"/>
                  <a:satOff val="17755"/>
                  <a:lumOff val="-25437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F2"/>
          <p:cNvSpPr txBox="1"/>
          <p:nvPr/>
        </p:nvSpPr>
        <p:spPr>
          <a:xfrm>
            <a:off x="3741088" y="5788150"/>
            <a:ext cx="333186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F2</a:t>
            </a:r>
          </a:p>
        </p:txBody>
      </p:sp>
      <p:sp>
        <p:nvSpPr>
          <p:cNvPr id="155" name="F3"/>
          <p:cNvSpPr txBox="1"/>
          <p:nvPr/>
        </p:nvSpPr>
        <p:spPr>
          <a:xfrm>
            <a:off x="4983679" y="5788150"/>
            <a:ext cx="333185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F3</a:t>
            </a:r>
          </a:p>
        </p:txBody>
      </p:sp>
      <p:sp>
        <p:nvSpPr>
          <p:cNvPr id="156" name="Rounded Rectangle"/>
          <p:cNvSpPr/>
          <p:nvPr/>
        </p:nvSpPr>
        <p:spPr>
          <a:xfrm>
            <a:off x="6677948" y="5283629"/>
            <a:ext cx="3959065" cy="1832323"/>
          </a:xfrm>
          <a:prstGeom prst="roundRect">
            <a:avLst>
              <a:gd name="adj" fmla="val 6488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MASTER"/>
          <p:cNvSpPr txBox="1"/>
          <p:nvPr/>
        </p:nvSpPr>
        <p:spPr>
          <a:xfrm>
            <a:off x="7976646" y="5283629"/>
            <a:ext cx="1133070" cy="39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MASTER</a:t>
            </a:r>
          </a:p>
        </p:txBody>
      </p:sp>
      <p:sp>
        <p:nvSpPr>
          <p:cNvPr id="158" name="Rounded Rectangle"/>
          <p:cNvSpPr/>
          <p:nvPr/>
        </p:nvSpPr>
        <p:spPr>
          <a:xfrm>
            <a:off x="6823670" y="5756939"/>
            <a:ext cx="953840" cy="1270001"/>
          </a:xfrm>
          <a:prstGeom prst="roundRect">
            <a:avLst>
              <a:gd name="adj" fmla="val 19972"/>
            </a:avLst>
          </a:prstGeom>
          <a:gradFill>
            <a:gsLst>
              <a:gs pos="0">
                <a:schemeClr val="accent2">
                  <a:hueOff val="260011"/>
                  <a:satOff val="17755"/>
                  <a:lumOff val="-25437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F1"/>
          <p:cNvSpPr txBox="1"/>
          <p:nvPr/>
        </p:nvSpPr>
        <p:spPr>
          <a:xfrm>
            <a:off x="7133997" y="5788150"/>
            <a:ext cx="333186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F1</a:t>
            </a:r>
          </a:p>
        </p:txBody>
      </p:sp>
      <p:sp>
        <p:nvSpPr>
          <p:cNvPr id="160" name="Rounded Rectangle"/>
          <p:cNvSpPr/>
          <p:nvPr/>
        </p:nvSpPr>
        <p:spPr>
          <a:xfrm>
            <a:off x="8066261" y="5756939"/>
            <a:ext cx="953840" cy="1270001"/>
          </a:xfrm>
          <a:prstGeom prst="roundRect">
            <a:avLst>
              <a:gd name="adj" fmla="val 19972"/>
            </a:avLst>
          </a:prstGeom>
          <a:gradFill>
            <a:gsLst>
              <a:gs pos="0">
                <a:schemeClr val="accent2">
                  <a:hueOff val="260011"/>
                  <a:satOff val="17755"/>
                  <a:lumOff val="-25437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Rounded Rectangle"/>
          <p:cNvSpPr/>
          <p:nvPr/>
        </p:nvSpPr>
        <p:spPr>
          <a:xfrm>
            <a:off x="9308851" y="5756939"/>
            <a:ext cx="953841" cy="1270001"/>
          </a:xfrm>
          <a:prstGeom prst="roundRect">
            <a:avLst>
              <a:gd name="adj" fmla="val 19972"/>
            </a:avLst>
          </a:prstGeom>
          <a:gradFill>
            <a:gsLst>
              <a:gs pos="0">
                <a:schemeClr val="accent2">
                  <a:hueOff val="260011"/>
                  <a:satOff val="17755"/>
                  <a:lumOff val="-25437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F2"/>
          <p:cNvSpPr txBox="1"/>
          <p:nvPr/>
        </p:nvSpPr>
        <p:spPr>
          <a:xfrm>
            <a:off x="8376588" y="5788150"/>
            <a:ext cx="333186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F2</a:t>
            </a:r>
          </a:p>
        </p:txBody>
      </p:sp>
      <p:sp>
        <p:nvSpPr>
          <p:cNvPr id="163" name="F3"/>
          <p:cNvSpPr txBox="1"/>
          <p:nvPr/>
        </p:nvSpPr>
        <p:spPr>
          <a:xfrm>
            <a:off x="9619179" y="5788150"/>
            <a:ext cx="333185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F3</a:t>
            </a:r>
          </a:p>
        </p:txBody>
      </p:sp>
      <p:sp>
        <p:nvSpPr>
          <p:cNvPr id="164" name="Rounded Rectangle"/>
          <p:cNvSpPr/>
          <p:nvPr/>
        </p:nvSpPr>
        <p:spPr>
          <a:xfrm>
            <a:off x="1674083" y="8794076"/>
            <a:ext cx="639072" cy="585113"/>
          </a:xfrm>
          <a:prstGeom prst="roundRect">
            <a:avLst>
              <a:gd name="adj" fmla="val 16383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Rounded Rectangle"/>
          <p:cNvSpPr/>
          <p:nvPr/>
        </p:nvSpPr>
        <p:spPr>
          <a:xfrm>
            <a:off x="3284828" y="8794076"/>
            <a:ext cx="639072" cy="585113"/>
          </a:xfrm>
          <a:prstGeom prst="roundRect">
            <a:avLst>
              <a:gd name="adj" fmla="val 16383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Rounded Rectangle"/>
          <p:cNvSpPr/>
          <p:nvPr/>
        </p:nvSpPr>
        <p:spPr>
          <a:xfrm>
            <a:off x="5155397" y="8794076"/>
            <a:ext cx="639072" cy="585113"/>
          </a:xfrm>
          <a:prstGeom prst="roundRect">
            <a:avLst>
              <a:gd name="adj" fmla="val 16383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Rounded Rectangle"/>
          <p:cNvSpPr/>
          <p:nvPr/>
        </p:nvSpPr>
        <p:spPr>
          <a:xfrm>
            <a:off x="7250214" y="8799063"/>
            <a:ext cx="639071" cy="585113"/>
          </a:xfrm>
          <a:prstGeom prst="roundRect">
            <a:avLst>
              <a:gd name="adj" fmla="val 16383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Rounded Rectangle"/>
          <p:cNvSpPr/>
          <p:nvPr/>
        </p:nvSpPr>
        <p:spPr>
          <a:xfrm>
            <a:off x="9153891" y="8799063"/>
            <a:ext cx="639072" cy="585113"/>
          </a:xfrm>
          <a:prstGeom prst="roundRect">
            <a:avLst>
              <a:gd name="adj" fmla="val 16383"/>
            </a:avLst>
          </a:prstGeom>
          <a:gradFill>
            <a:gsLst>
              <a:gs pos="0">
                <a:schemeClr val="accent2">
                  <a:hueOff val="260011"/>
                  <a:satOff val="17755"/>
                  <a:lumOff val="-25437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GRUPO"/>
          <p:cNvSpPr txBox="1"/>
          <p:nvPr/>
        </p:nvSpPr>
        <p:spPr>
          <a:xfrm>
            <a:off x="2297140" y="8942792"/>
            <a:ext cx="673152" cy="2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GRUPO</a:t>
            </a:r>
          </a:p>
        </p:txBody>
      </p:sp>
      <p:sp>
        <p:nvSpPr>
          <p:cNvPr id="170" name="SUBGRUPO"/>
          <p:cNvSpPr txBox="1"/>
          <p:nvPr/>
        </p:nvSpPr>
        <p:spPr>
          <a:xfrm>
            <a:off x="3934618" y="8942792"/>
            <a:ext cx="992277" cy="2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SUBGRUPO</a:t>
            </a:r>
          </a:p>
        </p:txBody>
      </p:sp>
      <p:sp>
        <p:nvSpPr>
          <p:cNvPr id="171" name="REPOSITÓRIO"/>
          <p:cNvSpPr txBox="1"/>
          <p:nvPr/>
        </p:nvSpPr>
        <p:spPr>
          <a:xfrm>
            <a:off x="5891221" y="8947779"/>
            <a:ext cx="1172415" cy="2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REPOSITÓRIO</a:t>
            </a:r>
          </a:p>
        </p:txBody>
      </p:sp>
      <p:sp>
        <p:nvSpPr>
          <p:cNvPr id="172" name="BRANCH  PRINCIPAL"/>
          <p:cNvSpPr txBox="1"/>
          <p:nvPr/>
        </p:nvSpPr>
        <p:spPr>
          <a:xfrm>
            <a:off x="7989405" y="8852529"/>
            <a:ext cx="926898" cy="47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/>
            </a:pPr>
            <a:r>
              <a:t>BRANCH </a:t>
            </a:r>
            <a:br/>
            <a:r>
              <a:t>PRINCIPAL</a:t>
            </a:r>
          </a:p>
        </p:txBody>
      </p:sp>
      <p:sp>
        <p:nvSpPr>
          <p:cNvPr id="173" name="BRANCH  FUNCIONALIDADE"/>
          <p:cNvSpPr txBox="1"/>
          <p:nvPr/>
        </p:nvSpPr>
        <p:spPr>
          <a:xfrm>
            <a:off x="9842073" y="8852529"/>
            <a:ext cx="1488644" cy="47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/>
            </a:pPr>
            <a:r>
              <a:t>BRANCH </a:t>
            </a:r>
            <a:br/>
            <a:r>
              <a:t>FUNCIONALIDADE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