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Testing Center of Excellence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1-Year Roadmap (2025–2026)</a:t>
            </a:r>
          </a:p>
          <a:p>
            <a:r>
              <a:t>Driving AI Readiness and Strategic Innovation in Software Testing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Quarterly Timeline – 2025 to 2026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46304">
                <a:tc>
                  <a:txBody>
                    <a:bodyPr/>
                    <a:lstStyle/>
                    <a:p>
                      <a:r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Training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Tool PoC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Presentation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Handbook Title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Testing AI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Applitools, AutonomIQ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Tool Case Study: Applitools &amp; AutonomIQ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Testing AI Systems: Metrics &amp; Strategies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Security in AI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Prompt Engineering for 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Securing AI Testing – Best Practices &amp; Risks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AI-Assisted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Testim, Reflect.run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Tool Case Study: Testim &amp; Reflect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AI-Assisted Testing for QA Teams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 Testing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Ethics, Bias &amp; Fairness in AI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Strategic Adoption of AI Testing Tools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Quarterly Plan Structure &amp;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🔄 Structure by Quarter:</a:t>
            </a:r>
          </a:p>
          <a:p/>
          <a:p>
            <a:r>
              <a:t>Q1 &amp; Q3: Exploration Quarters</a:t>
            </a:r>
          </a:p>
          <a:p>
            <a:r>
              <a:t>✅ 1 Training session</a:t>
            </a:r>
          </a:p>
          <a:p>
            <a:r>
              <a:t>✅ 2 AI-based Testing Tools (PoC using trial versions)</a:t>
            </a:r>
          </a:p>
          <a:p>
            <a:r>
              <a:t>✅ Presentation: Case Study on PoC</a:t>
            </a:r>
          </a:p>
          <a:p>
            <a:r>
              <a:t>✅ Handbook: Detailed write-up on training and PoC</a:t>
            </a:r>
          </a:p>
          <a:p/>
          <a:p>
            <a:r>
              <a:t>Q2 &amp; Q4: Knowledge Deep-Dive Quarters</a:t>
            </a:r>
          </a:p>
          <a:p>
            <a:r>
              <a:t>✅ 1 Training session</a:t>
            </a:r>
          </a:p>
          <a:p>
            <a:r>
              <a:t>❌ No tool PoC</a:t>
            </a:r>
          </a:p>
          <a:p>
            <a:r>
              <a:t>✅ Presentation: Key AI Testing Concept</a:t>
            </a:r>
          </a:p>
          <a:p>
            <a:r>
              <a:t>✅ Handbook: Focused content supporting the training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 – Testing AI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Training:</a:t>
            </a:r>
          </a:p>
          <a:p>
            <a:r>
              <a:t>Testing AI Systems – Metrics, Methods &amp; Challenges</a:t>
            </a:r>
          </a:p>
          <a:p>
            <a:r>
              <a:t>ML lifecycle, black-box behavior, non-determinism</a:t>
            </a:r>
          </a:p>
          <a:p>
            <a:r>
              <a:t>Techniques: Back-to-back, metamorphic, fairness testing</a:t>
            </a:r>
          </a:p>
          <a:p>
            <a:r>
              <a:t>Metrics: Accuracy, Precision, Recall, F1, AUC</a:t>
            </a:r>
          </a:p>
          <a:p/>
          <a:p>
            <a:r>
              <a:t>PoC Tools:</a:t>
            </a:r>
          </a:p>
          <a:p>
            <a:r>
              <a:t>Applitools Visual AI – Visual UI regression testing</a:t>
            </a:r>
          </a:p>
          <a:p>
            <a:r>
              <a:t>AutonomIQ – NLP-based autonomous test generation</a:t>
            </a:r>
          </a:p>
          <a:p/>
          <a:p>
            <a:r>
              <a:t>Presentation:</a:t>
            </a:r>
          </a:p>
          <a:p>
            <a:r>
              <a:t>Tool Case Study: Applitools &amp; AutonomIQ</a:t>
            </a:r>
          </a:p>
          <a:p>
            <a:r>
              <a:t>Setup experience, Use cases tried, Strengths, challenges, cost insights</a:t>
            </a:r>
          </a:p>
          <a:p/>
          <a:p>
            <a:r>
              <a:t>Handbook:</a:t>
            </a:r>
          </a:p>
          <a:p>
            <a:r>
              <a:t>Testing AI Systems: Metrics &amp; Strategies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 – Data Security in AI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Training:</a:t>
            </a:r>
          </a:p>
          <a:p>
            <a:r>
              <a:t>Securing AI Model Testing – Privacy &amp; Threats</a:t>
            </a:r>
          </a:p>
          <a:p>
            <a:r>
              <a:t>Data leakage, model inversion, membership inference</a:t>
            </a:r>
          </a:p>
          <a:p>
            <a:r>
              <a:t>Synthetic data generation, anonymization</a:t>
            </a:r>
          </a:p>
          <a:p>
            <a:r>
              <a:t>Compliance (e.g., GDPR) for AI testing</a:t>
            </a:r>
          </a:p>
          <a:p/>
          <a:p>
            <a:r>
              <a:t>PoC:</a:t>
            </a:r>
          </a:p>
          <a:p>
            <a:r>
              <a:t>(No PoC this quarter)</a:t>
            </a:r>
          </a:p>
          <a:p/>
          <a:p>
            <a:r>
              <a:t>Presentation:</a:t>
            </a:r>
          </a:p>
          <a:p>
            <a:r>
              <a:t>Prompt Engineering for QA</a:t>
            </a:r>
          </a:p>
          <a:p>
            <a:r>
              <a:t>Prompt patterns for test case generation</a:t>
            </a:r>
          </a:p>
          <a:p>
            <a:r>
              <a:t>Defect summaries, user story breakdowns</a:t>
            </a:r>
          </a:p>
          <a:p>
            <a:r>
              <a:t>Prompt tuning tips for QA tasks</a:t>
            </a:r>
          </a:p>
          <a:p/>
          <a:p>
            <a:r>
              <a:t>Handbook:</a:t>
            </a:r>
          </a:p>
          <a:p>
            <a:r>
              <a:t>Securing AI Testing – Best Practices &amp; Risks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 – AI-Assisted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Training:</a:t>
            </a:r>
          </a:p>
          <a:p>
            <a:r>
              <a:t>AI-Assisted Testing – Tools, Techniques, and Use Cases</a:t>
            </a:r>
          </a:p>
          <a:p>
            <a:r>
              <a:t>Overview of AI in test automation</a:t>
            </a:r>
          </a:p>
          <a:p>
            <a:r>
              <a:t>Intelligent locators, flakiness reduction, self-healing</a:t>
            </a:r>
          </a:p>
          <a:p>
            <a:r>
              <a:t>Test generation and optimization examples</a:t>
            </a:r>
          </a:p>
          <a:p/>
          <a:p>
            <a:r>
              <a:t>PoC Tools:</a:t>
            </a:r>
          </a:p>
          <a:p>
            <a:r>
              <a:t>Testim by Tricentis – ML-based UI testing</a:t>
            </a:r>
          </a:p>
          <a:p>
            <a:r>
              <a:t>Reflect.run – No-code AI-powered test automation</a:t>
            </a:r>
          </a:p>
          <a:p/>
          <a:p>
            <a:r>
              <a:t>Presentation:</a:t>
            </a:r>
          </a:p>
          <a:p>
            <a:r>
              <a:t>Tool Case Study: Testim &amp; Reflect</a:t>
            </a:r>
          </a:p>
          <a:p>
            <a:r>
              <a:t>Architecture overview, Setup experience, Use case demo, Strengths and gaps</a:t>
            </a:r>
          </a:p>
          <a:p/>
          <a:p>
            <a:r>
              <a:t>Handbook:</a:t>
            </a:r>
          </a:p>
          <a:p>
            <a:r>
              <a:t>AI-Assisted Testing for QA Teams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 – AI Testing Strategy &amp;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Training:</a:t>
            </a:r>
          </a:p>
          <a:p>
            <a:r>
              <a:t>Building an AI Testing Strategy</a:t>
            </a:r>
          </a:p>
          <a:p>
            <a:r>
              <a:t>Tool evaluation framework, Team readiness, risk mapping, scaling plan</a:t>
            </a:r>
          </a:p>
          <a:p>
            <a:r>
              <a:t>ROI and phased adoption methods</a:t>
            </a:r>
          </a:p>
          <a:p/>
          <a:p>
            <a:r>
              <a:t>PoC:</a:t>
            </a:r>
          </a:p>
          <a:p>
            <a:r>
              <a:t>(No PoC this quarter)</a:t>
            </a:r>
          </a:p>
          <a:p/>
          <a:p>
            <a:r>
              <a:t>Presentation:</a:t>
            </a:r>
          </a:p>
          <a:p>
            <a:r>
              <a:t>Ethics, Bias &amp; Fairness in AI Testing</a:t>
            </a:r>
          </a:p>
          <a:p>
            <a:r>
              <a:t>Understanding bias types in AI</a:t>
            </a:r>
          </a:p>
          <a:p>
            <a:r>
              <a:t>Fairness metrics and test methods</a:t>
            </a:r>
          </a:p>
          <a:p>
            <a:r>
              <a:t>Building ethical test strategies</a:t>
            </a:r>
          </a:p>
          <a:p/>
          <a:p>
            <a:r>
              <a:t>Handbook:</a:t>
            </a:r>
          </a:p>
          <a:p>
            <a:r>
              <a:t>Strategic Adoption of AI Testing Tools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AI in Testing Newsletter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it includes:</a:t>
            </a:r>
          </a:p>
          <a:p>
            <a:r>
              <a:t>🧠 Latest AI tools &amp; trends in software testing</a:t>
            </a:r>
          </a:p>
          <a:p>
            <a:r>
              <a:t>🛠️ Volunteer PoC summaries &amp; tool reviews</a:t>
            </a:r>
          </a:p>
          <a:p>
            <a:r>
              <a:t>📚 Quick reads from handbooks</a:t>
            </a:r>
          </a:p>
          <a:p>
            <a:r>
              <a:t>🏅 Recognition for active contributors</a:t>
            </a:r>
          </a:p>
          <a:p>
            <a:r>
              <a:t>📢 Announcements: training sessions &amp; presentations</a:t>
            </a:r>
          </a:p>
          <a:p/>
          <a:p>
            <a:r>
              <a:t>Distribution: Internal email + posted on Confluence / Teams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