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540F-FEFC-4972-B06E-23F37B75A0FA}" v="6" dt="2022-02-14T22:45:09.88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Nelson" userId="4a4d733fabe62fef" providerId="LiveId" clId="{7E3B363C-2599-4E4E-9D1F-25D66E202843}"/>
    <pc:docChg chg="modSld">
      <pc:chgData name="Levi Nelson" userId="4a4d733fabe62fef" providerId="LiveId" clId="{7E3B363C-2599-4E4E-9D1F-25D66E202843}" dt="2022-02-14T22:50:27.827" v="0" actId="120"/>
      <pc:docMkLst>
        <pc:docMk/>
      </pc:docMkLst>
      <pc:sldChg chg="modSp mod">
        <pc:chgData name="Levi Nelson" userId="4a4d733fabe62fef" providerId="LiveId" clId="{7E3B363C-2599-4E4E-9D1F-25D66E202843}" dt="2022-02-14T22:50:27.827" v="0" actId="120"/>
        <pc:sldMkLst>
          <pc:docMk/>
          <pc:sldMk cId="0" sldId="256"/>
        </pc:sldMkLst>
        <pc:spChg chg="mod">
          <ac:chgData name="Levi Nelson" userId="4a4d733fabe62fef" providerId="LiveId" clId="{7E3B363C-2599-4E4E-9D1F-25D66E202843}" dt="2022-02-14T22:50:27.827" v="0" actId="120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5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nelson69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OTwL0jY/pizza-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  <a:r>
              <a:rPr lang="en-US" sz="2000" b="1" dirty="0">
                <a:solidFill>
                  <a:srgbClr val="274E13"/>
                </a:solidFill>
                <a:hlinkClick r:id="rId3"/>
              </a:rPr>
              <a:t>https://github.com/levinelson69/pizza_bot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US" sz="2000" b="1" dirty="0">
                <a:solidFill>
                  <a:srgbClr val="274E13"/>
                </a:solidFill>
                <a:hlinkClick r:id="rId4"/>
              </a:rPr>
              <a:t>https://trello.com/b/yOTwL0jY/pizza-bot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FE10964-F06B-4F53-97FE-510AF93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90" y="922782"/>
            <a:ext cx="4503846" cy="4220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CB0B-CE29-4FDF-A521-426C771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959"/>
            <a:ext cx="9144000" cy="2191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1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51D43E3947241B79258E92186D0A8" ma:contentTypeVersion="7" ma:contentTypeDescription="Create a new document." ma:contentTypeScope="" ma:versionID="ea0205e970d7416531abcae81c56c6ba">
  <xsd:schema xmlns:xsd="http://www.w3.org/2001/XMLSchema" xmlns:xs="http://www.w3.org/2001/XMLSchema" xmlns:p="http://schemas.microsoft.com/office/2006/metadata/properties" xmlns:ns3="42d4439d-bb2d-40df-8d30-57a312ac786f" xmlns:ns4="e2a16044-3a4a-4d62-881d-ad57bc201a66" targetNamespace="http://schemas.microsoft.com/office/2006/metadata/properties" ma:root="true" ma:fieldsID="fc5bd419bc96ed7423dd0768dc0626b4" ns3:_="" ns4:_="">
    <xsd:import namespace="42d4439d-bb2d-40df-8d30-57a312ac786f"/>
    <xsd:import namespace="e2a16044-3a4a-4d62-881d-ad57bc201a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4439d-bb2d-40df-8d30-57a312ac78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6044-3a4a-4d62-881d-ad57bc20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369E5-45BD-4F6E-934F-A24716F69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CEDA1-6C0E-4489-8574-46B725E977F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e2a16044-3a4a-4d62-881d-ad57bc201a66"/>
    <ds:schemaRef ds:uri="http://purl.org/dc/elements/1.1/"/>
    <ds:schemaRef ds:uri="http://schemas.openxmlformats.org/package/2006/metadata/core-properties"/>
    <ds:schemaRef ds:uri="42d4439d-bb2d-40df-8d30-57a312ac786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065CF5-FFA2-4440-B8F5-B7EF50FC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4439d-bb2d-40df-8d30-57a312ac786f"/>
    <ds:schemaRef ds:uri="e2a16044-3a4a-4d62-881d-ad57bc20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318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Levi Nelson</dc:creator>
  <cp:lastModifiedBy>Levi Nelson</cp:lastModifiedBy>
  <cp:revision>6</cp:revision>
  <dcterms:modified xsi:type="dcterms:W3CDTF">2022-02-14T22:50:38Z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0x0101009E551D43E3947241B79258E92186D0A8</vt:lpwstr>
  </property>
</Properties>
</file>