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5" r:id="rId10"/>
    <p:sldId id="263" r:id="rId11"/>
    <p:sldId id="264" r:id="rId12"/>
    <p:sldId id="261" r:id="rId13"/>
    <p:sldId id="26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E540F-FEFC-4972-B06E-23F37B75A0FA}" v="6" dt="2022-02-14T22:45:09.888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56" autoAdjust="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vi Nelson" userId="4a4d733fabe62fef" providerId="LiveId" clId="{7E3B363C-2599-4E4E-9D1F-25D66E202843}"/>
    <pc:docChg chg="modSld">
      <pc:chgData name="Levi Nelson" userId="4a4d733fabe62fef" providerId="LiveId" clId="{7E3B363C-2599-4E4E-9D1F-25D66E202843}" dt="2022-02-14T22:50:27.827" v="0" actId="120"/>
      <pc:docMkLst>
        <pc:docMk/>
      </pc:docMkLst>
      <pc:sldChg chg="modSp mod">
        <pc:chgData name="Levi Nelson" userId="4a4d733fabe62fef" providerId="LiveId" clId="{7E3B363C-2599-4E4E-9D1F-25D66E202843}" dt="2022-02-14T22:50:27.827" v="0" actId="120"/>
        <pc:sldMkLst>
          <pc:docMk/>
          <pc:sldMk cId="0" sldId="256"/>
        </pc:sldMkLst>
        <pc:spChg chg="mod">
          <ac:chgData name="Levi Nelson" userId="4a4d733fabe62fef" providerId="LiveId" clId="{7E3B363C-2599-4E4E-9D1F-25D66E202843}" dt="2022-02-14T22:50:27.827" v="0" actId="120"/>
          <ac:spMkLst>
            <pc:docMk/>
            <pc:sldMk cId="0" sldId="256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36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2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653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vinelson69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yOTwL0jY/pizza-bo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</a:t>
            </a:r>
            <a:r>
              <a:rPr lang="en-US" sz="2000" b="1" dirty="0">
                <a:solidFill>
                  <a:srgbClr val="274E13"/>
                </a:solidFill>
                <a:hlinkClick r:id="rId3"/>
              </a:rPr>
              <a:t>https://github.com/levinelson69/pizza_bot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US" sz="2000" b="1" dirty="0">
                <a:solidFill>
                  <a:srgbClr val="274E13"/>
                </a:solidFill>
                <a:hlinkClick r:id="rId4"/>
              </a:rPr>
              <a:t>https://trello.com/b/yOTwL0jY/pizza-bot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</a:t>
            </a:r>
            <a:endParaRPr dirty="0"/>
          </a:p>
        </p:txBody>
      </p:sp>
      <p:pic>
        <p:nvPicPr>
          <p:cNvPr id="3" name="Picture 2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3FE10964-F06B-4F53-97FE-510AF93DB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434" y="1017725"/>
            <a:ext cx="3848922" cy="3606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9CB0B-CE29-4FDF-A521-426C77133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960" y="1415000"/>
            <a:ext cx="5892800" cy="14123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2E40FD-2C95-475C-B5AA-49E0B29F7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960" y="3155535"/>
            <a:ext cx="5892800" cy="17148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105327-F9A8-469F-AE66-6BFD8BFD00C7}"/>
              </a:ext>
            </a:extLst>
          </p:cNvPr>
          <p:cNvSpPr txBox="1"/>
          <p:nvPr/>
        </p:nvSpPr>
        <p:spPr>
          <a:xfrm>
            <a:off x="152400" y="399266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549D0-D3AF-41CF-8F52-E04FA404C928}"/>
              </a:ext>
            </a:extLst>
          </p:cNvPr>
          <p:cNvSpPr txBox="1"/>
          <p:nvPr/>
        </p:nvSpPr>
        <p:spPr>
          <a:xfrm>
            <a:off x="152400" y="1706880"/>
            <a:ext cx="120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Version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(?and screenshot)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605273646"/>
              </p:ext>
            </p:extLst>
          </p:nvPr>
        </p:nvGraphicFramePr>
        <p:xfrm>
          <a:off x="311700" y="3374134"/>
          <a:ext cx="8520600" cy="1465454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6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6A7F075-3D2C-45D6-B662-F7BF71675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46" y="1017725"/>
            <a:ext cx="4206574" cy="2220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2B885-C258-446E-81AC-7BEFE106D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83395"/>
            <a:ext cx="4496031" cy="4445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2- Test Plan (and screenshot)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374134"/>
          <a:ext cx="8520600" cy="1465454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6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0EE7460-1B91-4091-9E4E-C39AF5AB8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20" y="961943"/>
            <a:ext cx="3503500" cy="1413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E9D70-7ACC-4C00-ADA5-730E5EF93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20" y="2361390"/>
            <a:ext cx="3503500" cy="11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1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212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98781337"/>
              </p:ext>
            </p:extLst>
          </p:nvPr>
        </p:nvGraphicFramePr>
        <p:xfrm>
          <a:off x="311700" y="404140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Main and welcome run correctly.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Welcome message prints with random name.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FA3FEA3-93DC-4863-83D8-D43DE08F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725"/>
            <a:ext cx="3503500" cy="1413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2EA7C5-6865-4037-AD46-0422C73CE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0831"/>
            <a:ext cx="3503500" cy="1147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248A6E-BFDC-4B38-AD41-6E3AE9890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266" y="1878353"/>
            <a:ext cx="5207268" cy="5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0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551D43E3947241B79258E92186D0A8" ma:contentTypeVersion="7" ma:contentTypeDescription="Create a new document." ma:contentTypeScope="" ma:versionID="ea0205e970d7416531abcae81c56c6ba">
  <xsd:schema xmlns:xsd="http://www.w3.org/2001/XMLSchema" xmlns:xs="http://www.w3.org/2001/XMLSchema" xmlns:p="http://schemas.microsoft.com/office/2006/metadata/properties" xmlns:ns3="42d4439d-bb2d-40df-8d30-57a312ac786f" xmlns:ns4="e2a16044-3a4a-4d62-881d-ad57bc201a66" targetNamespace="http://schemas.microsoft.com/office/2006/metadata/properties" ma:root="true" ma:fieldsID="fc5bd419bc96ed7423dd0768dc0626b4" ns3:_="" ns4:_="">
    <xsd:import namespace="42d4439d-bb2d-40df-8d30-57a312ac786f"/>
    <xsd:import namespace="e2a16044-3a4a-4d62-881d-ad57bc201a6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d4439d-bb2d-40df-8d30-57a312ac786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16044-3a4a-4d62-881d-ad57bc201a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D369E5-45BD-4F6E-934F-A24716F69B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9CEDA1-6C0E-4489-8574-46B725E977F6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e2a16044-3a4a-4d62-881d-ad57bc201a66"/>
    <ds:schemaRef ds:uri="http://purl.org/dc/elements/1.1/"/>
    <ds:schemaRef ds:uri="http://schemas.openxmlformats.org/package/2006/metadata/core-properties"/>
    <ds:schemaRef ds:uri="42d4439d-bb2d-40df-8d30-57a312ac786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3065CF5-FFA2-4440-B8F5-B7EF50FC69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d4439d-bb2d-40df-8d30-57a312ac786f"/>
    <ds:schemaRef ds:uri="e2a16044-3a4a-4d62-881d-ad57bc201a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388</Words>
  <Application>Microsoft Office PowerPoint</Application>
  <PresentationFormat>On-screen Show (16:9)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  </vt:lpstr>
      <vt:lpstr>Component 1 Version 2- Test Plan (and screenshot)   </vt:lpstr>
      <vt:lpstr>Component 2 (Trello screenshot)</vt:lpstr>
      <vt:lpstr>Component 2 - Test Plan (?and screenshot)  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Levi Nelson</dc:creator>
  <cp:lastModifiedBy>Levi Nelson</cp:lastModifiedBy>
  <cp:revision>8</cp:revision>
  <dcterms:modified xsi:type="dcterms:W3CDTF">2022-02-22T20:56:06Z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0x0101009E551D43E3947241B79258E92186D0A8</vt:lpwstr>
  </property>
</Properties>
</file>