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5" r:id="rId10"/>
    <p:sldId id="263" r:id="rId11"/>
    <p:sldId id="266" r:id="rId12"/>
    <p:sldId id="268" r:id="rId13"/>
    <p:sldId id="269" r:id="rId14"/>
    <p:sldId id="270" r:id="rId15"/>
    <p:sldId id="271" r:id="rId16"/>
    <p:sldId id="267" r:id="rId17"/>
    <p:sldId id="264" r:id="rId18"/>
    <p:sldId id="261" r:id="rId19"/>
    <p:sldId id="26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B363C-2599-4E4E-9D1F-25D66E202843}" v="1" dt="2022-02-24T23:40:54.969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56" autoAdjust="0"/>
  </p:normalViewPr>
  <p:slideViewPr>
    <p:cSldViewPr snapToGrid="0">
      <p:cViewPr varScale="1">
        <p:scale>
          <a:sx n="63" d="100"/>
          <a:sy n="63" d="100"/>
        </p:scale>
        <p:origin x="1380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vi Nelson" userId="4a4d733fabe62fef" providerId="LiveId" clId="{7E3B363C-2599-4E4E-9D1F-25D66E202843}"/>
    <pc:docChg chg="custSel addSld modSld">
      <pc:chgData name="Levi Nelson" userId="4a4d733fabe62fef" providerId="LiveId" clId="{7E3B363C-2599-4E4E-9D1F-25D66E202843}" dt="2022-02-25T00:20:12.221" v="274" actId="20577"/>
      <pc:docMkLst>
        <pc:docMk/>
      </pc:docMkLst>
      <pc:sldChg chg="modSp mod">
        <pc:chgData name="Levi Nelson" userId="4a4d733fabe62fef" providerId="LiveId" clId="{7E3B363C-2599-4E4E-9D1F-25D66E202843}" dt="2022-02-14T22:50:27.827" v="0" actId="120"/>
        <pc:sldMkLst>
          <pc:docMk/>
          <pc:sldMk cId="0" sldId="256"/>
        </pc:sldMkLst>
        <pc:spChg chg="mod">
          <ac:chgData name="Levi Nelson" userId="4a4d733fabe62fef" providerId="LiveId" clId="{7E3B363C-2599-4E4E-9D1F-25D66E202843}" dt="2022-02-14T22:50:27.827" v="0" actId="120"/>
          <ac:spMkLst>
            <pc:docMk/>
            <pc:sldMk cId="0" sldId="256"/>
            <ac:spMk id="55" creationId="{00000000-0000-0000-0000-000000000000}"/>
          </ac:spMkLst>
        </pc:spChg>
      </pc:sldChg>
      <pc:sldChg chg="addSp modSp">
        <pc:chgData name="Levi Nelson" userId="4a4d733fabe62fef" providerId="LiveId" clId="{7E3B363C-2599-4E4E-9D1F-25D66E202843}" dt="2022-02-24T23:40:54.969" v="2"/>
        <pc:sldMkLst>
          <pc:docMk/>
          <pc:sldMk cId="2412121420" sldId="263"/>
        </pc:sldMkLst>
        <pc:picChg chg="add mod">
          <ac:chgData name="Levi Nelson" userId="4a4d733fabe62fef" providerId="LiveId" clId="{7E3B363C-2599-4E4E-9D1F-25D66E202843}" dt="2022-02-24T23:40:54.969" v="2"/>
          <ac:picMkLst>
            <pc:docMk/>
            <pc:sldMk cId="2412121420" sldId="263"/>
            <ac:picMk id="3" creationId="{51D58C3A-4BBB-4C8C-9BB6-C122C8D486BE}"/>
          </ac:picMkLst>
        </pc:picChg>
      </pc:sldChg>
      <pc:sldChg chg="delSp mod">
        <pc:chgData name="Levi Nelson" userId="4a4d733fabe62fef" providerId="LiveId" clId="{7E3B363C-2599-4E4E-9D1F-25D66E202843}" dt="2022-02-24T23:40:51.749" v="1" actId="478"/>
        <pc:sldMkLst>
          <pc:docMk/>
          <pc:sldMk cId="842877212" sldId="267"/>
        </pc:sldMkLst>
        <pc:picChg chg="del">
          <ac:chgData name="Levi Nelson" userId="4a4d733fabe62fef" providerId="LiveId" clId="{7E3B363C-2599-4E4E-9D1F-25D66E202843}" dt="2022-02-24T23:40:51.749" v="1" actId="478"/>
          <ac:picMkLst>
            <pc:docMk/>
            <pc:sldMk cId="842877212" sldId="267"/>
            <ac:picMk id="3" creationId="{819435B8-C1E8-4E01-8C1C-133452C2CFF2}"/>
          </ac:picMkLst>
        </pc:picChg>
      </pc:sldChg>
      <pc:sldChg chg="addSp delSp modSp add mod">
        <pc:chgData name="Levi Nelson" userId="4a4d733fabe62fef" providerId="LiveId" clId="{7E3B363C-2599-4E4E-9D1F-25D66E202843}" dt="2022-02-24T23:44:51.185" v="33" actId="20577"/>
        <pc:sldMkLst>
          <pc:docMk/>
          <pc:sldMk cId="2835348942" sldId="268"/>
        </pc:sldMkLst>
        <pc:spChg chg="mod">
          <ac:chgData name="Levi Nelson" userId="4a4d733fabe62fef" providerId="LiveId" clId="{7E3B363C-2599-4E4E-9D1F-25D66E202843}" dt="2022-02-24T23:41:50.861" v="5" actId="20577"/>
          <ac:spMkLst>
            <pc:docMk/>
            <pc:sldMk cId="2835348942" sldId="268"/>
            <ac:spMk id="78" creationId="{00000000-0000-0000-0000-000000000000}"/>
          </ac:spMkLst>
        </pc:spChg>
        <pc:graphicFrameChg chg="modGraphic">
          <ac:chgData name="Levi Nelson" userId="4a4d733fabe62fef" providerId="LiveId" clId="{7E3B363C-2599-4E4E-9D1F-25D66E202843}" dt="2022-02-24T23:44:51.185" v="33" actId="20577"/>
          <ac:graphicFrameMkLst>
            <pc:docMk/>
            <pc:sldMk cId="2835348942" sldId="268"/>
            <ac:graphicFrameMk id="79" creationId="{00000000-0000-0000-0000-000000000000}"/>
          </ac:graphicFrameMkLst>
        </pc:graphicFrameChg>
        <pc:picChg chg="del">
          <ac:chgData name="Levi Nelson" userId="4a4d733fabe62fef" providerId="LiveId" clId="{7E3B363C-2599-4E4E-9D1F-25D66E202843}" dt="2022-02-24T23:43:47.882" v="6" actId="478"/>
          <ac:picMkLst>
            <pc:docMk/>
            <pc:sldMk cId="2835348942" sldId="268"/>
            <ac:picMk id="3" creationId="{5CE9BC96-1F1B-42C2-B0C6-A21EEFD67BC8}"/>
          </ac:picMkLst>
        </pc:picChg>
        <pc:picChg chg="add mod">
          <ac:chgData name="Levi Nelson" userId="4a4d733fabe62fef" providerId="LiveId" clId="{7E3B363C-2599-4E4E-9D1F-25D66E202843}" dt="2022-02-24T23:43:56.599" v="11" actId="1076"/>
          <ac:picMkLst>
            <pc:docMk/>
            <pc:sldMk cId="2835348942" sldId="268"/>
            <ac:picMk id="4" creationId="{57669CBD-C2BA-41B7-AC08-8F5838FE0694}"/>
          </ac:picMkLst>
        </pc:picChg>
      </pc:sldChg>
      <pc:sldChg chg="addSp delSp modSp add mod">
        <pc:chgData name="Levi Nelson" userId="4a4d733fabe62fef" providerId="LiveId" clId="{7E3B363C-2599-4E4E-9D1F-25D66E202843}" dt="2022-02-24T23:54:55.162" v="89" actId="20577"/>
        <pc:sldMkLst>
          <pc:docMk/>
          <pc:sldMk cId="915654270" sldId="269"/>
        </pc:sldMkLst>
        <pc:spChg chg="mod">
          <ac:chgData name="Levi Nelson" userId="4a4d733fabe62fef" providerId="LiveId" clId="{7E3B363C-2599-4E4E-9D1F-25D66E202843}" dt="2022-02-24T23:45:17.210" v="36" actId="20577"/>
          <ac:spMkLst>
            <pc:docMk/>
            <pc:sldMk cId="915654270" sldId="269"/>
            <ac:spMk id="78" creationId="{00000000-0000-0000-0000-000000000000}"/>
          </ac:spMkLst>
        </pc:spChg>
        <pc:graphicFrameChg chg="modGraphic">
          <ac:chgData name="Levi Nelson" userId="4a4d733fabe62fef" providerId="LiveId" clId="{7E3B363C-2599-4E4E-9D1F-25D66E202843}" dt="2022-02-24T23:54:55.162" v="89" actId="20577"/>
          <ac:graphicFrameMkLst>
            <pc:docMk/>
            <pc:sldMk cId="915654270" sldId="269"/>
            <ac:graphicFrameMk id="79" creationId="{00000000-0000-0000-0000-000000000000}"/>
          </ac:graphicFrameMkLst>
        </pc:graphicFrameChg>
        <pc:picChg chg="del">
          <ac:chgData name="Levi Nelson" userId="4a4d733fabe62fef" providerId="LiveId" clId="{7E3B363C-2599-4E4E-9D1F-25D66E202843}" dt="2022-02-24T23:45:21.032" v="37" actId="478"/>
          <ac:picMkLst>
            <pc:docMk/>
            <pc:sldMk cId="915654270" sldId="269"/>
            <ac:picMk id="3" creationId="{5CE9BC96-1F1B-42C2-B0C6-A21EEFD67BC8}"/>
          </ac:picMkLst>
        </pc:picChg>
        <pc:picChg chg="add mod">
          <ac:chgData name="Levi Nelson" userId="4a4d733fabe62fef" providerId="LiveId" clId="{7E3B363C-2599-4E4E-9D1F-25D66E202843}" dt="2022-02-24T23:54:28.886" v="40" actId="1076"/>
          <ac:picMkLst>
            <pc:docMk/>
            <pc:sldMk cId="915654270" sldId="269"/>
            <ac:picMk id="4" creationId="{D715C2D5-A9C7-417E-B0B9-D83A33B69945}"/>
          </ac:picMkLst>
        </pc:picChg>
      </pc:sldChg>
      <pc:sldChg chg="addSp delSp modSp add mod replId">
        <pc:chgData name="Levi Nelson" userId="4a4d733fabe62fef" providerId="LiveId" clId="{7E3B363C-2599-4E4E-9D1F-25D66E202843}" dt="2022-02-25T00:09:23.906" v="157" actId="14100"/>
        <pc:sldMkLst>
          <pc:docMk/>
          <pc:sldMk cId="2498283300" sldId="270"/>
        </pc:sldMkLst>
        <pc:spChg chg="mod">
          <ac:chgData name="Levi Nelson" userId="4a4d733fabe62fef" providerId="LiveId" clId="{7E3B363C-2599-4E4E-9D1F-25D66E202843}" dt="2022-02-24T23:55:13.784" v="92" actId="20577"/>
          <ac:spMkLst>
            <pc:docMk/>
            <pc:sldMk cId="2498283300" sldId="270"/>
            <ac:spMk id="78" creationId="{00000000-0000-0000-0000-000000000000}"/>
          </ac:spMkLst>
        </pc:spChg>
        <pc:graphicFrameChg chg="mod modGraphic">
          <ac:chgData name="Levi Nelson" userId="4a4d733fabe62fef" providerId="LiveId" clId="{7E3B363C-2599-4E4E-9D1F-25D66E202843}" dt="2022-02-25T00:09:21.420" v="155" actId="1076"/>
          <ac:graphicFrameMkLst>
            <pc:docMk/>
            <pc:sldMk cId="2498283300" sldId="270"/>
            <ac:graphicFrameMk id="79" creationId="{00000000-0000-0000-0000-000000000000}"/>
          </ac:graphicFrameMkLst>
        </pc:graphicFrameChg>
        <pc:picChg chg="add mod">
          <ac:chgData name="Levi Nelson" userId="4a4d733fabe62fef" providerId="LiveId" clId="{7E3B363C-2599-4E4E-9D1F-25D66E202843}" dt="2022-02-25T00:09:23.906" v="157" actId="14100"/>
          <ac:picMkLst>
            <pc:docMk/>
            <pc:sldMk cId="2498283300" sldId="270"/>
            <ac:picMk id="3" creationId="{B47EF7A9-ED1F-43E3-9EB9-EF94F75EBFC1}"/>
          </ac:picMkLst>
        </pc:picChg>
        <pc:picChg chg="del">
          <ac:chgData name="Levi Nelson" userId="4a4d733fabe62fef" providerId="LiveId" clId="{7E3B363C-2599-4E4E-9D1F-25D66E202843}" dt="2022-02-24T23:55:11.705" v="90" actId="478"/>
          <ac:picMkLst>
            <pc:docMk/>
            <pc:sldMk cId="2498283300" sldId="270"/>
            <ac:picMk id="4" creationId="{57669CBD-C2BA-41B7-AC08-8F5838FE0694}"/>
          </ac:picMkLst>
        </pc:picChg>
        <pc:picChg chg="add mod">
          <ac:chgData name="Levi Nelson" userId="4a4d733fabe62fef" providerId="LiveId" clId="{7E3B363C-2599-4E4E-9D1F-25D66E202843}" dt="2022-02-25T00:08:19.261" v="101" actId="1076"/>
          <ac:picMkLst>
            <pc:docMk/>
            <pc:sldMk cId="2498283300" sldId="270"/>
            <ac:picMk id="6" creationId="{E22997C6-8C5A-49F0-987C-7F8805660161}"/>
          </ac:picMkLst>
        </pc:picChg>
      </pc:sldChg>
      <pc:sldChg chg="addSp delSp modSp add mod">
        <pc:chgData name="Levi Nelson" userId="4a4d733fabe62fef" providerId="LiveId" clId="{7E3B363C-2599-4E4E-9D1F-25D66E202843}" dt="2022-02-25T00:20:12.221" v="274" actId="20577"/>
        <pc:sldMkLst>
          <pc:docMk/>
          <pc:sldMk cId="2271076922" sldId="271"/>
        </pc:sldMkLst>
        <pc:spChg chg="mod">
          <ac:chgData name="Levi Nelson" userId="4a4d733fabe62fef" providerId="LiveId" clId="{7E3B363C-2599-4E4E-9D1F-25D66E202843}" dt="2022-02-25T00:09:29.603" v="160" actId="20577"/>
          <ac:spMkLst>
            <pc:docMk/>
            <pc:sldMk cId="2271076922" sldId="271"/>
            <ac:spMk id="78" creationId="{00000000-0000-0000-0000-000000000000}"/>
          </ac:spMkLst>
        </pc:spChg>
        <pc:graphicFrameChg chg="modGraphic">
          <ac:chgData name="Levi Nelson" userId="4a4d733fabe62fef" providerId="LiveId" clId="{7E3B363C-2599-4E4E-9D1F-25D66E202843}" dt="2022-02-25T00:20:12.221" v="274" actId="20577"/>
          <ac:graphicFrameMkLst>
            <pc:docMk/>
            <pc:sldMk cId="2271076922" sldId="271"/>
            <ac:graphicFrameMk id="79" creationId="{00000000-0000-0000-0000-000000000000}"/>
          </ac:graphicFrameMkLst>
        </pc:graphicFrameChg>
        <pc:picChg chg="del">
          <ac:chgData name="Levi Nelson" userId="4a4d733fabe62fef" providerId="LiveId" clId="{7E3B363C-2599-4E4E-9D1F-25D66E202843}" dt="2022-02-25T00:09:31.684" v="161" actId="478"/>
          <ac:picMkLst>
            <pc:docMk/>
            <pc:sldMk cId="2271076922" sldId="271"/>
            <ac:picMk id="3" creationId="{B47EF7A9-ED1F-43E3-9EB9-EF94F75EBFC1}"/>
          </ac:picMkLst>
        </pc:picChg>
        <pc:picChg chg="add mod">
          <ac:chgData name="Levi Nelson" userId="4a4d733fabe62fef" providerId="LiveId" clId="{7E3B363C-2599-4E4E-9D1F-25D66E202843}" dt="2022-02-25T00:15:33.077" v="169" actId="1076"/>
          <ac:picMkLst>
            <pc:docMk/>
            <pc:sldMk cId="2271076922" sldId="271"/>
            <ac:picMk id="4" creationId="{2EC09E12-9159-4DE3-B017-1544CF7D8A08}"/>
          </ac:picMkLst>
        </pc:picChg>
        <pc:picChg chg="del">
          <ac:chgData name="Levi Nelson" userId="4a4d733fabe62fef" providerId="LiveId" clId="{7E3B363C-2599-4E4E-9D1F-25D66E202843}" dt="2022-02-25T00:09:32.144" v="162" actId="478"/>
          <ac:picMkLst>
            <pc:docMk/>
            <pc:sldMk cId="2271076922" sldId="271"/>
            <ac:picMk id="6" creationId="{E22997C6-8C5A-49F0-987C-7F8805660161}"/>
          </ac:picMkLst>
        </pc:picChg>
        <pc:picChg chg="add mod">
          <ac:chgData name="Levi Nelson" userId="4a4d733fabe62fef" providerId="LiveId" clId="{7E3B363C-2599-4E4E-9D1F-25D66E202843}" dt="2022-02-25T00:18:47.603" v="172" actId="1076"/>
          <ac:picMkLst>
            <pc:docMk/>
            <pc:sldMk cId="2271076922" sldId="271"/>
            <ac:picMk id="7" creationId="{7E3538B1-C44A-4CF8-90B9-DBA4D9E15D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238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540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628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13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65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362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11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7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vinelson69/pizza_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OTwL0jY/pizza-bo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</a:t>
            </a:r>
            <a:r>
              <a:rPr lang="en-US" sz="2000" b="1" dirty="0">
                <a:solidFill>
                  <a:srgbClr val="274E13"/>
                </a:solidFill>
                <a:hlinkClick r:id="rId3"/>
              </a:rPr>
              <a:t>https://github.com/levinelson69/pizza_bot</a:t>
            </a:r>
            <a:endParaRPr sz="2000" dirty="0">
              <a:solidFill>
                <a:srgbClr val="274E13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US" sz="2000" b="1" dirty="0">
                <a:solidFill>
                  <a:srgbClr val="274E13"/>
                </a:solidFill>
                <a:hlinkClick r:id="rId4"/>
              </a:rPr>
              <a:t>https://trello.com/b/yOTwL0jY/pizza-bot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3- Test Plan (and screenshot)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8998393"/>
              </p:ext>
            </p:extLst>
          </p:nvPr>
        </p:nvGraphicFramePr>
        <p:xfrm>
          <a:off x="311700" y="3374134"/>
          <a:ext cx="8520600" cy="173977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program displays value error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715C2D5-A9C7-417E-B0B9-D83A33B6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04" y="1017725"/>
            <a:ext cx="3563361" cy="23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5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4- Test Plan (and screenshot)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4019270179"/>
              </p:ext>
            </p:extLst>
          </p:nvPr>
        </p:nvGraphicFramePr>
        <p:xfrm>
          <a:off x="139653" y="3187809"/>
          <a:ext cx="8761180" cy="2020502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38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1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3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number other than 1 or 2 does not work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47EF7A9-ED1F-43E3-9EB9-EF94F75E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30" y="1017725"/>
            <a:ext cx="2129890" cy="2136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997C6-8C5A-49F0-987C-7F8805660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067" y="1488811"/>
            <a:ext cx="4208543" cy="156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8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5- Test Plan (and screenshot)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3711871770"/>
              </p:ext>
            </p:extLst>
          </p:nvPr>
        </p:nvGraphicFramePr>
        <p:xfrm>
          <a:off x="139653" y="3187809"/>
          <a:ext cx="8761180" cy="2137476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38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10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3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1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2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invalid entry - error message asks for input again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Enter number other than 1 or 2 – error message asks </a:t>
                      </a:r>
                      <a:r>
                        <a:rPr lang="en-US" sz="1400"/>
                        <a:t>for entry again</a:t>
                      </a:r>
                      <a:endParaRPr lang="en-US" sz="14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EC09E12-9159-4DE3-B017-1544CF7D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4" y="1034090"/>
            <a:ext cx="2131806" cy="2153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3538B1-C44A-4CF8-90B9-DBA4D9E15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243" y="1025907"/>
            <a:ext cx="3333240" cy="21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7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877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2 - Test Plan (?and screenshot)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598781337"/>
              </p:ext>
            </p:extLst>
          </p:nvPr>
        </p:nvGraphicFramePr>
        <p:xfrm>
          <a:off x="311700" y="4041405"/>
          <a:ext cx="8520600" cy="146298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Main and welcome run correctly.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Welcome message prints with random name.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A3FEA3-93DC-4863-83D8-D43DE08F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7725"/>
            <a:ext cx="3503500" cy="1413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EA7C5-6865-4037-AD46-0422C73CE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0831"/>
            <a:ext cx="3503500" cy="1147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248A6E-BFDC-4B38-AD41-6E3AE9890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266" y="1878353"/>
            <a:ext cx="5207268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09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Decomposition</a:t>
            </a:r>
            <a:endParaRPr dirty="0"/>
          </a:p>
        </p:txBody>
      </p:sp>
      <p:pic>
        <p:nvPicPr>
          <p:cNvPr id="3" name="Picture 2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3FE10964-F06B-4F53-97FE-510AF93D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434" y="1017725"/>
            <a:ext cx="3848922" cy="3606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9CB0B-CE29-4FDF-A521-426C77133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1415000"/>
            <a:ext cx="5892800" cy="1412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2E40FD-2C95-475C-B5AA-49E0B29F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960" y="3155535"/>
            <a:ext cx="5892800" cy="1714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105327-F9A8-469F-AE66-6BFD8BFD00C7}"/>
              </a:ext>
            </a:extLst>
          </p:cNvPr>
          <p:cNvSpPr txBox="1"/>
          <p:nvPr/>
        </p:nvSpPr>
        <p:spPr>
          <a:xfrm>
            <a:off x="152400" y="399266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549D0-D3AF-41CF-8F52-E04FA404C928}"/>
              </a:ext>
            </a:extLst>
          </p:cNvPr>
          <p:cNvSpPr txBox="1"/>
          <p:nvPr/>
        </p:nvSpPr>
        <p:spPr>
          <a:xfrm>
            <a:off x="152400" y="1706880"/>
            <a:ext cx="1209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Version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1 - Test Plan (?and screenshot)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2605273646"/>
              </p:ext>
            </p:extLst>
          </p:nvPr>
        </p:nvGraphicFramePr>
        <p:xfrm>
          <a:off x="311700" y="3374134"/>
          <a:ext cx="8520600" cy="14654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6A7F075-3D2C-45D6-B662-F7BF7167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46" y="1017725"/>
            <a:ext cx="4206574" cy="2220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2B885-C258-446E-81AC-7BEFE106D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83395"/>
            <a:ext cx="4496031" cy="4445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1 Version 2- Test Plan (and screenshot)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700" y="3374134"/>
          <a:ext cx="8520600" cy="14654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Print welcome message with random name from list of names – Runs correctly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0EE7460-1B91-4091-9E4E-C39AF5AB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0" y="961943"/>
            <a:ext cx="3503500" cy="1413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E9D70-7ACC-4C00-ADA5-730E5EF93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20" y="2361390"/>
            <a:ext cx="3503500" cy="114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1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(Trello screenshot)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58C3A-4BBB-4C8C-9BB6-C122C8D48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7" y="1457267"/>
            <a:ext cx="8687246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2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1- Test Plan (and screenshot)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847029707"/>
              </p:ext>
            </p:extLst>
          </p:nvPr>
        </p:nvGraphicFramePr>
        <p:xfrm>
          <a:off x="311700" y="3374134"/>
          <a:ext cx="8520600" cy="14654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</a:t>
                      </a:r>
                      <a:r>
                        <a:rPr lang="en-US" sz="1800"/>
                        <a:t>program stops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CE9BC96-1F1B-42C2-B0C6-A21EEFD6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881" y="1017725"/>
            <a:ext cx="3658399" cy="228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9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2 Version 2- Test Plan (and screenshot)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72768982"/>
              </p:ext>
            </p:extLst>
          </p:nvPr>
        </p:nvGraphicFramePr>
        <p:xfrm>
          <a:off x="311700" y="3374134"/>
          <a:ext cx="8520600" cy="1465454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Run Program</a:t>
                      </a: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p program prints pickup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d program prints delivery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Enter invalid prints error message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7669CBD-C2BA-41B7-AC08-8F5838FE0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372" y="1017725"/>
            <a:ext cx="3451387" cy="23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48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551D43E3947241B79258E92186D0A8" ma:contentTypeVersion="7" ma:contentTypeDescription="Create a new document." ma:contentTypeScope="" ma:versionID="ea0205e970d7416531abcae81c56c6ba">
  <xsd:schema xmlns:xsd="http://www.w3.org/2001/XMLSchema" xmlns:xs="http://www.w3.org/2001/XMLSchema" xmlns:p="http://schemas.microsoft.com/office/2006/metadata/properties" xmlns:ns3="42d4439d-bb2d-40df-8d30-57a312ac786f" xmlns:ns4="e2a16044-3a4a-4d62-881d-ad57bc201a66" targetNamespace="http://schemas.microsoft.com/office/2006/metadata/properties" ma:root="true" ma:fieldsID="fc5bd419bc96ed7423dd0768dc0626b4" ns3:_="" ns4:_="">
    <xsd:import namespace="42d4439d-bb2d-40df-8d30-57a312ac786f"/>
    <xsd:import namespace="e2a16044-3a4a-4d62-881d-ad57bc201a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d4439d-bb2d-40df-8d30-57a312ac786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16044-3a4a-4d62-881d-ad57bc201a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D369E5-45BD-4F6E-934F-A24716F69B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9CEDA1-6C0E-4489-8574-46B725E977F6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e2a16044-3a4a-4d62-881d-ad57bc201a66"/>
    <ds:schemaRef ds:uri="http://purl.org/dc/elements/1.1/"/>
    <ds:schemaRef ds:uri="http://schemas.openxmlformats.org/package/2006/metadata/core-properties"/>
    <ds:schemaRef ds:uri="42d4439d-bb2d-40df-8d30-57a312ac786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065CF5-FFA2-4440-B8F5-B7EF50FC6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d4439d-bb2d-40df-8d30-57a312ac786f"/>
    <ds:schemaRef ds:uri="e2a16044-3a4a-4d62-881d-ad57bc201a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594</Words>
  <Application>Microsoft Office PowerPoint</Application>
  <PresentationFormat>On-screen Show (16:9)</PresentationFormat>
  <Paragraphs>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  </vt:lpstr>
      <vt:lpstr>Component 1 Version 2- Test Plan (and screenshot)   </vt:lpstr>
      <vt:lpstr>Component 2 (Trello screenshot)</vt:lpstr>
      <vt:lpstr>Component 2 Version 1- Test Plan (and screenshot)   </vt:lpstr>
      <vt:lpstr>Component 2 Version 2- Test Plan (and screenshot)   </vt:lpstr>
      <vt:lpstr>Component 2 Version 3- Test Plan (and screenshot)   </vt:lpstr>
      <vt:lpstr>Component 2 Version 4- Test Plan (and screenshot)   </vt:lpstr>
      <vt:lpstr>Component 2 Version 5- Test Plan (and screenshot)   </vt:lpstr>
      <vt:lpstr>Component 2 (Trello screenshot) </vt:lpstr>
      <vt:lpstr>Component 2 - Test Plan (?and screenshot)  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dc:creator>Levi Nelson</dc:creator>
  <cp:lastModifiedBy>Levi Nelson</cp:lastModifiedBy>
  <cp:revision>9</cp:revision>
  <dcterms:modified xsi:type="dcterms:W3CDTF">2022-02-25T00:20:22Z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0x0101009E551D43E3947241B79258E92186D0A8</vt:lpwstr>
  </property>
</Properties>
</file>