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2" r:id="rId5"/>
    <p:sldId id="263" r:id="rId6"/>
    <p:sldId id="264" r:id="rId7"/>
    <p:sldId id="267" r:id="rId8"/>
    <p:sldId id="265" r:id="rId9"/>
    <p:sldId id="273" r:id="rId10"/>
    <p:sldId id="266" r:id="rId11"/>
    <p:sldId id="268" r:id="rId12"/>
    <p:sldId id="269" r:id="rId13"/>
    <p:sldId id="270" r:id="rId14"/>
    <p:sldId id="271" r:id="rId15"/>
    <p:sldId id="272" r:id="rId16"/>
    <p:sldId id="27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r>
              <a:rPr lang="en-US" smtClean="0"/>
              <a:t>ĐỀ TÀI : QUẢN LÝ </a:t>
            </a:r>
            <a:br>
              <a:rPr lang="en-US" smtClean="0"/>
            </a:br>
            <a:r>
              <a:rPr lang="en-US" smtClean="0"/>
              <a:t>GIẢI ĐẤU BÓNG RỔ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548" y="3355252"/>
            <a:ext cx="7875639" cy="73004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SV LÀM : LÊ VĨNH NGÀ</a:t>
            </a:r>
          </a:p>
          <a:p>
            <a:r>
              <a:rPr lang="en-US" smtClean="0"/>
              <a:t>LỚP : DH18CNTT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7. Thiết kế giao diện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4" y="1204790"/>
            <a:ext cx="5706272" cy="37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7. Thiết kế giao diện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98" y="1204790"/>
            <a:ext cx="5203203" cy="37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7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7. Thiết kế giao diện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94" y="1204790"/>
            <a:ext cx="4616811" cy="37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6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7. Thiết kế giao diện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87" y="1204790"/>
            <a:ext cx="3850824" cy="37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2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7. Thiết kế giao diện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1" y="1350135"/>
            <a:ext cx="4973414" cy="36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0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7. Thiết kế giao diện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09" y="1070256"/>
            <a:ext cx="6996551" cy="38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8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8. Chức năng phát triển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Hoàn thiện các chức năng trong chương trình với Excel File</a:t>
            </a:r>
          </a:p>
          <a:p>
            <a:r>
              <a:rPr lang="en-US" smtClean="0"/>
              <a:t>Tạo giao diện khung giải đấu (Brackets)</a:t>
            </a:r>
          </a:p>
          <a:p>
            <a:r>
              <a:rPr lang="en-US" smtClean="0"/>
              <a:t>Chức năng tổng kết, đánh giá (Thống kê chỉ số của từng player trong giải đấu, chọn ra MVP của giải đấu</a:t>
            </a:r>
          </a:p>
          <a:p>
            <a:r>
              <a:rPr lang="en-US" smtClean="0"/>
              <a:t>Tạo thêm một vai trò đối với hệ thống : Admin. Cho phép người quản trị có thể trực tiếp xử lý csdl trên chương 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MỤC LỤC ĐỀ TÀI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Lời nói đầu – Lý do </a:t>
            </a:r>
            <a:r>
              <a:rPr lang="en-US" smtClean="0"/>
              <a:t>chọn đề tài</a:t>
            </a:r>
            <a:endParaRPr lang="en-US"/>
          </a:p>
          <a:p>
            <a:r>
              <a:rPr lang="en-US"/>
              <a:t>Phân tích – </a:t>
            </a:r>
            <a:r>
              <a:rPr lang="en-US" smtClean="0"/>
              <a:t>Thiết kế - Cài đặt</a:t>
            </a:r>
            <a:endParaRPr lang="en-US"/>
          </a:p>
          <a:p>
            <a:r>
              <a:rPr lang="en-US"/>
              <a:t>Kết quả - đề 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 Lý do chọn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Đáp ứng nhu cầu quản lý giải đấu, giúp ban tổ chức có thể quản lý giải đấu một cách tiện dụng hơn</a:t>
            </a:r>
          </a:p>
          <a:p>
            <a:r>
              <a:rPr lang="en-US" smtClean="0"/>
              <a:t>Bắt kịp xu thế phát triển của các đơn vị tổ chức giải đấu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3. LỢI ÍCH CỦA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Dễ dàng quản lý giải đấu hơn so với cách quản lý giải đấu truyền thống.</a:t>
            </a:r>
          </a:p>
          <a:p>
            <a:r>
              <a:rPr lang="en-US" smtClean="0"/>
              <a:t>Dễ dàng lên lịch giải đấu.</a:t>
            </a:r>
          </a:p>
          <a:p>
            <a:r>
              <a:rPr lang="en-US" smtClean="0"/>
              <a:t>Dễ dàng tính toán tổng doanh thu của giải đấu.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0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4. 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.NET : Winform .NET, Email API, Class </a:t>
            </a:r>
            <a:r>
              <a:rPr lang="en-US" smtClean="0"/>
              <a:t>Library, Dapper</a:t>
            </a:r>
            <a:endParaRPr lang="en-US" smtClean="0"/>
          </a:p>
          <a:p>
            <a:r>
              <a:rPr lang="en-US" smtClean="0"/>
              <a:t>Cơ sở dữ liệu : Sql server/Excel File</a:t>
            </a:r>
          </a:p>
          <a:p>
            <a:r>
              <a:rPr lang="en-US" smtClean="0"/>
              <a:t>Users : Người dùng cuối</a:t>
            </a:r>
          </a:p>
          <a:p>
            <a:r>
              <a:rPr lang="en-US" smtClean="0"/>
              <a:t>Kiến thức nền : Email, SQL, Refractoring, Interfaces, Random ordering, excel file handling, 3 Tier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5. Yêu cầu nghiệp 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hêm/xóa/sửa </a:t>
            </a:r>
            <a:r>
              <a:rPr lang="en-US"/>
              <a:t>các trận đấu, các đội bóng, thành viên cũng như giải </a:t>
            </a:r>
            <a:r>
              <a:rPr lang="en-US" smtClean="0"/>
              <a:t>thưởng</a:t>
            </a:r>
          </a:p>
          <a:p>
            <a:r>
              <a:rPr lang="en-US" smtClean="0"/>
              <a:t>Sắp xếp và chọn các đội theo một thứ tự ngẫu nhiên</a:t>
            </a:r>
          </a:p>
          <a:p>
            <a:r>
              <a:rPr lang="en-US"/>
              <a:t>G</a:t>
            </a:r>
            <a:r>
              <a:rPr lang="en-US" smtClean="0"/>
              <a:t>ửi </a:t>
            </a:r>
            <a:r>
              <a:rPr lang="en-US"/>
              <a:t>thông báo trận đấu sắp tới đến các người chơi thông qua </a:t>
            </a:r>
            <a:r>
              <a:rPr lang="en-US" smtClean="0"/>
              <a:t>email API</a:t>
            </a:r>
          </a:p>
          <a:p>
            <a:r>
              <a:rPr lang="en-US" smtClean="0"/>
              <a:t>Lưu </a:t>
            </a:r>
            <a:r>
              <a:rPr lang="en-US"/>
              <a:t>trữ CSDL vào trong </a:t>
            </a:r>
            <a:r>
              <a:rPr lang="en-US" smtClean="0"/>
              <a:t>DATABASE (SQL, EXCEL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5. Yêu cầu nghiệp 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giải đấu, số trận đấu của giải đấu, số lượng đội/người chơi tham gia giải đấu, số lượng giải thưởng và phí thưởng, lệ phí tham gia</a:t>
            </a:r>
            <a:r>
              <a:rPr lang="en-US" smtClean="0"/>
              <a:t>.</a:t>
            </a:r>
          </a:p>
          <a:p>
            <a:r>
              <a:rPr lang="en-US"/>
              <a:t>C</a:t>
            </a:r>
            <a:r>
              <a:rPr lang="en-US" smtClean="0"/>
              <a:t>hức </a:t>
            </a:r>
            <a:r>
              <a:rPr lang="en-US"/>
              <a:t>năng tổng kết, báo cáo giải đấu (Ai là người đạt giải nhất, </a:t>
            </a:r>
            <a:r>
              <a:rPr lang="en-US" smtClean="0"/>
              <a:t>nhì). Gửi email đến người chiến thắng.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6. Sơ đồ thiết kế hệ thống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127760"/>
            <a:ext cx="552450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6. Sơ đồ thiết kế hệ thống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45338"/>
            <a:ext cx="7715250" cy="35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0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ĐỀ TÀI : QUẢN LÝ  GIẢI ĐẤU BÓNG RỔ</vt:lpstr>
      <vt:lpstr>MỤC LỤC ĐỀ TÀI</vt:lpstr>
      <vt:lpstr>1. Lý do chọn đề tài</vt:lpstr>
      <vt:lpstr>3. LỢI ÍCH CỦA ĐỀ TÀI</vt:lpstr>
      <vt:lpstr>4. Cơ sở lý thuyết</vt:lpstr>
      <vt:lpstr>5. Yêu cầu nghiệp vụ</vt:lpstr>
      <vt:lpstr>5. Yêu cầu nghiệp vụ</vt:lpstr>
      <vt:lpstr>6. Sơ đồ thiết kế hệ thống</vt:lpstr>
      <vt:lpstr>6. Sơ đồ thiết kế hệ thống</vt:lpstr>
      <vt:lpstr>7. Thiết kế giao diện</vt:lpstr>
      <vt:lpstr>7. Thiết kế giao diện</vt:lpstr>
      <vt:lpstr>7. Thiết kế giao diện</vt:lpstr>
      <vt:lpstr>7. Thiết kế giao diện</vt:lpstr>
      <vt:lpstr>7. Thiết kế giao diện</vt:lpstr>
      <vt:lpstr>7. Thiết kế giao diện</vt:lpstr>
      <vt:lpstr>8. Chức năng phát triển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2020-08-18T03:17:05Z</dcterms:modified>
</cp:coreProperties>
</file>