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2.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5"/>
  </p:sldMasterIdLst>
  <p:notesMasterIdLst>
    <p:notesMasterId r:id="rId47"/>
  </p:notesMasterIdLst>
  <p:handoutMasterIdLst>
    <p:handoutMasterId r:id="rId48"/>
  </p:handoutMasterIdLst>
  <p:sldIdLst>
    <p:sldId id="258" r:id="rId6"/>
    <p:sldId id="276" r:id="rId7"/>
    <p:sldId id="277" r:id="rId8"/>
    <p:sldId id="288" r:id="rId9"/>
    <p:sldId id="455" r:id="rId10"/>
    <p:sldId id="456" r:id="rId11"/>
    <p:sldId id="479" r:id="rId12"/>
    <p:sldId id="369" r:id="rId13"/>
    <p:sldId id="485" r:id="rId14"/>
    <p:sldId id="478" r:id="rId15"/>
    <p:sldId id="296" r:id="rId16"/>
    <p:sldId id="370" r:id="rId17"/>
    <p:sldId id="480" r:id="rId18"/>
    <p:sldId id="391" r:id="rId19"/>
    <p:sldId id="384" r:id="rId20"/>
    <p:sldId id="392" r:id="rId21"/>
    <p:sldId id="396" r:id="rId22"/>
    <p:sldId id="397" r:id="rId23"/>
    <p:sldId id="400" r:id="rId24"/>
    <p:sldId id="403" r:id="rId25"/>
    <p:sldId id="401" r:id="rId26"/>
    <p:sldId id="484" r:id="rId27"/>
    <p:sldId id="486" r:id="rId28"/>
    <p:sldId id="463" r:id="rId29"/>
    <p:sldId id="487" r:id="rId30"/>
    <p:sldId id="488" r:id="rId31"/>
    <p:sldId id="489" r:id="rId32"/>
    <p:sldId id="490" r:id="rId33"/>
    <p:sldId id="491" r:id="rId34"/>
    <p:sldId id="492" r:id="rId35"/>
    <p:sldId id="493" r:id="rId36"/>
    <p:sldId id="494" r:id="rId37"/>
    <p:sldId id="495" r:id="rId38"/>
    <p:sldId id="496" r:id="rId39"/>
    <p:sldId id="497" r:id="rId40"/>
    <p:sldId id="498" r:id="rId41"/>
    <p:sldId id="499" r:id="rId42"/>
    <p:sldId id="500" r:id="rId43"/>
    <p:sldId id="501" r:id="rId44"/>
    <p:sldId id="502" r:id="rId45"/>
    <p:sldId id="503" r:id="rId46"/>
  </p:sldIdLst>
  <p:sldSz cx="12192000" cy="6858000"/>
  <p:notesSz cx="6858000" cy="9144000"/>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5229363-BAB8-4D1F-8F48-D5904042A5D6}">
          <p14:sldIdLst>
            <p14:sldId id="258"/>
            <p14:sldId id="276"/>
            <p14:sldId id="277"/>
            <p14:sldId id="288"/>
            <p14:sldId id="455"/>
            <p14:sldId id="456"/>
            <p14:sldId id="479"/>
            <p14:sldId id="369"/>
            <p14:sldId id="485"/>
            <p14:sldId id="478"/>
            <p14:sldId id="296"/>
            <p14:sldId id="370"/>
            <p14:sldId id="480"/>
            <p14:sldId id="391"/>
            <p14:sldId id="384"/>
            <p14:sldId id="392"/>
            <p14:sldId id="396"/>
            <p14:sldId id="397"/>
            <p14:sldId id="400"/>
            <p14:sldId id="403"/>
            <p14:sldId id="401"/>
            <p14:sldId id="484"/>
            <p14:sldId id="486"/>
            <p14:sldId id="463"/>
            <p14:sldId id="487"/>
            <p14:sldId id="488"/>
            <p14:sldId id="489"/>
            <p14:sldId id="490"/>
            <p14:sldId id="491"/>
            <p14:sldId id="492"/>
            <p14:sldId id="493"/>
            <p14:sldId id="494"/>
            <p14:sldId id="495"/>
            <p14:sldId id="496"/>
            <p14:sldId id="497"/>
            <p14:sldId id="498"/>
            <p14:sldId id="499"/>
            <p14:sldId id="500"/>
            <p14:sldId id="501"/>
            <p14:sldId id="502"/>
            <p14:sldId id="503"/>
          </p14:sldIdLst>
        </p14:section>
      </p14:sectionLst>
    </p:ext>
    <p:ext uri="{EFAFB233-063F-42B5-8137-9DF3F51BA10A}">
      <p15:sldGuideLst xmlns:p15="http://schemas.microsoft.com/office/powerpoint/2012/main">
        <p15:guide id="7" orient="horz" pos="2160" userDrawn="1">
          <p15:clr>
            <a:srgbClr val="A4A3A4"/>
          </p15:clr>
        </p15:guide>
        <p15:guide id="8" pos="422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uwman, R. (Remke)" initials="RB" lastIdx="68" clrIdx="0"/>
  <p:cmAuthor id="2" name="CAV2" initials="C" lastIdx="5" clrIdx="1"/>
  <p:cmAuthor id="3" name="Emilija Krasula Maricic" initials="EKM" lastIdx="18" clrIdx="2">
    <p:extLst>
      <p:ext uri="{19B8F6BF-5375-455C-9EA6-DF929625EA0E}">
        <p15:presenceInfo xmlns:p15="http://schemas.microsoft.com/office/powerpoint/2012/main" userId="S::e.krasulamaricic@levi9.com::8df131a6-0f65-4071-b24b-cdee77098b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4500"/>
    <a:srgbClr val="FFD203"/>
    <a:srgbClr val="E6E6E6"/>
    <a:srgbClr val="EAEAEA"/>
    <a:srgbClr val="00A13A"/>
    <a:srgbClr val="FF6608"/>
    <a:srgbClr val="706F6F"/>
    <a:srgbClr val="009892"/>
    <a:srgbClr val="FF7D7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B7EACE-F734-4B13-EB43-332A7BC990AE}" v="126" dt="2023-05-18T14:05:54.067"/>
    <p1510:client id="{69042015-F6EC-4BE8-BB21-AE0CAC334268}" v="28" dt="2023-05-19T18:33:53.012"/>
    <p1510:client id="{83DD58AA-38D4-2BC6-131B-7E0A4AC90B07}" v="5" dt="2023-05-15T20:51:27.769"/>
    <p1510:client id="{A104A9C8-B56C-0D53-E6D3-6CBC55F73A88}" v="6" dt="2023-05-19T17:33:36.616"/>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93"/>
    <p:restoredTop sz="77342"/>
  </p:normalViewPr>
  <p:slideViewPr>
    <p:cSldViewPr snapToGrid="0">
      <p:cViewPr varScale="1">
        <p:scale>
          <a:sx n="51" d="100"/>
          <a:sy n="51" d="100"/>
        </p:scale>
        <p:origin x="1280" y="52"/>
      </p:cViewPr>
      <p:guideLst>
        <p:guide orient="horz" pos="2160"/>
        <p:guide pos="4226"/>
      </p:guideLst>
    </p:cSldViewPr>
  </p:slideViewPr>
  <p:notesTextViewPr>
    <p:cViewPr>
      <p:scale>
        <a:sx n="120" d="100"/>
        <a:sy n="120" d="100"/>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commentAuthors" Target="commentAuthors.xml"/><Relationship Id="rId55"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handoutMaster" Target="handoutMasters/handoutMaster1.xml"/><Relationship Id="rId56" Type="http://schemas.microsoft.com/office/2015/10/relationships/revisionInfo" Target="revisionInfo.xml"/><Relationship Id="rId8" Type="http://schemas.openxmlformats.org/officeDocument/2006/relationships/slide" Target="slides/slide3.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jan Pavlovic" userId="S::b.pavlovic@levi9.com::48cade46-57fb-4c86-b250-c93556571c14" providerId="AD" clId="Web-{A104A9C8-B56C-0D53-E6D3-6CBC55F73A88}"/>
    <pc:docChg chg="modSld">
      <pc:chgData name="Bojan Pavlovic" userId="S::b.pavlovic@levi9.com::48cade46-57fb-4c86-b250-c93556571c14" providerId="AD" clId="Web-{A104A9C8-B56C-0D53-E6D3-6CBC55F73A88}" dt="2023-05-19T17:33:36.616" v="5" actId="20577"/>
      <pc:docMkLst>
        <pc:docMk/>
      </pc:docMkLst>
      <pc:sldChg chg="modSp">
        <pc:chgData name="Bojan Pavlovic" userId="S::b.pavlovic@levi9.com::48cade46-57fb-4c86-b250-c93556571c14" providerId="AD" clId="Web-{A104A9C8-B56C-0D53-E6D3-6CBC55F73A88}" dt="2023-05-19T17:33:36.616" v="5" actId="20577"/>
        <pc:sldMkLst>
          <pc:docMk/>
          <pc:sldMk cId="194106304" sldId="472"/>
        </pc:sldMkLst>
        <pc:spChg chg="mod">
          <ac:chgData name="Bojan Pavlovic" userId="S::b.pavlovic@levi9.com::48cade46-57fb-4c86-b250-c93556571c14" providerId="AD" clId="Web-{A104A9C8-B56C-0D53-E6D3-6CBC55F73A88}" dt="2023-05-19T17:33:36.616" v="5" actId="20577"/>
          <ac:spMkLst>
            <pc:docMk/>
            <pc:sldMk cId="194106304" sldId="472"/>
            <ac:spMk id="2" creationId="{FA8AB63D-18D5-4F04-8D43-CEC2044F54F0}"/>
          </ac:spMkLst>
        </pc:spChg>
      </pc:sldChg>
    </pc:docChg>
  </pc:docChgLst>
  <pc:docChgLst>
    <pc:chgData name="Aleksandar Markovic" userId="S::a.markovic@levi9.com::fb9b7c90-727e-44f6-9aef-b7a6c41be2bb" providerId="AD" clId="Web-{69042015-F6EC-4BE8-BB21-AE0CAC334268}"/>
    <pc:docChg chg="modSld">
      <pc:chgData name="Aleksandar Markovic" userId="S::a.markovic@levi9.com::fb9b7c90-727e-44f6-9aef-b7a6c41be2bb" providerId="AD" clId="Web-{69042015-F6EC-4BE8-BB21-AE0CAC334268}" dt="2023-05-19T18:33:53.012" v="27" actId="20577"/>
      <pc:docMkLst>
        <pc:docMk/>
      </pc:docMkLst>
      <pc:sldChg chg="modSp">
        <pc:chgData name="Aleksandar Markovic" userId="S::a.markovic@levi9.com::fb9b7c90-727e-44f6-9aef-b7a6c41be2bb" providerId="AD" clId="Web-{69042015-F6EC-4BE8-BB21-AE0CAC334268}" dt="2023-05-19T18:33:53.012" v="27" actId="20577"/>
        <pc:sldMkLst>
          <pc:docMk/>
          <pc:sldMk cId="3235047723" sldId="407"/>
        </pc:sldMkLst>
        <pc:spChg chg="mod">
          <ac:chgData name="Aleksandar Markovic" userId="S::a.markovic@levi9.com::fb9b7c90-727e-44f6-9aef-b7a6c41be2bb" providerId="AD" clId="Web-{69042015-F6EC-4BE8-BB21-AE0CAC334268}" dt="2023-05-19T18:33:53.012" v="27" actId="20577"/>
          <ac:spMkLst>
            <pc:docMk/>
            <pc:sldMk cId="3235047723" sldId="407"/>
            <ac:spMk id="2" creationId="{051D7C49-9C1C-4762-B858-61E67632F9BC}"/>
          </ac:spMkLst>
        </pc:spChg>
      </pc:sldChg>
    </pc:docChg>
  </pc:docChgLst>
  <pc:docChgLst>
    <pc:chgData name="Bojan Pavlovic" userId="S::b.pavlovic@levi9.com::48cade46-57fb-4c86-b250-c93556571c14" providerId="AD" clId="Web-{83DD58AA-38D4-2BC6-131B-7E0A4AC90B07}"/>
    <pc:docChg chg="modSld">
      <pc:chgData name="Bojan Pavlovic" userId="S::b.pavlovic@levi9.com::48cade46-57fb-4c86-b250-c93556571c14" providerId="AD" clId="Web-{83DD58AA-38D4-2BC6-131B-7E0A4AC90B07}" dt="2023-05-15T20:51:27.769" v="4" actId="20577"/>
      <pc:docMkLst>
        <pc:docMk/>
      </pc:docMkLst>
      <pc:sldChg chg="modSp">
        <pc:chgData name="Bojan Pavlovic" userId="S::b.pavlovic@levi9.com::48cade46-57fb-4c86-b250-c93556571c14" providerId="AD" clId="Web-{83DD58AA-38D4-2BC6-131B-7E0A4AC90B07}" dt="2023-05-15T20:31:05.372" v="1" actId="1076"/>
        <pc:sldMkLst>
          <pc:docMk/>
          <pc:sldMk cId="3668505572" sldId="465"/>
        </pc:sldMkLst>
        <pc:spChg chg="mod">
          <ac:chgData name="Bojan Pavlovic" userId="S::b.pavlovic@levi9.com::48cade46-57fb-4c86-b250-c93556571c14" providerId="AD" clId="Web-{83DD58AA-38D4-2BC6-131B-7E0A4AC90B07}" dt="2023-05-15T20:31:05.372" v="1" actId="1076"/>
          <ac:spMkLst>
            <pc:docMk/>
            <pc:sldMk cId="3668505572" sldId="465"/>
            <ac:spMk id="2" creationId="{B850928A-735D-427A-8260-D2B9ACB9BD52}"/>
          </ac:spMkLst>
        </pc:spChg>
      </pc:sldChg>
      <pc:sldChg chg="modSp">
        <pc:chgData name="Bojan Pavlovic" userId="S::b.pavlovic@levi9.com::48cade46-57fb-4c86-b250-c93556571c14" providerId="AD" clId="Web-{83DD58AA-38D4-2BC6-131B-7E0A4AC90B07}" dt="2023-05-15T20:51:27.769" v="4" actId="20577"/>
        <pc:sldMkLst>
          <pc:docMk/>
          <pc:sldMk cId="1155055712" sldId="467"/>
        </pc:sldMkLst>
        <pc:spChg chg="mod">
          <ac:chgData name="Bojan Pavlovic" userId="S::b.pavlovic@levi9.com::48cade46-57fb-4c86-b250-c93556571c14" providerId="AD" clId="Web-{83DD58AA-38D4-2BC6-131B-7E0A4AC90B07}" dt="2023-05-15T20:51:27.769" v="4" actId="20577"/>
          <ac:spMkLst>
            <pc:docMk/>
            <pc:sldMk cId="1155055712" sldId="467"/>
            <ac:spMk id="2" creationId="{4FF632B8-F147-48CE-9399-8C4825DF80CE}"/>
          </ac:spMkLst>
        </pc:spChg>
      </pc:sldChg>
    </pc:docChg>
  </pc:docChgLst>
  <pc:docChgLst>
    <pc:chgData name="Bojan Pavlovic" userId="S::b.pavlovic@levi9.com::48cade46-57fb-4c86-b250-c93556571c14" providerId="AD" clId="Web-{61B7EACE-F734-4B13-EB43-332A7BC990AE}"/>
    <pc:docChg chg="addSld modSld modSection">
      <pc:chgData name="Bojan Pavlovic" userId="S::b.pavlovic@levi9.com::48cade46-57fb-4c86-b250-c93556571c14" providerId="AD" clId="Web-{61B7EACE-F734-4B13-EB43-332A7BC990AE}" dt="2023-05-18T14:03:39.543" v="121" actId="20577"/>
      <pc:docMkLst>
        <pc:docMk/>
      </pc:docMkLst>
      <pc:sldChg chg="modSp">
        <pc:chgData name="Bojan Pavlovic" userId="S::b.pavlovic@levi9.com::48cade46-57fb-4c86-b250-c93556571c14" providerId="AD" clId="Web-{61B7EACE-F734-4B13-EB43-332A7BC990AE}" dt="2023-05-18T14:03:08.744" v="119" actId="20577"/>
        <pc:sldMkLst>
          <pc:docMk/>
          <pc:sldMk cId="2588802750" sldId="258"/>
        </pc:sldMkLst>
        <pc:spChg chg="mod">
          <ac:chgData name="Bojan Pavlovic" userId="S::b.pavlovic@levi9.com::48cade46-57fb-4c86-b250-c93556571c14" providerId="AD" clId="Web-{61B7EACE-F734-4B13-EB43-332A7BC990AE}" dt="2023-05-18T14:03:08.744" v="119" actId="20577"/>
          <ac:spMkLst>
            <pc:docMk/>
            <pc:sldMk cId="2588802750" sldId="258"/>
            <ac:spMk id="9" creationId="{00000000-0000-0000-0000-000000000000}"/>
          </ac:spMkLst>
        </pc:spChg>
        <pc:spChg chg="mod">
          <ac:chgData name="Bojan Pavlovic" userId="S::b.pavlovic@levi9.com::48cade46-57fb-4c86-b250-c93556571c14" providerId="AD" clId="Web-{61B7EACE-F734-4B13-EB43-332A7BC990AE}" dt="2023-05-18T14:03:01.197" v="116" actId="20577"/>
          <ac:spMkLst>
            <pc:docMk/>
            <pc:sldMk cId="2588802750" sldId="258"/>
            <ac:spMk id="41" creationId="{00000000-0000-0000-0000-000000000000}"/>
          </ac:spMkLst>
        </pc:spChg>
      </pc:sldChg>
      <pc:sldChg chg="modSp">
        <pc:chgData name="Bojan Pavlovic" userId="S::b.pavlovic@levi9.com::48cade46-57fb-4c86-b250-c93556571c14" providerId="AD" clId="Web-{61B7EACE-F734-4B13-EB43-332A7BC990AE}" dt="2023-05-18T13:35:06.633" v="2" actId="20577"/>
        <pc:sldMkLst>
          <pc:docMk/>
          <pc:sldMk cId="3513129669" sldId="461"/>
        </pc:sldMkLst>
        <pc:spChg chg="mod">
          <ac:chgData name="Bojan Pavlovic" userId="S::b.pavlovic@levi9.com::48cade46-57fb-4c86-b250-c93556571c14" providerId="AD" clId="Web-{61B7EACE-F734-4B13-EB43-332A7BC990AE}" dt="2023-05-18T13:35:06.633" v="2" actId="20577"/>
          <ac:spMkLst>
            <pc:docMk/>
            <pc:sldMk cId="3513129669" sldId="461"/>
            <ac:spMk id="2" creationId="{051D7C49-9C1C-4762-B858-61E67632F9BC}"/>
          </ac:spMkLst>
        </pc:spChg>
      </pc:sldChg>
      <pc:sldChg chg="modSp">
        <pc:chgData name="Bojan Pavlovic" userId="S::b.pavlovic@levi9.com::48cade46-57fb-4c86-b250-c93556571c14" providerId="AD" clId="Web-{61B7EACE-F734-4B13-EB43-332A7BC990AE}" dt="2023-05-18T14:03:39.543" v="121" actId="20577"/>
        <pc:sldMkLst>
          <pc:docMk/>
          <pc:sldMk cId="343733098" sldId="478"/>
        </pc:sldMkLst>
        <pc:spChg chg="mod">
          <ac:chgData name="Bojan Pavlovic" userId="S::b.pavlovic@levi9.com::48cade46-57fb-4c86-b250-c93556571c14" providerId="AD" clId="Web-{61B7EACE-F734-4B13-EB43-332A7BC990AE}" dt="2023-05-18T14:03:39.543" v="121" actId="20577"/>
          <ac:spMkLst>
            <pc:docMk/>
            <pc:sldMk cId="343733098" sldId="478"/>
            <ac:spMk id="3" creationId="{78B1BA00-8C13-0240-EBD8-52DBB4DF9AED}"/>
          </ac:spMkLst>
        </pc:spChg>
      </pc:sldChg>
      <pc:sldChg chg="modSp new">
        <pc:chgData name="Bojan Pavlovic" userId="S::b.pavlovic@levi9.com::48cade46-57fb-4c86-b250-c93556571c14" providerId="AD" clId="Web-{61B7EACE-F734-4B13-EB43-332A7BC990AE}" dt="2023-05-18T14:02:12.772" v="90" actId="20577"/>
        <pc:sldMkLst>
          <pc:docMk/>
          <pc:sldMk cId="1415296774" sldId="484"/>
        </pc:sldMkLst>
        <pc:spChg chg="mod">
          <ac:chgData name="Bojan Pavlovic" userId="S::b.pavlovic@levi9.com::48cade46-57fb-4c86-b250-c93556571c14" providerId="AD" clId="Web-{61B7EACE-F734-4B13-EB43-332A7BC990AE}" dt="2023-05-18T14:02:12.772" v="90" actId="20577"/>
          <ac:spMkLst>
            <pc:docMk/>
            <pc:sldMk cId="1415296774" sldId="484"/>
            <ac:spMk id="2" creationId="{A33D87A3-5A12-079D-A062-B0D210BF3E3A}"/>
          </ac:spMkLst>
        </pc:spChg>
        <pc:spChg chg="mod">
          <ac:chgData name="Bojan Pavlovic" userId="S::b.pavlovic@levi9.com::48cade46-57fb-4c86-b250-c93556571c14" providerId="AD" clId="Web-{61B7EACE-F734-4B13-EB43-332A7BC990AE}" dt="2023-05-18T13:58:39.071" v="7" actId="20577"/>
          <ac:spMkLst>
            <pc:docMk/>
            <pc:sldMk cId="1415296774" sldId="484"/>
            <ac:spMk id="3" creationId="{DBBEC4D6-0607-7BEB-4741-1158DF204AE8}"/>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3" dt="2021-05-20T20:11:15.581" idx="18">
    <p:pos x="10" y="10"/>
    <p:text>Show printscreens from Spring Initializr folder</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05-14T14:11:48.796" idx="6">
    <p:pos x="10" y="10"/>
    <p:text>The testHomePage() method defines the test you want to perform against the
homepage. It starts with the MockMvc object to perform an HTTP GET request for /
(the root path).</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9DD6AA-DA07-4B49-84C4-DD15DC5E0A8E}" type="datetimeFigureOut">
              <a:rPr lang="en-GB" smtClean="0"/>
              <a:t>18/05/2024</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Tree>
    <p:extLst>
      <p:ext uri="{BB962C8B-B14F-4D97-AF65-F5344CB8AC3E}">
        <p14:creationId xmlns:p14="http://schemas.microsoft.com/office/powerpoint/2010/main" val="2895273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0"/>
            <a:ext cx="4966198" cy="324000"/>
          </a:xfrm>
          <a:prstGeom prst="rect">
            <a:avLst/>
          </a:prstGeom>
        </p:spPr>
        <p:txBody>
          <a:bodyPr vert="horz" lIns="91440" tIns="45720" rIns="91440" bIns="45720" rtlCol="0"/>
          <a:lstStyle>
            <a:lvl1pPr algn="l">
              <a:defRPr sz="1000">
                <a:latin typeface="+mn-lt"/>
              </a:defRPr>
            </a:lvl1pPr>
          </a:lstStyle>
          <a:p>
            <a:endParaRPr lang="en-GB"/>
          </a:p>
        </p:txBody>
      </p:sp>
      <p:sp>
        <p:nvSpPr>
          <p:cNvPr id="3" name="Date Placeholder 2"/>
          <p:cNvSpPr>
            <a:spLocks noGrp="1"/>
          </p:cNvSpPr>
          <p:nvPr>
            <p:ph type="dt" idx="1"/>
          </p:nvPr>
        </p:nvSpPr>
        <p:spPr>
          <a:xfrm>
            <a:off x="5778000" y="0"/>
            <a:ext cx="1080000" cy="324000"/>
          </a:xfrm>
          <a:prstGeom prst="rect">
            <a:avLst/>
          </a:prstGeom>
        </p:spPr>
        <p:txBody>
          <a:bodyPr vert="horz" lIns="91440" tIns="45720" rIns="91440" bIns="45720" rtlCol="0"/>
          <a:lstStyle>
            <a:lvl1pPr algn="r">
              <a:defRPr sz="1000">
                <a:latin typeface="+mn-lt"/>
              </a:defRPr>
            </a:lvl1pPr>
          </a:lstStyle>
          <a:p>
            <a:fld id="{B6962210-35F6-42EB-A3B8-FCE6E13B30BA}" type="datetimeFigureOut">
              <a:rPr lang="en-GB" smtClean="0"/>
              <a:pPr/>
              <a:t>18/05/2024</a:t>
            </a:fld>
            <a:endParaRPr lang="en-GB"/>
          </a:p>
        </p:txBody>
      </p:sp>
      <p:sp>
        <p:nvSpPr>
          <p:cNvPr id="5" name="Notes Placeholder 4"/>
          <p:cNvSpPr>
            <a:spLocks noGrp="1"/>
          </p:cNvSpPr>
          <p:nvPr>
            <p:ph type="body" sz="quarter" idx="3"/>
          </p:nvPr>
        </p:nvSpPr>
        <p:spPr>
          <a:xfrm>
            <a:off x="685800" y="3938589"/>
            <a:ext cx="5486400" cy="4746624"/>
          </a:xfrm>
          <a:prstGeom prst="rect">
            <a:avLst/>
          </a:prstGeom>
        </p:spPr>
        <p:txBody>
          <a:bodyPr vert="horz" lIns="0" tIns="0" rIns="0" bIns="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685799" y="8856661"/>
            <a:ext cx="4966199" cy="252000"/>
          </a:xfrm>
          <a:prstGeom prst="rect">
            <a:avLst/>
          </a:prstGeom>
        </p:spPr>
        <p:txBody>
          <a:bodyPr vert="horz" lIns="91440" tIns="45720" rIns="91440" bIns="45720" rtlCol="0" anchor="t" anchorCtr="0"/>
          <a:lstStyle>
            <a:lvl1pPr algn="l">
              <a:defRPr sz="1000">
                <a:latin typeface="+mn-lt"/>
              </a:defRPr>
            </a:lvl1pPr>
          </a:lstStyle>
          <a:p>
            <a:endParaRPr lang="en-GB"/>
          </a:p>
        </p:txBody>
      </p:sp>
      <p:sp>
        <p:nvSpPr>
          <p:cNvPr id="7" name="Slide Number Placeholder 6"/>
          <p:cNvSpPr>
            <a:spLocks noGrp="1"/>
          </p:cNvSpPr>
          <p:nvPr>
            <p:ph type="sldNum" sz="quarter" idx="5"/>
          </p:nvPr>
        </p:nvSpPr>
        <p:spPr>
          <a:xfrm>
            <a:off x="5778000" y="8856661"/>
            <a:ext cx="1080000" cy="252000"/>
          </a:xfrm>
          <a:prstGeom prst="rect">
            <a:avLst/>
          </a:prstGeom>
        </p:spPr>
        <p:txBody>
          <a:bodyPr vert="horz" lIns="91440" tIns="45720" rIns="91440" bIns="45720" rtlCol="0" anchor="t" anchorCtr="0"/>
          <a:lstStyle>
            <a:lvl1pPr algn="r">
              <a:defRPr sz="1000">
                <a:latin typeface="+mn-lt"/>
              </a:defRPr>
            </a:lvl1pPr>
          </a:lstStyle>
          <a:p>
            <a:fld id="{E762DFE1-544E-4AD0-8AE2-9ADF9877B110}" type="slidenum">
              <a:rPr lang="en-GB" smtClean="0"/>
              <a:pPr/>
              <a:t>‹#›</a:t>
            </a:fld>
            <a:endParaRPr lang="en-GB"/>
          </a:p>
        </p:txBody>
      </p:sp>
      <p:sp>
        <p:nvSpPr>
          <p:cNvPr id="8" name="Slide Image Placeholder 7"/>
          <p:cNvSpPr>
            <a:spLocks noGrp="1" noRot="1" noChangeAspect="1"/>
          </p:cNvSpPr>
          <p:nvPr>
            <p:ph type="sldImg" idx="2"/>
          </p:nvPr>
        </p:nvSpPr>
        <p:spPr>
          <a:xfrm>
            <a:off x="685800" y="681041"/>
            <a:ext cx="5486400" cy="3086100"/>
          </a:xfrm>
          <a:prstGeom prst="rect">
            <a:avLst/>
          </a:prstGeom>
          <a:noFill/>
          <a:ln w="12700">
            <a:solidFill>
              <a:prstClr val="black"/>
            </a:solidFill>
          </a:ln>
        </p:spPr>
        <p:txBody>
          <a:bodyPr vert="horz" lIns="91440" tIns="45720" rIns="91440" bIns="45720" rtlCol="0" anchor="ctr"/>
          <a:lstStyle/>
          <a:p>
            <a:endParaRPr lang="en-GB"/>
          </a:p>
        </p:txBody>
      </p:sp>
    </p:spTree>
    <p:extLst>
      <p:ext uri="{BB962C8B-B14F-4D97-AF65-F5344CB8AC3E}">
        <p14:creationId xmlns:p14="http://schemas.microsoft.com/office/powerpoint/2010/main" val="3708337847"/>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10000"/>
      </a:lnSpc>
      <a:defRPr sz="1400" kern="1200">
        <a:solidFill>
          <a:schemeClr val="tx1"/>
        </a:solidFill>
        <a:latin typeface="+mn-lt"/>
        <a:ea typeface="+mn-ea"/>
        <a:cs typeface="+mn-cs"/>
      </a:defRPr>
    </a:lvl1pPr>
    <a:lvl2pPr marL="174625" indent="-174625" algn="l" defTabSz="914400" rtl="0" eaLnBrk="1" latinLnBrk="0" hangingPunct="1">
      <a:lnSpc>
        <a:spcPct val="110000"/>
      </a:lnSpc>
      <a:buFont typeface="ING Me" pitchFamily="2" charset="0"/>
      <a:buChar char="•"/>
      <a:defRPr sz="1400" kern="1200">
        <a:solidFill>
          <a:schemeClr val="tx1"/>
        </a:solidFill>
        <a:latin typeface="+mn-lt"/>
        <a:ea typeface="+mn-ea"/>
        <a:cs typeface="+mn-cs"/>
      </a:defRPr>
    </a:lvl2pPr>
    <a:lvl3pPr marL="360363" indent="-174625" algn="l" defTabSz="914400" rtl="0" eaLnBrk="1" latinLnBrk="0" hangingPunct="1">
      <a:lnSpc>
        <a:spcPct val="110000"/>
      </a:lnSpc>
      <a:buFont typeface="ING Me" pitchFamily="2" charset="0"/>
      <a:buChar char="•"/>
      <a:defRPr sz="1400" kern="1200">
        <a:solidFill>
          <a:schemeClr val="tx1"/>
        </a:solidFill>
        <a:latin typeface="+mn-lt"/>
        <a:ea typeface="+mn-ea"/>
        <a:cs typeface="+mn-cs"/>
      </a:defRPr>
    </a:lvl3pPr>
    <a:lvl4pPr marL="534988" indent="-174625" algn="l" defTabSz="914400" rtl="0" eaLnBrk="1" latinLnBrk="0" hangingPunct="1">
      <a:lnSpc>
        <a:spcPct val="110000"/>
      </a:lnSpc>
      <a:buFont typeface="ING Me" pitchFamily="2" charset="0"/>
      <a:buChar char="•"/>
      <a:defRPr sz="1400" kern="1200">
        <a:solidFill>
          <a:schemeClr val="tx1"/>
        </a:solidFill>
        <a:latin typeface="+mn-lt"/>
        <a:ea typeface="+mn-ea"/>
        <a:cs typeface="+mn-cs"/>
      </a:defRPr>
    </a:lvl4pPr>
    <a:lvl5pPr marL="719138" indent="-174625" algn="l" defTabSz="914400" rtl="0" eaLnBrk="1" latinLnBrk="0" hangingPunct="1">
      <a:lnSpc>
        <a:spcPct val="110000"/>
      </a:lnSpc>
      <a:buFont typeface="ING Me" pitchFamily="2" charset="0"/>
      <a:buChar char="•"/>
      <a:defRPr sz="14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376" userDrawn="1">
          <p15:clr>
            <a:srgbClr val="F26B43"/>
          </p15:clr>
        </p15:guide>
        <p15:guide id="2" orient="horz" pos="432" userDrawn="1">
          <p15:clr>
            <a:srgbClr val="F26B43"/>
          </p15:clr>
        </p15:guide>
        <p15:guide id="3" orient="horz" pos="2481"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a:latin typeface="Calibri"/>
                <a:cs typeface="Calibri"/>
              </a:rPr>
              <a:t>Spring je </a:t>
            </a:r>
            <a:r>
              <a:rPr lang="en-US" err="1">
                <a:latin typeface="Calibri"/>
                <a:cs typeface="Calibri"/>
              </a:rPr>
              <a:t>jedan</a:t>
            </a:r>
            <a:r>
              <a:rPr lang="en-US">
                <a:latin typeface="Calibri"/>
                <a:cs typeface="Calibri"/>
              </a:rPr>
              <a:t> od </a:t>
            </a:r>
            <a:r>
              <a:rPr lang="en-US" err="1">
                <a:latin typeface="Calibri"/>
                <a:cs typeface="Calibri"/>
              </a:rPr>
              <a:t>najcesce</a:t>
            </a:r>
            <a:r>
              <a:rPr lang="en-US">
                <a:latin typeface="Calibri"/>
                <a:cs typeface="Calibri"/>
              </a:rPr>
              <a:t> </a:t>
            </a:r>
            <a:r>
              <a:rPr lang="en-US" err="1">
                <a:latin typeface="Calibri"/>
                <a:cs typeface="Calibri"/>
              </a:rPr>
              <a:t>koriscenih</a:t>
            </a:r>
            <a:r>
              <a:rPr lang="en-US">
                <a:latin typeface="Calibri"/>
                <a:cs typeface="Calibri"/>
              </a:rPr>
              <a:t> Java </a:t>
            </a:r>
            <a:r>
              <a:rPr lang="en-US" err="1">
                <a:latin typeface="Calibri"/>
                <a:cs typeface="Calibri"/>
              </a:rPr>
              <a:t>frameworka</a:t>
            </a:r>
            <a:r>
              <a:rPr lang="en-US">
                <a:latin typeface="Calibri"/>
                <a:cs typeface="Calibri"/>
              </a:rPr>
              <a:t> za </a:t>
            </a:r>
            <a:r>
              <a:rPr lang="en-US" err="1">
                <a:latin typeface="Calibri"/>
                <a:cs typeface="Calibri"/>
              </a:rPr>
              <a:t>razvoj</a:t>
            </a:r>
            <a:r>
              <a:rPr lang="en-US">
                <a:latin typeface="Calibri"/>
                <a:cs typeface="Calibri"/>
              </a:rPr>
              <a:t> Web </a:t>
            </a:r>
            <a:r>
              <a:rPr lang="en-US" err="1">
                <a:latin typeface="Calibri"/>
                <a:cs typeface="Calibri"/>
              </a:rPr>
              <a:t>aplikacija</a:t>
            </a:r>
            <a:r>
              <a:rPr lang="en-US">
                <a:latin typeface="Calibri"/>
                <a:cs typeface="Calibri"/>
              </a:rPr>
              <a:t>. </a:t>
            </a:r>
            <a:r>
              <a:rPr lang="en-US" err="1">
                <a:latin typeface="Calibri"/>
                <a:cs typeface="Calibri"/>
              </a:rPr>
              <a:t>Sluzi</a:t>
            </a:r>
            <a:r>
              <a:rPr lang="en-US">
                <a:latin typeface="Calibri"/>
                <a:cs typeface="Calibri"/>
              </a:rPr>
              <a:t> da </a:t>
            </a:r>
            <a:r>
              <a:rPr lang="en-US" err="1">
                <a:latin typeface="Calibri"/>
                <a:cs typeface="Calibri"/>
              </a:rPr>
              <a:t>nam</a:t>
            </a:r>
            <a:r>
              <a:rPr lang="en-US">
                <a:latin typeface="Calibri"/>
                <a:cs typeface="Calibri"/>
              </a:rPr>
              <a:t> </a:t>
            </a:r>
            <a:r>
              <a:rPr lang="en-US" err="1">
                <a:latin typeface="Calibri"/>
                <a:cs typeface="Calibri"/>
              </a:rPr>
              <a:t>pomogne</a:t>
            </a:r>
            <a:r>
              <a:rPr lang="en-US">
                <a:latin typeface="Calibri"/>
                <a:cs typeface="Calibri"/>
              </a:rPr>
              <a:t> </a:t>
            </a:r>
            <a:r>
              <a:rPr lang="en-US" err="1">
                <a:latin typeface="Calibri"/>
                <a:cs typeface="Calibri"/>
              </a:rPr>
              <a:t>baveci</a:t>
            </a:r>
            <a:r>
              <a:rPr lang="en-US">
                <a:latin typeface="Calibri"/>
                <a:cs typeface="Calibri"/>
              </a:rPr>
              <a:t> se </a:t>
            </a:r>
            <a:r>
              <a:rPr lang="en-US" err="1">
                <a:latin typeface="Calibri"/>
                <a:cs typeface="Calibri"/>
              </a:rPr>
              <a:t>infrastukturom</a:t>
            </a:r>
            <a:r>
              <a:rPr lang="en-US">
                <a:latin typeface="Calibri"/>
                <a:cs typeface="Calibri"/>
              </a:rPr>
              <a:t>, </a:t>
            </a:r>
            <a:r>
              <a:rPr lang="en-US" err="1">
                <a:latin typeface="Calibri"/>
                <a:cs typeface="Calibri"/>
              </a:rPr>
              <a:t>tako</a:t>
            </a:r>
            <a:r>
              <a:rPr lang="en-US">
                <a:latin typeface="Calibri"/>
                <a:cs typeface="Calibri"/>
              </a:rPr>
              <a:t> da mi </a:t>
            </a:r>
            <a:r>
              <a:rPr lang="en-US" err="1">
                <a:latin typeface="Calibri"/>
                <a:cs typeface="Calibri"/>
              </a:rPr>
              <a:t>mozemo</a:t>
            </a:r>
            <a:r>
              <a:rPr lang="en-US">
                <a:latin typeface="Calibri"/>
                <a:cs typeface="Calibri"/>
              </a:rPr>
              <a:t> da se </a:t>
            </a:r>
            <a:r>
              <a:rPr lang="en-US" err="1">
                <a:latin typeface="Calibri"/>
                <a:cs typeface="Calibri"/>
              </a:rPr>
              <a:t>posvetimo</a:t>
            </a:r>
            <a:r>
              <a:rPr lang="en-US">
                <a:latin typeface="Calibri"/>
                <a:cs typeface="Calibri"/>
              </a:rPr>
              <a:t> </a:t>
            </a:r>
            <a:r>
              <a:rPr lang="en-US" err="1">
                <a:latin typeface="Calibri"/>
                <a:cs typeface="Calibri"/>
              </a:rPr>
              <a:t>nasoj</a:t>
            </a:r>
            <a:r>
              <a:rPr lang="en-US">
                <a:latin typeface="Calibri"/>
                <a:cs typeface="Calibri"/>
              </a:rPr>
              <a:t> </a:t>
            </a:r>
            <a:r>
              <a:rPr lang="en-US" err="1">
                <a:latin typeface="Calibri"/>
                <a:cs typeface="Calibri"/>
              </a:rPr>
              <a:t>aplikaciji</a:t>
            </a:r>
            <a:r>
              <a:rPr lang="en-US">
                <a:latin typeface="Calibri"/>
                <a:cs typeface="Calibri"/>
              </a:rPr>
              <a:t>.</a:t>
            </a:r>
          </a:p>
          <a:p>
            <a:endParaRPr lang="en-US">
              <a:latin typeface="Calibri"/>
              <a:cs typeface="Calibri"/>
            </a:endParaRPr>
          </a:p>
          <a:p>
            <a:r>
              <a:rPr lang="en-US" err="1">
                <a:latin typeface="Calibri"/>
                <a:cs typeface="Calibri"/>
              </a:rPr>
              <a:t>Prvobitno</a:t>
            </a:r>
            <a:r>
              <a:rPr lang="en-US">
                <a:latin typeface="Calibri"/>
                <a:cs typeface="Calibri"/>
              </a:rPr>
              <a:t> </a:t>
            </a:r>
            <a:r>
              <a:rPr lang="en-US" err="1">
                <a:latin typeface="Calibri"/>
                <a:cs typeface="Calibri"/>
              </a:rPr>
              <a:t>objavljen</a:t>
            </a:r>
            <a:r>
              <a:rPr lang="en-US">
                <a:latin typeface="Calibri"/>
                <a:cs typeface="Calibri"/>
              </a:rPr>
              <a:t> u </a:t>
            </a:r>
            <a:r>
              <a:rPr lang="en-US" err="1">
                <a:latin typeface="Calibri"/>
                <a:cs typeface="Calibri"/>
              </a:rPr>
              <a:t>Oktobru</a:t>
            </a:r>
            <a:r>
              <a:rPr lang="en-US">
                <a:latin typeface="Calibri"/>
                <a:cs typeface="Calibri"/>
              </a:rPr>
              <a:t> 2002.  </a:t>
            </a:r>
            <a:r>
              <a:rPr lang="en-US" err="1">
                <a:latin typeface="Calibri"/>
                <a:cs typeface="Calibri"/>
              </a:rPr>
              <a:t>godine</a:t>
            </a:r>
            <a:r>
              <a:rPr lang="en-US">
                <a:latin typeface="Calibri"/>
                <a:cs typeface="Calibri"/>
              </a:rPr>
              <a:t>, </a:t>
            </a:r>
            <a:r>
              <a:rPr lang="en-US" err="1">
                <a:latin typeface="Calibri"/>
                <a:cs typeface="Calibri"/>
              </a:rPr>
              <a:t>sto</a:t>
            </a:r>
            <a:r>
              <a:rPr lang="en-US">
                <a:latin typeface="Calibri"/>
                <a:cs typeface="Calibri"/>
              </a:rPr>
              <a:t> </a:t>
            </a:r>
            <a:r>
              <a:rPr lang="en-US" err="1">
                <a:latin typeface="Calibri"/>
                <a:cs typeface="Calibri"/>
              </a:rPr>
              <a:t>znaci</a:t>
            </a:r>
            <a:r>
              <a:rPr lang="en-US">
                <a:latin typeface="Calibri"/>
                <a:cs typeface="Calibri"/>
              </a:rPr>
              <a:t> da </a:t>
            </a:r>
            <a:r>
              <a:rPr lang="en-US" err="1">
                <a:latin typeface="Calibri"/>
                <a:cs typeface="Calibri"/>
              </a:rPr>
              <a:t>ove</a:t>
            </a:r>
            <a:r>
              <a:rPr lang="en-US">
                <a:latin typeface="Calibri"/>
                <a:cs typeface="Calibri"/>
              </a:rPr>
              <a:t> </a:t>
            </a:r>
            <a:r>
              <a:rPr lang="en-US" err="1">
                <a:latin typeface="Calibri"/>
                <a:cs typeface="Calibri"/>
              </a:rPr>
              <a:t>godine</a:t>
            </a:r>
            <a:r>
              <a:rPr lang="en-US">
                <a:latin typeface="Calibri"/>
                <a:cs typeface="Calibri"/>
              </a:rPr>
              <a:t> </a:t>
            </a:r>
            <a:r>
              <a:rPr lang="en-US" err="1">
                <a:latin typeface="Calibri"/>
                <a:cs typeface="Calibri"/>
              </a:rPr>
              <a:t>puni</a:t>
            </a:r>
            <a:r>
              <a:rPr lang="en-US">
                <a:latin typeface="Calibri"/>
                <a:cs typeface="Calibri"/>
              </a:rPr>
              <a:t> </a:t>
            </a:r>
            <a:r>
              <a:rPr lang="en-US" err="1">
                <a:latin typeface="Calibri"/>
                <a:cs typeface="Calibri"/>
              </a:rPr>
              <a:t>cak</a:t>
            </a:r>
            <a:r>
              <a:rPr lang="en-US">
                <a:latin typeface="Calibri"/>
                <a:cs typeface="Calibri"/>
              </a:rPr>
              <a:t> 22 </a:t>
            </a:r>
            <a:r>
              <a:rPr lang="en-US" err="1">
                <a:latin typeface="Calibri"/>
                <a:cs typeface="Calibri"/>
              </a:rPr>
              <a:t>godine</a:t>
            </a:r>
            <a:r>
              <a:rPr lang="en-US">
                <a:latin typeface="Calibri"/>
                <a:cs typeface="Calibri"/>
              </a:rPr>
              <a:t>.</a:t>
            </a:r>
          </a:p>
          <a:p>
            <a:endParaRPr lang="en-US">
              <a:latin typeface="Calibri"/>
              <a:cs typeface="Calibri"/>
            </a:endParaRPr>
          </a:p>
          <a:p>
            <a:r>
              <a:rPr lang="en-US" err="1">
                <a:latin typeface="Calibri"/>
                <a:cs typeface="Calibri"/>
              </a:rPr>
              <a:t>Sastoji</a:t>
            </a:r>
            <a:r>
              <a:rPr lang="en-US">
                <a:latin typeface="Calibri"/>
                <a:cs typeface="Calibri"/>
              </a:rPr>
              <a:t> se od </a:t>
            </a:r>
            <a:r>
              <a:rPr lang="en-US" err="1">
                <a:latin typeface="Calibri"/>
                <a:cs typeface="Calibri"/>
              </a:rPr>
              <a:t>oko</a:t>
            </a:r>
            <a:r>
              <a:rPr lang="en-US">
                <a:latin typeface="Calibri"/>
                <a:cs typeface="Calibri"/>
              </a:rPr>
              <a:t> 20 </a:t>
            </a:r>
            <a:r>
              <a:rPr lang="en-US" err="1">
                <a:latin typeface="Calibri"/>
                <a:cs typeface="Calibri"/>
              </a:rPr>
              <a:t>modula</a:t>
            </a:r>
            <a:r>
              <a:rPr lang="en-US">
                <a:latin typeface="Calibri"/>
                <a:cs typeface="Calibri"/>
              </a:rPr>
              <a:t> koji </a:t>
            </a:r>
            <a:r>
              <a:rPr lang="en-US" err="1">
                <a:latin typeface="Calibri"/>
                <a:cs typeface="Calibri"/>
              </a:rPr>
              <a:t>olaksavaju</a:t>
            </a:r>
            <a:r>
              <a:rPr lang="en-US">
                <a:latin typeface="Calibri"/>
                <a:cs typeface="Calibri"/>
              </a:rPr>
              <a:t> </a:t>
            </a:r>
            <a:r>
              <a:rPr lang="en-US" err="1">
                <a:latin typeface="Calibri"/>
                <a:cs typeface="Calibri"/>
              </a:rPr>
              <a:t>pravljenje</a:t>
            </a:r>
            <a:r>
              <a:rPr lang="en-US">
                <a:latin typeface="Calibri"/>
                <a:cs typeface="Calibri"/>
              </a:rPr>
              <a:t> </a:t>
            </a:r>
            <a:r>
              <a:rPr lang="en-US" err="1">
                <a:latin typeface="Calibri"/>
                <a:cs typeface="Calibri"/>
              </a:rPr>
              <a:t>kompleksnih</a:t>
            </a:r>
            <a:r>
              <a:rPr lang="en-US">
                <a:latin typeface="Calibri"/>
                <a:cs typeface="Calibri"/>
              </a:rPr>
              <a:t> </a:t>
            </a:r>
            <a:r>
              <a:rPr lang="en-US" err="1">
                <a:latin typeface="Calibri"/>
                <a:cs typeface="Calibri"/>
              </a:rPr>
              <a:t>aplikacija</a:t>
            </a:r>
            <a:r>
              <a:rPr lang="en-US">
                <a:latin typeface="Calibri"/>
                <a:cs typeface="Calibri"/>
              </a:rPr>
              <a:t>. </a:t>
            </a:r>
          </a:p>
          <a:p>
            <a:r>
              <a:rPr lang="en-US" err="1">
                <a:latin typeface="Calibri"/>
                <a:cs typeface="Calibri"/>
              </a:rPr>
              <a:t>Nije</a:t>
            </a:r>
            <a:r>
              <a:rPr lang="en-US">
                <a:latin typeface="Calibri"/>
                <a:cs typeface="Calibri"/>
              </a:rPr>
              <a:t> </a:t>
            </a:r>
            <a:r>
              <a:rPr lang="en-US" err="1">
                <a:latin typeface="Calibri"/>
                <a:cs typeface="Calibri"/>
              </a:rPr>
              <a:t>obavezno</a:t>
            </a:r>
            <a:r>
              <a:rPr lang="en-US">
                <a:latin typeface="Calibri"/>
                <a:cs typeface="Calibri"/>
              </a:rPr>
              <a:t> </a:t>
            </a:r>
            <a:r>
              <a:rPr lang="en-US" err="1">
                <a:latin typeface="Calibri"/>
                <a:cs typeface="Calibri"/>
              </a:rPr>
              <a:t>koristiti</a:t>
            </a:r>
            <a:r>
              <a:rPr lang="en-US">
                <a:latin typeface="Calibri"/>
                <a:cs typeface="Calibri"/>
              </a:rPr>
              <a:t> </a:t>
            </a:r>
            <a:r>
              <a:rPr lang="en-US" err="1">
                <a:latin typeface="Calibri"/>
                <a:cs typeface="Calibri"/>
              </a:rPr>
              <a:t>sve</a:t>
            </a:r>
            <a:r>
              <a:rPr lang="en-US">
                <a:latin typeface="Calibri"/>
                <a:cs typeface="Calibri"/>
              </a:rPr>
              <a:t> module, </a:t>
            </a:r>
            <a:r>
              <a:rPr lang="en-US" err="1">
                <a:latin typeface="Calibri"/>
                <a:cs typeface="Calibri"/>
              </a:rPr>
              <a:t>oni</a:t>
            </a:r>
            <a:r>
              <a:rPr lang="en-US">
                <a:latin typeface="Calibri"/>
                <a:cs typeface="Calibri"/>
              </a:rPr>
              <a:t> se </a:t>
            </a:r>
            <a:r>
              <a:rPr lang="en-US" err="1">
                <a:latin typeface="Calibri"/>
                <a:cs typeface="Calibri"/>
              </a:rPr>
              <a:t>pojedinacno</a:t>
            </a:r>
            <a:r>
              <a:rPr lang="en-US">
                <a:latin typeface="Calibri"/>
                <a:cs typeface="Calibri"/>
              </a:rPr>
              <a:t> </a:t>
            </a:r>
            <a:r>
              <a:rPr lang="en-US" err="1">
                <a:latin typeface="Calibri"/>
                <a:cs typeface="Calibri"/>
              </a:rPr>
              <a:t>mogu</a:t>
            </a:r>
            <a:r>
              <a:rPr lang="en-US">
                <a:latin typeface="Calibri"/>
                <a:cs typeface="Calibri"/>
              </a:rPr>
              <a:t> </a:t>
            </a:r>
            <a:r>
              <a:rPr lang="en-US" err="1">
                <a:latin typeface="Calibri"/>
                <a:cs typeface="Calibri"/>
              </a:rPr>
              <a:t>ubaciti</a:t>
            </a:r>
            <a:r>
              <a:rPr lang="en-US">
                <a:latin typeface="Calibri"/>
                <a:cs typeface="Calibri"/>
              </a:rPr>
              <a:t> u </a:t>
            </a:r>
            <a:r>
              <a:rPr lang="en-US" err="1">
                <a:latin typeface="Calibri"/>
                <a:cs typeface="Calibri"/>
              </a:rPr>
              <a:t>postojecu</a:t>
            </a:r>
            <a:r>
              <a:rPr lang="en-US">
                <a:latin typeface="Calibri"/>
                <a:cs typeface="Calibri"/>
              </a:rPr>
              <a:t> java </a:t>
            </a:r>
            <a:r>
              <a:rPr lang="en-US" err="1">
                <a:latin typeface="Calibri"/>
                <a:cs typeface="Calibri"/>
              </a:rPr>
              <a:t>aplikaciju</a:t>
            </a:r>
            <a:r>
              <a:rPr lang="en-US">
                <a:latin typeface="Calibri"/>
                <a:cs typeface="Calibri"/>
              </a:rPr>
              <a:t> po </a:t>
            </a:r>
            <a:r>
              <a:rPr lang="en-US" err="1">
                <a:latin typeface="Calibri"/>
                <a:cs typeface="Calibri"/>
              </a:rPr>
              <a:t>potrebi</a:t>
            </a:r>
            <a:r>
              <a:rPr lang="en-US">
                <a:latin typeface="Calibri"/>
                <a:cs typeface="Calibri"/>
              </a:rPr>
              <a:t>. </a:t>
            </a:r>
          </a:p>
          <a:p>
            <a:endParaRPr lang="en-US">
              <a:latin typeface="Calibri"/>
              <a:cs typeface="Calibri"/>
            </a:endParaRPr>
          </a:p>
          <a:p>
            <a:r>
              <a:rPr lang="en-US" err="1">
                <a:latin typeface="Calibri"/>
                <a:cs typeface="Calibri"/>
              </a:rPr>
              <a:t>Njegov</a:t>
            </a:r>
            <a:r>
              <a:rPr lang="en-US">
                <a:latin typeface="Calibri"/>
                <a:cs typeface="Calibri"/>
              </a:rPr>
              <a:t> </a:t>
            </a:r>
            <a:r>
              <a:rPr lang="en-US" err="1">
                <a:latin typeface="Calibri"/>
                <a:cs typeface="Calibri"/>
              </a:rPr>
              <a:t>izvorni</a:t>
            </a:r>
            <a:r>
              <a:rPr lang="en-US">
                <a:latin typeface="Calibri"/>
                <a:cs typeface="Calibri"/>
              </a:rPr>
              <a:t> </a:t>
            </a:r>
            <a:r>
              <a:rPr lang="en-US" err="1">
                <a:latin typeface="Calibri"/>
                <a:cs typeface="Calibri"/>
              </a:rPr>
              <a:t>kod</a:t>
            </a:r>
            <a:r>
              <a:rPr lang="en-US">
                <a:latin typeface="Calibri"/>
                <a:cs typeface="Calibri"/>
              </a:rPr>
              <a:t> je </a:t>
            </a:r>
            <a:r>
              <a:rPr lang="en-US" err="1">
                <a:latin typeface="Calibri"/>
                <a:cs typeface="Calibri"/>
              </a:rPr>
              <a:t>otvorenog</a:t>
            </a:r>
            <a:r>
              <a:rPr lang="en-US">
                <a:latin typeface="Calibri"/>
                <a:cs typeface="Calibri"/>
              </a:rPr>
              <a:t> </a:t>
            </a:r>
            <a:r>
              <a:rPr lang="en-US" err="1">
                <a:latin typeface="Calibri"/>
                <a:cs typeface="Calibri"/>
              </a:rPr>
              <a:t>tipa</a:t>
            </a:r>
            <a:r>
              <a:rPr lang="en-US">
                <a:latin typeface="Calibri"/>
                <a:cs typeface="Calibri"/>
              </a:rPr>
              <a:t>, </a:t>
            </a:r>
            <a:r>
              <a:rPr lang="en-US" err="1">
                <a:latin typeface="Calibri"/>
                <a:cs typeface="Calibri"/>
              </a:rPr>
              <a:t>mozete</a:t>
            </a:r>
            <a:r>
              <a:rPr lang="en-US">
                <a:latin typeface="Calibri"/>
                <a:cs typeface="Calibri"/>
              </a:rPr>
              <a:t> </a:t>
            </a:r>
            <a:r>
              <a:rPr lang="en-US" err="1">
                <a:latin typeface="Calibri"/>
                <a:cs typeface="Calibri"/>
              </a:rPr>
              <a:t>baciti</a:t>
            </a:r>
            <a:r>
              <a:rPr lang="en-US">
                <a:latin typeface="Calibri"/>
                <a:cs typeface="Calibri"/>
              </a:rPr>
              <a:t> </a:t>
            </a:r>
            <a:r>
              <a:rPr lang="en-US" err="1">
                <a:latin typeface="Calibri"/>
                <a:cs typeface="Calibri"/>
              </a:rPr>
              <a:t>pogled</a:t>
            </a:r>
            <a:r>
              <a:rPr lang="en-US">
                <a:latin typeface="Calibri"/>
                <a:cs typeface="Calibri"/>
              </a:rPr>
              <a:t> </a:t>
            </a:r>
            <a:r>
              <a:rPr lang="en-US" err="1">
                <a:latin typeface="Calibri"/>
                <a:cs typeface="Calibri"/>
              </a:rPr>
              <a:t>na</a:t>
            </a:r>
            <a:r>
              <a:rPr lang="en-US">
                <a:latin typeface="Calibri"/>
                <a:cs typeface="Calibri"/>
              </a:rPr>
              <a:t> </a:t>
            </a:r>
            <a:r>
              <a:rPr lang="en-US" err="1">
                <a:latin typeface="Calibri"/>
                <a:cs typeface="Calibri"/>
              </a:rPr>
              <a:t>Github</a:t>
            </a:r>
            <a:r>
              <a:rPr lang="en-US">
                <a:latin typeface="Calibri"/>
                <a:cs typeface="Calibri"/>
              </a:rPr>
              <a:t>-u.</a:t>
            </a:r>
          </a:p>
        </p:txBody>
      </p:sp>
      <p:sp>
        <p:nvSpPr>
          <p:cNvPr id="4" name="Slide Number Placeholder 3"/>
          <p:cNvSpPr>
            <a:spLocks noGrp="1"/>
          </p:cNvSpPr>
          <p:nvPr>
            <p:ph type="sldNum" sz="quarter" idx="5"/>
          </p:nvPr>
        </p:nvSpPr>
        <p:spPr/>
        <p:txBody>
          <a:bodyPr/>
          <a:lstStyle/>
          <a:p>
            <a:fld id="{E762DFE1-544E-4AD0-8AE2-9ADF9877B110}" type="slidenum">
              <a:rPr lang="en-GB" smtClean="0"/>
              <a:pPr/>
              <a:t>4</a:t>
            </a:fld>
            <a:endParaRPr lang="en-GB"/>
          </a:p>
        </p:txBody>
      </p:sp>
    </p:spTree>
    <p:extLst>
      <p:ext uri="{BB962C8B-B14F-4D97-AF65-F5344CB8AC3E}">
        <p14:creationId xmlns:p14="http://schemas.microsoft.com/office/powerpoint/2010/main" val="37973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a:latin typeface="Calibri"/>
                <a:ea typeface="Calibri"/>
                <a:cs typeface="Calibri"/>
              </a:rPr>
              <a:t>Da </a:t>
            </a:r>
            <a:r>
              <a:rPr lang="en-US" err="1">
                <a:latin typeface="Calibri"/>
                <a:ea typeface="Calibri"/>
                <a:cs typeface="Calibri"/>
              </a:rPr>
              <a:t>ponovimo</a:t>
            </a:r>
            <a:endParaRPr lang="en-US">
              <a:latin typeface="Calibri"/>
              <a:ea typeface="Calibri"/>
              <a:cs typeface="Calibri"/>
            </a:endParaRPr>
          </a:p>
          <a:p>
            <a:endParaRPr lang="en-US">
              <a:latin typeface="Calibri"/>
              <a:ea typeface="Calibri"/>
              <a:cs typeface="Calibri"/>
            </a:endParaRPr>
          </a:p>
          <a:p>
            <a:r>
              <a:rPr lang="en-US" err="1">
                <a:latin typeface="Calibri"/>
                <a:ea typeface="Calibri"/>
                <a:cs typeface="Calibri"/>
              </a:rPr>
              <a:t>Svaka</a:t>
            </a:r>
            <a:r>
              <a:rPr lang="en-US">
                <a:latin typeface="Calibri"/>
                <a:ea typeface="Calibri"/>
                <a:cs typeface="Calibri"/>
              </a:rPr>
              <a:t> </a:t>
            </a:r>
            <a:r>
              <a:rPr lang="en-US" err="1">
                <a:latin typeface="Calibri"/>
                <a:ea typeface="Calibri"/>
                <a:cs typeface="Calibri"/>
              </a:rPr>
              <a:t>kompleksna</a:t>
            </a:r>
            <a:r>
              <a:rPr lang="en-US">
                <a:latin typeface="Calibri"/>
                <a:ea typeface="Calibri"/>
                <a:cs typeface="Calibri"/>
              </a:rPr>
              <a:t> </a:t>
            </a:r>
            <a:r>
              <a:rPr lang="en-US" err="1">
                <a:latin typeface="Calibri"/>
                <a:ea typeface="Calibri"/>
                <a:cs typeface="Calibri"/>
              </a:rPr>
              <a:t>aplikacija</a:t>
            </a:r>
            <a:r>
              <a:rPr lang="en-US">
                <a:latin typeface="Calibri"/>
                <a:ea typeface="Calibri"/>
                <a:cs typeface="Calibri"/>
              </a:rPr>
              <a:t> se </a:t>
            </a:r>
            <a:r>
              <a:rPr lang="en-US" err="1">
                <a:latin typeface="Calibri"/>
                <a:ea typeface="Calibri"/>
                <a:cs typeface="Calibri"/>
              </a:rPr>
              <a:t>sastoji</a:t>
            </a:r>
            <a:r>
              <a:rPr lang="en-US">
                <a:latin typeface="Calibri"/>
                <a:ea typeface="Calibri"/>
                <a:cs typeface="Calibri"/>
              </a:rPr>
              <a:t> od </a:t>
            </a:r>
            <a:r>
              <a:rPr lang="en-US" err="1">
                <a:latin typeface="Calibri"/>
                <a:ea typeface="Calibri"/>
                <a:cs typeface="Calibri"/>
              </a:rPr>
              <a:t>mnogo</a:t>
            </a:r>
            <a:r>
              <a:rPr lang="en-US">
                <a:latin typeface="Calibri"/>
                <a:ea typeface="Calibri"/>
                <a:cs typeface="Calibri"/>
              </a:rPr>
              <a:t> </a:t>
            </a:r>
            <a:r>
              <a:rPr lang="en-US" err="1">
                <a:latin typeface="Calibri"/>
                <a:ea typeface="Calibri"/>
                <a:cs typeface="Calibri"/>
              </a:rPr>
              <a:t>komponenata</a:t>
            </a:r>
            <a:r>
              <a:rPr lang="en-US">
                <a:latin typeface="Calibri"/>
                <a:ea typeface="Calibri"/>
                <a:cs typeface="Calibri"/>
              </a:rPr>
              <a:t>, </a:t>
            </a:r>
            <a:r>
              <a:rPr lang="en-US" err="1">
                <a:latin typeface="Calibri"/>
                <a:ea typeface="Calibri"/>
                <a:cs typeface="Calibri"/>
              </a:rPr>
              <a:t>gde</a:t>
            </a:r>
            <a:r>
              <a:rPr lang="en-US">
                <a:latin typeface="Calibri"/>
                <a:ea typeface="Calibri"/>
                <a:cs typeface="Calibri"/>
              </a:rPr>
              <a:t> je </a:t>
            </a:r>
            <a:r>
              <a:rPr lang="en-US" err="1">
                <a:latin typeface="Calibri"/>
                <a:ea typeface="Calibri"/>
                <a:cs typeface="Calibri"/>
              </a:rPr>
              <a:t>svaka</a:t>
            </a:r>
            <a:r>
              <a:rPr lang="en-US">
                <a:latin typeface="Calibri"/>
                <a:ea typeface="Calibri"/>
                <a:cs typeface="Calibri"/>
              </a:rPr>
              <a:t> </a:t>
            </a:r>
            <a:r>
              <a:rPr lang="en-US" err="1">
                <a:latin typeface="Calibri"/>
                <a:ea typeface="Calibri"/>
                <a:cs typeface="Calibri"/>
              </a:rPr>
              <a:t>odgovorna</a:t>
            </a:r>
            <a:r>
              <a:rPr lang="en-US">
                <a:latin typeface="Calibri"/>
                <a:ea typeface="Calibri"/>
                <a:cs typeface="Calibri"/>
              </a:rPr>
              <a:t> za </a:t>
            </a:r>
            <a:r>
              <a:rPr lang="en-US" err="1">
                <a:latin typeface="Calibri"/>
                <a:ea typeface="Calibri"/>
                <a:cs typeface="Calibri"/>
              </a:rPr>
              <a:t>svoj</a:t>
            </a:r>
            <a:r>
              <a:rPr lang="en-US">
                <a:latin typeface="Calibri"/>
                <a:ea typeface="Calibri"/>
                <a:cs typeface="Calibri"/>
              </a:rPr>
              <a:t> </a:t>
            </a:r>
            <a:r>
              <a:rPr lang="en-US" err="1">
                <a:latin typeface="Calibri"/>
                <a:ea typeface="Calibri"/>
                <a:cs typeface="Calibri"/>
              </a:rPr>
              <a:t>dio</a:t>
            </a:r>
            <a:r>
              <a:rPr lang="en-US">
                <a:latin typeface="Calibri"/>
                <a:ea typeface="Calibri"/>
                <a:cs typeface="Calibri"/>
              </a:rPr>
              <a:t> </a:t>
            </a:r>
            <a:r>
              <a:rPr lang="en-US" err="1">
                <a:latin typeface="Calibri"/>
                <a:ea typeface="Calibri"/>
                <a:cs typeface="Calibri"/>
              </a:rPr>
              <a:t>sveukupne</a:t>
            </a:r>
            <a:r>
              <a:rPr lang="en-US">
                <a:latin typeface="Calibri"/>
                <a:ea typeface="Calibri"/>
                <a:cs typeface="Calibri"/>
              </a:rPr>
              <a:t> </a:t>
            </a:r>
            <a:r>
              <a:rPr lang="en-US" err="1">
                <a:latin typeface="Calibri"/>
                <a:ea typeface="Calibri"/>
                <a:cs typeface="Calibri"/>
              </a:rPr>
              <a:t>funkcionalnosti</a:t>
            </a:r>
            <a:r>
              <a:rPr lang="en-US">
                <a:latin typeface="Calibri"/>
                <a:ea typeface="Calibri"/>
                <a:cs typeface="Calibri"/>
              </a:rPr>
              <a:t>, a </a:t>
            </a:r>
            <a:r>
              <a:rPr lang="en-US" err="1">
                <a:latin typeface="Calibri"/>
                <a:ea typeface="Calibri"/>
                <a:cs typeface="Calibri"/>
              </a:rPr>
              <a:t>ti</a:t>
            </a:r>
            <a:r>
              <a:rPr lang="en-US">
                <a:latin typeface="Calibri"/>
                <a:ea typeface="Calibri"/>
                <a:cs typeface="Calibri"/>
              </a:rPr>
              <a:t> </a:t>
            </a:r>
            <a:r>
              <a:rPr lang="en-US" err="1">
                <a:latin typeface="Calibri"/>
                <a:ea typeface="Calibri"/>
                <a:cs typeface="Calibri"/>
              </a:rPr>
              <a:t>delovi</a:t>
            </a:r>
            <a:r>
              <a:rPr lang="en-US">
                <a:latin typeface="Calibri"/>
                <a:ea typeface="Calibri"/>
                <a:cs typeface="Calibri"/>
              </a:rPr>
              <a:t> </a:t>
            </a:r>
            <a:r>
              <a:rPr lang="en-US" err="1">
                <a:latin typeface="Calibri"/>
                <a:ea typeface="Calibri"/>
                <a:cs typeface="Calibri"/>
              </a:rPr>
              <a:t>medjusobno</a:t>
            </a:r>
            <a:r>
              <a:rPr lang="en-US">
                <a:latin typeface="Calibri"/>
                <a:ea typeface="Calibri"/>
                <a:cs typeface="Calibri"/>
              </a:rPr>
              <a:t> </a:t>
            </a:r>
            <a:r>
              <a:rPr lang="en-US" err="1">
                <a:latin typeface="Calibri"/>
                <a:ea typeface="Calibri"/>
                <a:cs typeface="Calibri"/>
              </a:rPr>
              <a:t>saradjuju</a:t>
            </a:r>
            <a:r>
              <a:rPr lang="en-US">
                <a:latin typeface="Calibri"/>
                <a:ea typeface="Calibri"/>
                <a:cs typeface="Calibri"/>
              </a:rPr>
              <a:t> da bi </a:t>
            </a:r>
            <a:r>
              <a:rPr lang="en-US" err="1">
                <a:latin typeface="Calibri"/>
                <a:ea typeface="Calibri"/>
                <a:cs typeface="Calibri"/>
              </a:rPr>
              <a:t>cela</a:t>
            </a:r>
            <a:r>
              <a:rPr lang="en-US">
                <a:latin typeface="Calibri"/>
                <a:ea typeface="Calibri"/>
                <a:cs typeface="Calibri"/>
              </a:rPr>
              <a:t> </a:t>
            </a:r>
            <a:r>
              <a:rPr lang="en-US" err="1">
                <a:latin typeface="Calibri"/>
                <a:ea typeface="Calibri"/>
                <a:cs typeface="Calibri"/>
              </a:rPr>
              <a:t>aplikacija</a:t>
            </a:r>
            <a:r>
              <a:rPr lang="en-US">
                <a:latin typeface="Calibri"/>
                <a:ea typeface="Calibri"/>
                <a:cs typeface="Calibri"/>
              </a:rPr>
              <a:t> </a:t>
            </a:r>
            <a:r>
              <a:rPr lang="en-US" err="1">
                <a:latin typeface="Calibri"/>
                <a:ea typeface="Calibri"/>
                <a:cs typeface="Calibri"/>
              </a:rPr>
              <a:t>radila</a:t>
            </a:r>
            <a:r>
              <a:rPr lang="en-US">
                <a:latin typeface="Calibri"/>
                <a:ea typeface="Calibri"/>
                <a:cs typeface="Calibri"/>
              </a:rPr>
              <a:t> </a:t>
            </a:r>
            <a:r>
              <a:rPr lang="en-US" err="1">
                <a:latin typeface="Calibri"/>
                <a:ea typeface="Calibri"/>
                <a:cs typeface="Calibri"/>
              </a:rPr>
              <a:t>svoj</a:t>
            </a:r>
            <a:r>
              <a:rPr lang="en-US">
                <a:latin typeface="Calibri"/>
                <a:ea typeface="Calibri"/>
                <a:cs typeface="Calibri"/>
              </a:rPr>
              <a:t> </a:t>
            </a:r>
            <a:r>
              <a:rPr lang="en-US" err="1">
                <a:latin typeface="Calibri"/>
                <a:ea typeface="Calibri"/>
                <a:cs typeface="Calibri"/>
              </a:rPr>
              <a:t>posao</a:t>
            </a:r>
            <a:r>
              <a:rPr lang="en-US">
                <a:latin typeface="Calibri"/>
                <a:ea typeface="Calibri"/>
                <a:cs typeface="Calibri"/>
              </a:rPr>
              <a:t>.</a:t>
            </a:r>
          </a:p>
          <a:p>
            <a:endParaRPr lang="en-US">
              <a:latin typeface="Calibri"/>
              <a:ea typeface="Calibri"/>
              <a:cs typeface="Calibri"/>
            </a:endParaRPr>
          </a:p>
          <a:p>
            <a:r>
              <a:rPr lang="en-US" err="1">
                <a:latin typeface="Calibri"/>
                <a:ea typeface="Calibri"/>
                <a:cs typeface="Calibri"/>
              </a:rPr>
              <a:t>Kada</a:t>
            </a:r>
            <a:r>
              <a:rPr lang="en-US">
                <a:latin typeface="Calibri"/>
                <a:ea typeface="Calibri"/>
                <a:cs typeface="Calibri"/>
              </a:rPr>
              <a:t> se </a:t>
            </a:r>
            <a:r>
              <a:rPr lang="en-US" err="1">
                <a:latin typeface="Calibri"/>
                <a:ea typeface="Calibri"/>
                <a:cs typeface="Calibri"/>
              </a:rPr>
              <a:t>aplikacija</a:t>
            </a:r>
            <a:r>
              <a:rPr lang="en-US">
                <a:latin typeface="Calibri"/>
                <a:ea typeface="Calibri"/>
                <a:cs typeface="Calibri"/>
              </a:rPr>
              <a:t> </a:t>
            </a:r>
            <a:r>
              <a:rPr lang="en-US" err="1">
                <a:latin typeface="Calibri"/>
                <a:ea typeface="Calibri"/>
                <a:cs typeface="Calibri"/>
              </a:rPr>
              <a:t>pokrene</a:t>
            </a:r>
            <a:r>
              <a:rPr lang="en-US">
                <a:latin typeface="Calibri"/>
                <a:ea typeface="Calibri"/>
                <a:cs typeface="Calibri"/>
              </a:rPr>
              <a:t>, </a:t>
            </a:r>
            <a:r>
              <a:rPr lang="en-US" err="1">
                <a:latin typeface="Calibri"/>
                <a:ea typeface="Calibri"/>
                <a:cs typeface="Calibri"/>
              </a:rPr>
              <a:t>te</a:t>
            </a:r>
            <a:r>
              <a:rPr lang="en-US">
                <a:latin typeface="Calibri"/>
                <a:ea typeface="Calibri"/>
                <a:cs typeface="Calibri"/>
              </a:rPr>
              <a:t> </a:t>
            </a:r>
            <a:r>
              <a:rPr lang="en-US" err="1">
                <a:latin typeface="Calibri"/>
                <a:ea typeface="Calibri"/>
                <a:cs typeface="Calibri"/>
              </a:rPr>
              <a:t>komponente</a:t>
            </a:r>
            <a:r>
              <a:rPr lang="en-US">
                <a:latin typeface="Calibri"/>
                <a:ea typeface="Calibri"/>
                <a:cs typeface="Calibri"/>
              </a:rPr>
              <a:t> </a:t>
            </a:r>
            <a:r>
              <a:rPr lang="en-US" err="1">
                <a:latin typeface="Calibri"/>
                <a:ea typeface="Calibri"/>
                <a:cs typeface="Calibri"/>
              </a:rPr>
              <a:t>nekako</a:t>
            </a:r>
            <a:r>
              <a:rPr lang="en-US">
                <a:latin typeface="Calibri"/>
                <a:ea typeface="Calibri"/>
                <a:cs typeface="Calibri"/>
              </a:rPr>
              <a:t> </a:t>
            </a:r>
            <a:r>
              <a:rPr lang="en-US" err="1">
                <a:latin typeface="Calibri"/>
                <a:ea typeface="Calibri"/>
                <a:cs typeface="Calibri"/>
              </a:rPr>
              <a:t>treba</a:t>
            </a:r>
            <a:r>
              <a:rPr lang="en-US">
                <a:latin typeface="Calibri"/>
                <a:ea typeface="Calibri"/>
                <a:cs typeface="Calibri"/>
              </a:rPr>
              <a:t> da </a:t>
            </a:r>
            <a:r>
              <a:rPr lang="en-US" err="1">
                <a:latin typeface="Calibri"/>
                <a:ea typeface="Calibri"/>
                <a:cs typeface="Calibri"/>
              </a:rPr>
              <a:t>budu</a:t>
            </a:r>
            <a:r>
              <a:rPr lang="en-US">
                <a:latin typeface="Calibri"/>
                <a:ea typeface="Calibri"/>
                <a:cs typeface="Calibri"/>
              </a:rPr>
              <a:t> </a:t>
            </a:r>
            <a:r>
              <a:rPr lang="en-US" err="1">
                <a:latin typeface="Calibri"/>
                <a:ea typeface="Calibri"/>
                <a:cs typeface="Calibri"/>
              </a:rPr>
              <a:t>kreirane</a:t>
            </a:r>
            <a:r>
              <a:rPr lang="en-US">
                <a:latin typeface="Calibri"/>
                <a:ea typeface="Calibri"/>
                <a:cs typeface="Calibri"/>
              </a:rPr>
              <a:t> </a:t>
            </a:r>
            <a:r>
              <a:rPr lang="en-US" err="1">
                <a:latin typeface="Calibri"/>
                <a:ea typeface="Calibri"/>
                <a:cs typeface="Calibri"/>
              </a:rPr>
              <a:t>i</a:t>
            </a:r>
            <a:r>
              <a:rPr lang="en-US">
                <a:latin typeface="Calibri"/>
                <a:ea typeface="Calibri"/>
                <a:cs typeface="Calibri"/>
              </a:rPr>
              <a:t> da </a:t>
            </a:r>
            <a:r>
              <a:rPr lang="en-US" err="1">
                <a:latin typeface="Calibri"/>
                <a:ea typeface="Calibri"/>
                <a:cs typeface="Calibri"/>
              </a:rPr>
              <a:t>budu</a:t>
            </a:r>
            <a:r>
              <a:rPr lang="en-US">
                <a:latin typeface="Calibri"/>
                <a:ea typeface="Calibri"/>
                <a:cs typeface="Calibri"/>
              </a:rPr>
              <a:t> </a:t>
            </a:r>
            <a:r>
              <a:rPr lang="en-US" err="1">
                <a:latin typeface="Calibri"/>
                <a:ea typeface="Calibri"/>
                <a:cs typeface="Calibri"/>
              </a:rPr>
              <a:t>svesne</a:t>
            </a:r>
            <a:r>
              <a:rPr lang="en-US">
                <a:latin typeface="Calibri"/>
                <a:ea typeface="Calibri"/>
                <a:cs typeface="Calibri"/>
              </a:rPr>
              <a:t> </a:t>
            </a:r>
            <a:r>
              <a:rPr lang="en-US" err="1">
                <a:latin typeface="Calibri"/>
                <a:ea typeface="Calibri"/>
                <a:cs typeface="Calibri"/>
              </a:rPr>
              <a:t>jedne</a:t>
            </a:r>
            <a:r>
              <a:rPr lang="en-US">
                <a:latin typeface="Calibri"/>
                <a:ea typeface="Calibri"/>
                <a:cs typeface="Calibri"/>
              </a:rPr>
              <a:t> </a:t>
            </a:r>
            <a:r>
              <a:rPr lang="en-US" err="1">
                <a:latin typeface="Calibri"/>
                <a:ea typeface="Calibri"/>
                <a:cs typeface="Calibri"/>
              </a:rPr>
              <a:t>drugih</a:t>
            </a:r>
            <a:r>
              <a:rPr lang="en-US">
                <a:latin typeface="Calibri"/>
                <a:ea typeface="Calibri"/>
                <a:cs typeface="Calibri"/>
              </a:rPr>
              <a:t>.</a:t>
            </a:r>
          </a:p>
          <a:p>
            <a:endParaRPr lang="en-US">
              <a:latin typeface="Calibri"/>
              <a:ea typeface="Calibri"/>
              <a:cs typeface="Calibri"/>
            </a:endParaRPr>
          </a:p>
          <a:p>
            <a:r>
              <a:rPr lang="en-US">
                <a:latin typeface="Calibri"/>
                <a:ea typeface="Calibri"/>
                <a:cs typeface="Calibri"/>
              </a:rPr>
              <a:t>U </a:t>
            </a:r>
            <a:r>
              <a:rPr lang="en-US" err="1">
                <a:latin typeface="Calibri"/>
                <a:ea typeface="Calibri"/>
                <a:cs typeface="Calibri"/>
              </a:rPr>
              <a:t>svojoj</a:t>
            </a:r>
            <a:r>
              <a:rPr lang="en-US">
                <a:latin typeface="Calibri"/>
                <a:ea typeface="Calibri"/>
                <a:cs typeface="Calibri"/>
              </a:rPr>
              <a:t> </a:t>
            </a:r>
            <a:r>
              <a:rPr lang="en-US" err="1">
                <a:latin typeface="Calibri"/>
                <a:ea typeface="Calibri"/>
                <a:cs typeface="Calibri"/>
              </a:rPr>
              <a:t>srzi</a:t>
            </a:r>
            <a:r>
              <a:rPr lang="en-US">
                <a:latin typeface="Calibri"/>
                <a:ea typeface="Calibri"/>
                <a:cs typeface="Calibri"/>
              </a:rPr>
              <a:t>, Spring </a:t>
            </a:r>
            <a:r>
              <a:rPr lang="en-US" err="1">
                <a:latin typeface="Calibri"/>
                <a:ea typeface="Calibri"/>
                <a:cs typeface="Calibri"/>
              </a:rPr>
              <a:t>nudi</a:t>
            </a:r>
            <a:r>
              <a:rPr lang="en-US">
                <a:latin typeface="Calibri"/>
                <a:ea typeface="Calibri"/>
                <a:cs typeface="Calibri"/>
              </a:rPr>
              <a:t> </a:t>
            </a:r>
            <a:r>
              <a:rPr lang="en-US" err="1">
                <a:latin typeface="Calibri"/>
                <a:ea typeface="Calibri"/>
                <a:cs typeface="Calibri"/>
              </a:rPr>
              <a:t>kontejner</a:t>
            </a:r>
            <a:r>
              <a:rPr lang="en-US">
                <a:latin typeface="Calibri"/>
                <a:ea typeface="Calibri"/>
                <a:cs typeface="Calibri"/>
              </a:rPr>
              <a:t> koji se </a:t>
            </a:r>
            <a:r>
              <a:rPr lang="en-US" err="1">
                <a:latin typeface="Calibri"/>
                <a:ea typeface="Calibri"/>
                <a:cs typeface="Calibri"/>
              </a:rPr>
              <a:t>zove</a:t>
            </a:r>
            <a:r>
              <a:rPr lang="en-US">
                <a:latin typeface="Calibri"/>
                <a:ea typeface="Calibri"/>
                <a:cs typeface="Calibri"/>
              </a:rPr>
              <a:t> Spring Application Context (</a:t>
            </a:r>
            <a:r>
              <a:rPr lang="en-US" err="1">
                <a:latin typeface="Calibri"/>
                <a:ea typeface="Calibri"/>
                <a:cs typeface="Calibri"/>
              </a:rPr>
              <a:t>spominjali</a:t>
            </a:r>
            <a:r>
              <a:rPr lang="en-US">
                <a:latin typeface="Calibri"/>
                <a:ea typeface="Calibri"/>
                <a:cs typeface="Calibri"/>
              </a:rPr>
              <a:t> </a:t>
            </a:r>
            <a:r>
              <a:rPr lang="en-US" err="1">
                <a:latin typeface="Calibri"/>
                <a:ea typeface="Calibri"/>
                <a:cs typeface="Calibri"/>
              </a:rPr>
              <a:t>smo</a:t>
            </a:r>
            <a:r>
              <a:rPr lang="en-US">
                <a:latin typeface="Calibri"/>
                <a:ea typeface="Calibri"/>
                <a:cs typeface="Calibri"/>
              </a:rPr>
              <a:t> ga </a:t>
            </a:r>
            <a:r>
              <a:rPr lang="en-US" err="1">
                <a:latin typeface="Calibri"/>
                <a:ea typeface="Calibri"/>
                <a:cs typeface="Calibri"/>
              </a:rPr>
              <a:t>na</a:t>
            </a:r>
            <a:r>
              <a:rPr lang="en-US">
                <a:latin typeface="Calibri"/>
                <a:ea typeface="Calibri"/>
                <a:cs typeface="Calibri"/>
              </a:rPr>
              <a:t> </a:t>
            </a:r>
            <a:r>
              <a:rPr lang="en-US" err="1">
                <a:latin typeface="Calibri"/>
                <a:ea typeface="Calibri"/>
                <a:cs typeface="Calibri"/>
              </a:rPr>
              <a:t>pocetku</a:t>
            </a:r>
            <a:r>
              <a:rPr lang="en-US">
                <a:latin typeface="Calibri"/>
                <a:ea typeface="Calibri"/>
                <a:cs typeface="Calibri"/>
              </a:rPr>
              <a:t> </a:t>
            </a:r>
            <a:r>
              <a:rPr lang="en-US" err="1">
                <a:latin typeface="Calibri"/>
                <a:ea typeface="Calibri"/>
                <a:cs typeface="Calibri"/>
              </a:rPr>
              <a:t>zajedno</a:t>
            </a:r>
            <a:r>
              <a:rPr lang="en-US">
                <a:latin typeface="Calibri"/>
                <a:ea typeface="Calibri"/>
                <a:cs typeface="Calibri"/>
              </a:rPr>
              <a:t> </a:t>
            </a:r>
            <a:r>
              <a:rPr lang="en-US" err="1">
                <a:latin typeface="Calibri"/>
                <a:ea typeface="Calibri"/>
                <a:cs typeface="Calibri"/>
              </a:rPr>
              <a:t>sa</a:t>
            </a:r>
            <a:r>
              <a:rPr lang="en-US">
                <a:latin typeface="Calibri"/>
                <a:ea typeface="Calibri"/>
                <a:cs typeface="Calibri"/>
              </a:rPr>
              <a:t> Bean Factory). On je </a:t>
            </a:r>
            <a:r>
              <a:rPr lang="en-US" err="1">
                <a:latin typeface="Calibri"/>
                <a:ea typeface="Calibri"/>
                <a:cs typeface="Calibri"/>
              </a:rPr>
              <a:t>zaduzen</a:t>
            </a:r>
            <a:r>
              <a:rPr lang="en-US">
                <a:latin typeface="Calibri"/>
                <a:ea typeface="Calibri"/>
                <a:cs typeface="Calibri"/>
              </a:rPr>
              <a:t> za </a:t>
            </a:r>
            <a:r>
              <a:rPr lang="en-US" err="1">
                <a:latin typeface="Calibri"/>
                <a:ea typeface="Calibri"/>
                <a:cs typeface="Calibri"/>
              </a:rPr>
              <a:t>keriranje</a:t>
            </a:r>
            <a:r>
              <a:rPr lang="en-US">
                <a:latin typeface="Calibri"/>
                <a:ea typeface="Calibri"/>
                <a:cs typeface="Calibri"/>
              </a:rPr>
              <a:t> </a:t>
            </a:r>
            <a:r>
              <a:rPr lang="en-US" err="1">
                <a:latin typeface="Calibri"/>
                <a:ea typeface="Calibri"/>
                <a:cs typeface="Calibri"/>
              </a:rPr>
              <a:t>i</a:t>
            </a:r>
            <a:r>
              <a:rPr lang="en-US">
                <a:latin typeface="Calibri"/>
                <a:ea typeface="Calibri"/>
                <a:cs typeface="Calibri"/>
              </a:rPr>
              <a:t> </a:t>
            </a:r>
            <a:r>
              <a:rPr lang="en-US" err="1">
                <a:latin typeface="Calibri"/>
                <a:ea typeface="Calibri"/>
                <a:cs typeface="Calibri"/>
              </a:rPr>
              <a:t>menadzment</a:t>
            </a:r>
            <a:r>
              <a:rPr lang="en-US">
                <a:latin typeface="Calibri"/>
                <a:ea typeface="Calibri"/>
                <a:cs typeface="Calibri"/>
              </a:rPr>
              <a:t> </a:t>
            </a:r>
            <a:r>
              <a:rPr lang="en-US" err="1">
                <a:latin typeface="Calibri"/>
                <a:ea typeface="Calibri"/>
                <a:cs typeface="Calibri"/>
              </a:rPr>
              <a:t>komponenti</a:t>
            </a:r>
            <a:r>
              <a:rPr lang="en-US">
                <a:latin typeface="Calibri"/>
                <a:ea typeface="Calibri"/>
                <a:cs typeface="Calibri"/>
              </a:rPr>
              <a:t> </a:t>
            </a:r>
            <a:r>
              <a:rPr lang="en-US" err="1">
                <a:latin typeface="Calibri"/>
                <a:ea typeface="Calibri"/>
                <a:cs typeface="Calibri"/>
              </a:rPr>
              <a:t>aplikacije</a:t>
            </a:r>
            <a:r>
              <a:rPr lang="en-US">
                <a:latin typeface="Calibri"/>
                <a:ea typeface="Calibri"/>
                <a:cs typeface="Calibri"/>
              </a:rPr>
              <a:t>.</a:t>
            </a:r>
          </a:p>
          <a:p>
            <a:r>
              <a:rPr lang="en-US">
                <a:latin typeface="Calibri"/>
                <a:ea typeface="Calibri"/>
                <a:cs typeface="Calibri"/>
              </a:rPr>
              <a:t>Ove </a:t>
            </a:r>
            <a:r>
              <a:rPr lang="en-US" err="1">
                <a:latin typeface="Calibri"/>
                <a:ea typeface="Calibri"/>
                <a:cs typeface="Calibri"/>
              </a:rPr>
              <a:t>komponente</a:t>
            </a:r>
            <a:r>
              <a:rPr lang="en-US">
                <a:latin typeface="Calibri"/>
                <a:ea typeface="Calibri"/>
                <a:cs typeface="Calibri"/>
              </a:rPr>
              <a:t>, </a:t>
            </a:r>
            <a:r>
              <a:rPr lang="en-US" err="1">
                <a:latin typeface="Calibri"/>
                <a:ea typeface="Calibri"/>
                <a:cs typeface="Calibri"/>
              </a:rPr>
              <a:t>tj</a:t>
            </a:r>
            <a:r>
              <a:rPr lang="en-US">
                <a:latin typeface="Calibri"/>
                <a:ea typeface="Calibri"/>
                <a:cs typeface="Calibri"/>
              </a:rPr>
              <a:t> bean-</a:t>
            </a:r>
            <a:r>
              <a:rPr lang="en-US" err="1">
                <a:latin typeface="Calibri"/>
                <a:ea typeface="Calibri"/>
                <a:cs typeface="Calibri"/>
              </a:rPr>
              <a:t>ovi</a:t>
            </a:r>
            <a:r>
              <a:rPr lang="en-US">
                <a:latin typeface="Calibri"/>
                <a:ea typeface="Calibri"/>
                <a:cs typeface="Calibri"/>
              </a:rPr>
              <a:t>, </a:t>
            </a:r>
            <a:r>
              <a:rPr lang="en-US" err="1">
                <a:latin typeface="Calibri"/>
                <a:ea typeface="Calibri"/>
                <a:cs typeface="Calibri"/>
              </a:rPr>
              <a:t>su</a:t>
            </a:r>
            <a:r>
              <a:rPr lang="en-US">
                <a:latin typeface="Calibri"/>
                <a:ea typeface="Calibri"/>
                <a:cs typeface="Calibri"/>
              </a:rPr>
              <a:t> </a:t>
            </a:r>
            <a:r>
              <a:rPr lang="en-US" err="1">
                <a:latin typeface="Calibri"/>
                <a:ea typeface="Calibri"/>
                <a:cs typeface="Calibri"/>
              </a:rPr>
              <a:t>zajedno</a:t>
            </a:r>
            <a:r>
              <a:rPr lang="en-US">
                <a:latin typeface="Calibri"/>
                <a:ea typeface="Calibri"/>
                <a:cs typeface="Calibri"/>
              </a:rPr>
              <a:t> </a:t>
            </a:r>
            <a:r>
              <a:rPr lang="en-US" err="1">
                <a:latin typeface="Calibri"/>
                <a:ea typeface="Calibri"/>
                <a:cs typeface="Calibri"/>
              </a:rPr>
              <a:t>uvezani</a:t>
            </a:r>
            <a:r>
              <a:rPr lang="en-US">
                <a:latin typeface="Calibri"/>
                <a:ea typeface="Calibri"/>
                <a:cs typeface="Calibri"/>
              </a:rPr>
              <a:t> </a:t>
            </a:r>
            <a:r>
              <a:rPr lang="en-US" err="1">
                <a:latin typeface="Calibri"/>
                <a:ea typeface="Calibri"/>
                <a:cs typeface="Calibri"/>
              </a:rPr>
              <a:t>unutar</a:t>
            </a:r>
            <a:r>
              <a:rPr lang="en-US">
                <a:latin typeface="Calibri"/>
                <a:ea typeface="Calibri"/>
                <a:cs typeface="Calibri"/>
              </a:rPr>
              <a:t> Application </a:t>
            </a:r>
            <a:r>
              <a:rPr lang="en-US" err="1">
                <a:latin typeface="Calibri"/>
                <a:ea typeface="Calibri"/>
                <a:cs typeface="Calibri"/>
              </a:rPr>
              <a:t>contexta</a:t>
            </a:r>
            <a:r>
              <a:rPr lang="en-US">
                <a:latin typeface="Calibri"/>
                <a:ea typeface="Calibri"/>
                <a:cs typeface="Calibri"/>
              </a:rPr>
              <a:t>  </a:t>
            </a:r>
            <a:r>
              <a:rPr lang="en-US" err="1">
                <a:latin typeface="Calibri"/>
                <a:ea typeface="Calibri"/>
                <a:cs typeface="Calibri"/>
              </a:rPr>
              <a:t>i</a:t>
            </a:r>
            <a:r>
              <a:rPr lang="en-US">
                <a:latin typeface="Calibri"/>
                <a:ea typeface="Calibri"/>
                <a:cs typeface="Calibri"/>
              </a:rPr>
              <a:t> </a:t>
            </a:r>
            <a:r>
              <a:rPr lang="en-US" err="1">
                <a:latin typeface="Calibri"/>
                <a:ea typeface="Calibri"/>
                <a:cs typeface="Calibri"/>
              </a:rPr>
              <a:t>na</a:t>
            </a:r>
            <a:r>
              <a:rPr lang="en-US">
                <a:latin typeface="Calibri"/>
                <a:ea typeface="Calibri"/>
                <a:cs typeface="Calibri"/>
              </a:rPr>
              <a:t> taj </a:t>
            </a:r>
            <a:r>
              <a:rPr lang="en-US" err="1">
                <a:latin typeface="Calibri"/>
                <a:ea typeface="Calibri"/>
                <a:cs typeface="Calibri"/>
              </a:rPr>
              <a:t>nacin</a:t>
            </a:r>
            <a:r>
              <a:rPr lang="en-US">
                <a:latin typeface="Calibri"/>
                <a:ea typeface="Calibri"/>
                <a:cs typeface="Calibri"/>
              </a:rPr>
              <a:t> cine </a:t>
            </a:r>
            <a:r>
              <a:rPr lang="en-US" err="1">
                <a:latin typeface="Calibri"/>
                <a:ea typeface="Calibri"/>
                <a:cs typeface="Calibri"/>
              </a:rPr>
              <a:t>kompletnu</a:t>
            </a:r>
            <a:r>
              <a:rPr lang="en-US">
                <a:latin typeface="Calibri"/>
                <a:ea typeface="Calibri"/>
                <a:cs typeface="Calibri"/>
              </a:rPr>
              <a:t> </a:t>
            </a:r>
            <a:r>
              <a:rPr lang="en-US" err="1">
                <a:latin typeface="Calibri"/>
                <a:ea typeface="Calibri"/>
                <a:cs typeface="Calibri"/>
              </a:rPr>
              <a:t>aplikaciju</a:t>
            </a:r>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E762DFE1-544E-4AD0-8AE2-9ADF9877B110}" type="slidenum">
              <a:rPr lang="en-GB" smtClean="0"/>
              <a:pPr/>
              <a:t>15</a:t>
            </a:fld>
            <a:endParaRPr lang="en-GB"/>
          </a:p>
        </p:txBody>
      </p:sp>
    </p:spTree>
    <p:extLst>
      <p:ext uri="{BB962C8B-B14F-4D97-AF65-F5344CB8AC3E}">
        <p14:creationId xmlns:p14="http://schemas.microsoft.com/office/powerpoint/2010/main" val="2520057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RS"/>
              <a:t>Spominjali smo mnogo autokonfiguraciji, pa sada malo da vidimo kako to izgelda i sta znaci u praksi</a:t>
            </a:r>
            <a:br>
              <a:rPr lang="en-RS"/>
            </a:br>
            <a:r>
              <a:rPr lang="en-RS"/>
              <a:t>Na slajdu vidimo neke od Spring Boot anotacija. Pomocu @SpringBootApplication u main klasi mi jasno oznacavamo da je ovo spring boot aplikacija</a:t>
            </a:r>
          </a:p>
          <a:p>
            <a:endParaRPr lang="en-RS"/>
          </a:p>
          <a:p>
            <a:r>
              <a:rPr lang="en-RS"/>
              <a:t>I evo odmah primer kako nam Spring Boot olaksava konfiguraciju. Prije je bilo potrebno navesti eksplicitno anotaciju </a:t>
            </a:r>
            <a:r>
              <a:rPr lang="en-US"/>
              <a:t>@</a:t>
            </a:r>
            <a:r>
              <a:rPr lang="en-US" err="1"/>
              <a:t>EnableWebMvc</a:t>
            </a:r>
            <a:r>
              <a:rPr lang="en-US"/>
              <a:t> , </a:t>
            </a:r>
            <a:r>
              <a:rPr lang="en-US" err="1"/>
              <a:t>ali</a:t>
            </a:r>
            <a:r>
              <a:rPr lang="en-US"/>
              <a:t> </a:t>
            </a:r>
            <a:r>
              <a:rPr lang="en-US" err="1"/>
              <a:t>kada</a:t>
            </a:r>
            <a:r>
              <a:rPr lang="en-US"/>
              <a:t> spring boot </a:t>
            </a:r>
            <a:r>
              <a:rPr lang="en-US" err="1"/>
              <a:t>vidi</a:t>
            </a:r>
            <a:r>
              <a:rPr lang="en-US"/>
              <a:t> spring-</a:t>
            </a:r>
            <a:r>
              <a:rPr lang="en-US" err="1"/>
              <a:t>webmvc</a:t>
            </a:r>
            <a:r>
              <a:rPr lang="en-US"/>
              <a:t> u </a:t>
            </a:r>
            <a:r>
              <a:rPr lang="en-US" err="1"/>
              <a:t>classpath</a:t>
            </a:r>
            <a:r>
              <a:rPr lang="en-US"/>
              <a:t>-u, ova </a:t>
            </a:r>
            <a:r>
              <a:rPr lang="en-US" err="1"/>
              <a:t>konfiguracija</a:t>
            </a:r>
            <a:r>
              <a:rPr lang="en-US"/>
              <a:t> je </a:t>
            </a:r>
            <a:r>
              <a:rPr lang="en-US" err="1"/>
              <a:t>automatski</a:t>
            </a:r>
            <a:r>
              <a:rPr lang="en-US"/>
              <a:t> </a:t>
            </a:r>
            <a:r>
              <a:rPr lang="en-US" err="1"/>
              <a:t>podrazumevana</a:t>
            </a:r>
            <a:endParaRPr lang="en-US"/>
          </a:p>
          <a:p>
            <a:endParaRPr lang="en-US"/>
          </a:p>
          <a:p>
            <a:r>
              <a:rPr lang="en-US" err="1"/>
              <a:t>Zatim</a:t>
            </a:r>
            <a:r>
              <a:rPr lang="en-US"/>
              <a:t> </a:t>
            </a:r>
            <a:r>
              <a:rPr lang="en-US" err="1"/>
              <a:t>imamo</a:t>
            </a:r>
            <a:r>
              <a:rPr lang="en-US"/>
              <a:t> </a:t>
            </a:r>
            <a:r>
              <a:rPr lang="en-US">
                <a:solidFill>
                  <a:srgbClr val="00B050"/>
                </a:solidFill>
              </a:rPr>
              <a:t>@</a:t>
            </a:r>
            <a:r>
              <a:rPr lang="en-US" err="1">
                <a:solidFill>
                  <a:srgbClr val="00B050"/>
                </a:solidFill>
              </a:rPr>
              <a:t>SpringBootConfiguration</a:t>
            </a:r>
            <a:r>
              <a:rPr lang="en-US"/>
              <a:t> , </a:t>
            </a:r>
            <a:r>
              <a:rPr lang="en-US" err="1"/>
              <a:t>nju</a:t>
            </a:r>
            <a:r>
              <a:rPr lang="en-US"/>
              <a:t> </a:t>
            </a:r>
            <a:r>
              <a:rPr lang="en-US" err="1"/>
              <a:t>koristimo</a:t>
            </a:r>
            <a:r>
              <a:rPr lang="en-US"/>
              <a:t> </a:t>
            </a:r>
            <a:r>
              <a:rPr lang="en-US" err="1"/>
              <a:t>kada</a:t>
            </a:r>
            <a:r>
              <a:rPr lang="en-US"/>
              <a:t> </a:t>
            </a:r>
            <a:r>
              <a:rPr lang="en-US" err="1"/>
              <a:t>imamo</a:t>
            </a:r>
            <a:r>
              <a:rPr lang="en-US"/>
              <a:t> </a:t>
            </a:r>
            <a:r>
              <a:rPr lang="en-US" err="1"/>
              <a:t>jos</a:t>
            </a:r>
            <a:r>
              <a:rPr lang="en-US"/>
              <a:t> </a:t>
            </a:r>
            <a:r>
              <a:rPr lang="en-US" err="1"/>
              <a:t>neke</a:t>
            </a:r>
            <a:r>
              <a:rPr lang="en-US"/>
              <a:t> </a:t>
            </a:r>
            <a:r>
              <a:rPr lang="en-US" err="1"/>
              <a:t>klase</a:t>
            </a:r>
            <a:r>
              <a:rPr lang="en-US"/>
              <a:t> (</a:t>
            </a:r>
            <a:r>
              <a:rPr lang="en-US" err="1"/>
              <a:t>nas</a:t>
            </a:r>
            <a:r>
              <a:rPr lang="en-US"/>
              <a:t> custom </a:t>
            </a:r>
            <a:r>
              <a:rPr lang="en-US" err="1"/>
              <a:t>kod</a:t>
            </a:r>
            <a:r>
              <a:rPr lang="en-US"/>
              <a:t>) </a:t>
            </a:r>
            <a:r>
              <a:rPr lang="en-US" err="1"/>
              <a:t>koje</a:t>
            </a:r>
            <a:r>
              <a:rPr lang="en-US"/>
              <a:t> </a:t>
            </a:r>
            <a:r>
              <a:rPr lang="en-US" err="1"/>
              <a:t>nam</a:t>
            </a:r>
            <a:r>
              <a:rPr lang="en-US"/>
              <a:t> </a:t>
            </a:r>
            <a:r>
              <a:rPr lang="en-US" err="1"/>
              <a:t>sluze</a:t>
            </a:r>
            <a:r>
              <a:rPr lang="en-US"/>
              <a:t> za </a:t>
            </a:r>
            <a:r>
              <a:rPr lang="en-US" err="1"/>
              <a:t>konfiguraciju</a:t>
            </a:r>
            <a:r>
              <a:rPr lang="en-US"/>
              <a:t> </a:t>
            </a:r>
            <a:r>
              <a:rPr lang="en-US" err="1"/>
              <a:t>nase</a:t>
            </a:r>
            <a:r>
              <a:rPr lang="en-US"/>
              <a:t> </a:t>
            </a:r>
            <a:r>
              <a:rPr lang="en-US" err="1"/>
              <a:t>aplikacije</a:t>
            </a:r>
            <a:r>
              <a:rPr lang="en-US"/>
              <a:t>.</a:t>
            </a:r>
          </a:p>
          <a:p>
            <a:endParaRPr lang="en-US"/>
          </a:p>
          <a:p>
            <a:r>
              <a:rPr lang="en-US">
                <a:solidFill>
                  <a:srgbClr val="00B050"/>
                </a:solidFill>
              </a:rPr>
              <a:t>@</a:t>
            </a:r>
            <a:r>
              <a:rPr lang="en-US" err="1">
                <a:solidFill>
                  <a:srgbClr val="00B050"/>
                </a:solidFill>
              </a:rPr>
              <a:t>EnableAutoConfiguration</a:t>
            </a:r>
            <a:r>
              <a:rPr lang="en-US">
                <a:solidFill>
                  <a:srgbClr val="00B050"/>
                </a:solidFill>
              </a:rPr>
              <a:t> </a:t>
            </a:r>
            <a:r>
              <a:rPr lang="en-US" err="1">
                <a:solidFill>
                  <a:srgbClr val="00B050"/>
                </a:solidFill>
              </a:rPr>
              <a:t>sluzi</a:t>
            </a:r>
            <a:r>
              <a:rPr lang="en-US">
                <a:solidFill>
                  <a:srgbClr val="00B050"/>
                </a:solidFill>
              </a:rPr>
              <a:t> za </a:t>
            </a:r>
            <a:r>
              <a:rPr lang="en-US" err="1">
                <a:solidFill>
                  <a:srgbClr val="00B050"/>
                </a:solidFill>
              </a:rPr>
              <a:t>automatsklu</a:t>
            </a:r>
            <a:r>
              <a:rPr lang="en-US">
                <a:solidFill>
                  <a:srgbClr val="00B050"/>
                </a:solidFill>
              </a:rPr>
              <a:t> </a:t>
            </a:r>
            <a:r>
              <a:rPr lang="en-US" err="1">
                <a:solidFill>
                  <a:srgbClr val="00B050"/>
                </a:solidFill>
              </a:rPr>
              <a:t>konfiguraciju</a:t>
            </a:r>
            <a:r>
              <a:rPr lang="en-US">
                <a:solidFill>
                  <a:srgbClr val="00B050"/>
                </a:solidFill>
              </a:rPr>
              <a:t>, </a:t>
            </a:r>
            <a:r>
              <a:rPr lang="en-US" err="1">
                <a:solidFill>
                  <a:srgbClr val="00B050"/>
                </a:solidFill>
              </a:rPr>
              <a:t>gde</a:t>
            </a:r>
            <a:r>
              <a:rPr lang="en-US">
                <a:solidFill>
                  <a:srgbClr val="00B050"/>
                </a:solidFill>
              </a:rPr>
              <a:t> </a:t>
            </a:r>
            <a:r>
              <a:rPr lang="en-US" err="1">
                <a:solidFill>
                  <a:srgbClr val="00B050"/>
                </a:solidFill>
              </a:rPr>
              <a:t>ce</a:t>
            </a:r>
            <a:r>
              <a:rPr lang="en-US">
                <a:solidFill>
                  <a:srgbClr val="00B050"/>
                </a:solidFill>
              </a:rPr>
              <a:t> spring </a:t>
            </a:r>
            <a:r>
              <a:rPr lang="en-US" err="1">
                <a:solidFill>
                  <a:srgbClr val="00B050"/>
                </a:solidFill>
              </a:rPr>
              <a:t>sam</a:t>
            </a:r>
            <a:r>
              <a:rPr lang="en-US">
                <a:solidFill>
                  <a:srgbClr val="00B050"/>
                </a:solidFill>
              </a:rPr>
              <a:t> </a:t>
            </a:r>
            <a:r>
              <a:rPr lang="en-US" err="1">
                <a:solidFill>
                  <a:srgbClr val="00B050"/>
                </a:solidFill>
              </a:rPr>
              <a:t>uvideti</a:t>
            </a:r>
            <a:r>
              <a:rPr lang="en-US">
                <a:solidFill>
                  <a:srgbClr val="00B050"/>
                </a:solidFill>
              </a:rPr>
              <a:t> koji bean-</a:t>
            </a:r>
            <a:r>
              <a:rPr lang="en-US" err="1">
                <a:solidFill>
                  <a:srgbClr val="00B050"/>
                </a:solidFill>
              </a:rPr>
              <a:t>ovi</a:t>
            </a:r>
            <a:r>
              <a:rPr lang="en-US">
                <a:solidFill>
                  <a:srgbClr val="00B050"/>
                </a:solidFill>
              </a:rPr>
              <a:t> </a:t>
            </a:r>
            <a:r>
              <a:rPr lang="en-US" err="1">
                <a:solidFill>
                  <a:srgbClr val="00B050"/>
                </a:solidFill>
              </a:rPr>
              <a:t>su</a:t>
            </a:r>
            <a:r>
              <a:rPr lang="en-US">
                <a:solidFill>
                  <a:srgbClr val="00B050"/>
                </a:solidFill>
              </a:rPr>
              <a:t> </a:t>
            </a:r>
            <a:r>
              <a:rPr lang="en-US" err="1">
                <a:solidFill>
                  <a:srgbClr val="00B050"/>
                </a:solidFill>
              </a:rPr>
              <a:t>nam</a:t>
            </a:r>
            <a:r>
              <a:rPr lang="en-US">
                <a:solidFill>
                  <a:srgbClr val="00B050"/>
                </a:solidFill>
              </a:rPr>
              <a:t> </a:t>
            </a:r>
            <a:r>
              <a:rPr lang="en-US" err="1">
                <a:solidFill>
                  <a:srgbClr val="00B050"/>
                </a:solidFill>
              </a:rPr>
              <a:t>potrebni</a:t>
            </a:r>
            <a:r>
              <a:rPr lang="en-US">
                <a:solidFill>
                  <a:srgbClr val="00B050"/>
                </a:solidFill>
              </a:rPr>
              <a:t>. Ova </a:t>
            </a:r>
            <a:r>
              <a:rPr lang="en-US" err="1">
                <a:solidFill>
                  <a:srgbClr val="00B050"/>
                </a:solidFill>
              </a:rPr>
              <a:t>anotacija</a:t>
            </a:r>
            <a:r>
              <a:rPr lang="en-US">
                <a:solidFill>
                  <a:srgbClr val="00B050"/>
                </a:solidFill>
              </a:rPr>
              <a:t> se </a:t>
            </a:r>
            <a:r>
              <a:rPr lang="en-US" err="1">
                <a:solidFill>
                  <a:srgbClr val="00B050"/>
                </a:solidFill>
              </a:rPr>
              <a:t>nalazi</a:t>
            </a:r>
            <a:r>
              <a:rPr lang="en-US">
                <a:solidFill>
                  <a:srgbClr val="00B050"/>
                </a:solidFill>
              </a:rPr>
              <a:t> </a:t>
            </a:r>
            <a:r>
              <a:rPr lang="en-US" err="1">
                <a:solidFill>
                  <a:srgbClr val="00B050"/>
                </a:solidFill>
              </a:rPr>
              <a:t>kao</a:t>
            </a:r>
            <a:r>
              <a:rPr lang="en-US">
                <a:solidFill>
                  <a:srgbClr val="00B050"/>
                </a:solidFill>
              </a:rPr>
              <a:t> </a:t>
            </a:r>
            <a:r>
              <a:rPr lang="en-US" err="1">
                <a:solidFill>
                  <a:srgbClr val="00B050"/>
                </a:solidFill>
              </a:rPr>
              <a:t>dio</a:t>
            </a:r>
            <a:r>
              <a:rPr lang="en-US">
                <a:solidFill>
                  <a:srgbClr val="00B050"/>
                </a:solidFill>
              </a:rPr>
              <a:t> @</a:t>
            </a:r>
            <a:r>
              <a:rPr lang="en-US" err="1">
                <a:solidFill>
                  <a:srgbClr val="00B050"/>
                </a:solidFill>
              </a:rPr>
              <a:t>SpringBootAplication</a:t>
            </a:r>
            <a:r>
              <a:rPr lang="en-US">
                <a:solidFill>
                  <a:srgbClr val="00B050"/>
                </a:solidFill>
              </a:rPr>
              <a:t> </a:t>
            </a:r>
            <a:r>
              <a:rPr lang="en-US" err="1">
                <a:solidFill>
                  <a:srgbClr val="00B050"/>
                </a:solidFill>
              </a:rPr>
              <a:t>tako</a:t>
            </a:r>
            <a:r>
              <a:rPr lang="en-US">
                <a:solidFill>
                  <a:srgbClr val="00B050"/>
                </a:solidFill>
              </a:rPr>
              <a:t> da je </a:t>
            </a:r>
            <a:r>
              <a:rPr lang="en-US" err="1">
                <a:solidFill>
                  <a:srgbClr val="00B050"/>
                </a:solidFill>
              </a:rPr>
              <a:t>nije</a:t>
            </a:r>
            <a:r>
              <a:rPr lang="en-US">
                <a:solidFill>
                  <a:srgbClr val="00B050"/>
                </a:solidFill>
              </a:rPr>
              <a:t> </a:t>
            </a:r>
            <a:r>
              <a:rPr lang="en-US" err="1">
                <a:solidFill>
                  <a:srgbClr val="00B050"/>
                </a:solidFill>
              </a:rPr>
              <a:t>potrebno</a:t>
            </a:r>
            <a:r>
              <a:rPr lang="en-US">
                <a:solidFill>
                  <a:srgbClr val="00B050"/>
                </a:solidFill>
              </a:rPr>
              <a:t> </a:t>
            </a:r>
            <a:r>
              <a:rPr lang="en-US" err="1">
                <a:solidFill>
                  <a:srgbClr val="00B050"/>
                </a:solidFill>
              </a:rPr>
              <a:t>eksplicitno</a:t>
            </a:r>
            <a:r>
              <a:rPr lang="en-US">
                <a:solidFill>
                  <a:srgbClr val="00B050"/>
                </a:solidFill>
              </a:rPr>
              <a:t> </a:t>
            </a:r>
            <a:r>
              <a:rPr lang="en-US" err="1">
                <a:solidFill>
                  <a:srgbClr val="00B050"/>
                </a:solidFill>
              </a:rPr>
              <a:t>navoditi</a:t>
            </a:r>
            <a:r>
              <a:rPr lang="en-US">
                <a:solidFill>
                  <a:srgbClr val="00B050"/>
                </a:solidFill>
              </a:rPr>
              <a:t> </a:t>
            </a:r>
          </a:p>
          <a:p>
            <a:endParaRPr lang="en-US"/>
          </a:p>
          <a:p>
            <a:pPr marL="0" marR="0" lvl="0" indent="0" algn="l" defTabSz="914400" rtl="0" eaLnBrk="1" fontAlgn="auto" latinLnBrk="0" hangingPunct="1">
              <a:lnSpc>
                <a:spcPct val="110000"/>
              </a:lnSpc>
              <a:spcBef>
                <a:spcPts val="0"/>
              </a:spcBef>
              <a:spcAft>
                <a:spcPts val="0"/>
              </a:spcAft>
              <a:buClrTx/>
              <a:buSzTx/>
              <a:buFontTx/>
              <a:buNone/>
              <a:tabLst/>
              <a:defRPr/>
            </a:pPr>
            <a:r>
              <a:rPr lang="en-US">
                <a:solidFill>
                  <a:srgbClr val="00B050"/>
                </a:solidFill>
              </a:rPr>
              <a:t>@</a:t>
            </a:r>
            <a:r>
              <a:rPr lang="en-US" err="1">
                <a:solidFill>
                  <a:srgbClr val="00B050"/>
                </a:solidFill>
              </a:rPr>
              <a:t>ConponentScan</a:t>
            </a:r>
            <a:r>
              <a:rPr lang="en-US">
                <a:solidFill>
                  <a:srgbClr val="00B050"/>
                </a:solidFill>
              </a:rPr>
              <a:t> </a:t>
            </a:r>
            <a:r>
              <a:rPr lang="en-US" err="1">
                <a:solidFill>
                  <a:srgbClr val="00B050"/>
                </a:solidFill>
              </a:rPr>
              <a:t>omogucava</a:t>
            </a:r>
            <a:r>
              <a:rPr lang="en-US">
                <a:solidFill>
                  <a:srgbClr val="00B050"/>
                </a:solidFill>
              </a:rPr>
              <a:t> </a:t>
            </a:r>
            <a:r>
              <a:rPr lang="en-US" err="1">
                <a:solidFill>
                  <a:srgbClr val="00B050"/>
                </a:solidFill>
              </a:rPr>
              <a:t>skeniranje</a:t>
            </a:r>
            <a:r>
              <a:rPr lang="en-US">
                <a:solidFill>
                  <a:srgbClr val="00B050"/>
                </a:solidFill>
              </a:rPr>
              <a:t> </a:t>
            </a:r>
            <a:r>
              <a:rPr lang="en-US" err="1">
                <a:solidFill>
                  <a:srgbClr val="00B050"/>
                </a:solidFill>
              </a:rPr>
              <a:t>komponenata</a:t>
            </a:r>
            <a:r>
              <a:rPr lang="en-US">
                <a:solidFill>
                  <a:srgbClr val="00B050"/>
                </a:solidFill>
              </a:rPr>
              <a:t> </a:t>
            </a:r>
            <a:r>
              <a:rPr lang="en-US" err="1">
                <a:solidFill>
                  <a:srgbClr val="00B050"/>
                </a:solidFill>
              </a:rPr>
              <a:t>koje</a:t>
            </a:r>
            <a:r>
              <a:rPr lang="en-US">
                <a:solidFill>
                  <a:srgbClr val="00B050"/>
                </a:solidFill>
              </a:rPr>
              <a:t> </a:t>
            </a:r>
            <a:r>
              <a:rPr lang="en-US" err="1">
                <a:solidFill>
                  <a:srgbClr val="00B050"/>
                </a:solidFill>
              </a:rPr>
              <a:t>su</a:t>
            </a:r>
            <a:r>
              <a:rPr lang="en-US">
                <a:solidFill>
                  <a:srgbClr val="00B050"/>
                </a:solidFill>
              </a:rPr>
              <a:t> </a:t>
            </a:r>
            <a:r>
              <a:rPr lang="en-US" err="1">
                <a:solidFill>
                  <a:srgbClr val="00B050"/>
                </a:solidFill>
              </a:rPr>
              <a:t>oznacene</a:t>
            </a:r>
            <a:r>
              <a:rPr lang="en-US">
                <a:solidFill>
                  <a:srgbClr val="00B050"/>
                </a:solidFill>
              </a:rPr>
              <a:t> </a:t>
            </a:r>
            <a:r>
              <a:rPr lang="en-US" err="1">
                <a:solidFill>
                  <a:srgbClr val="00B050"/>
                </a:solidFill>
              </a:rPr>
              <a:t>sa</a:t>
            </a:r>
            <a:r>
              <a:rPr lang="en-US">
                <a:solidFill>
                  <a:srgbClr val="00B050"/>
                </a:solidFill>
              </a:rPr>
              <a:t> </a:t>
            </a:r>
            <a:r>
              <a:rPr lang="en-US" err="1">
                <a:solidFill>
                  <a:srgbClr val="00B050"/>
                </a:solidFill>
              </a:rPr>
              <a:t>drugim</a:t>
            </a:r>
            <a:r>
              <a:rPr lang="en-US">
                <a:solidFill>
                  <a:srgbClr val="00B050"/>
                </a:solidFill>
              </a:rPr>
              <a:t> </a:t>
            </a:r>
            <a:r>
              <a:rPr lang="en-US" err="1">
                <a:solidFill>
                  <a:srgbClr val="00B050"/>
                </a:solidFill>
              </a:rPr>
              <a:t>anotacijama</a:t>
            </a:r>
            <a:r>
              <a:rPr lang="en-US">
                <a:solidFill>
                  <a:srgbClr val="00B050"/>
                </a:solidFill>
              </a:rPr>
              <a:t> u </a:t>
            </a:r>
            <a:r>
              <a:rPr lang="en-US" err="1">
                <a:solidFill>
                  <a:srgbClr val="00B050"/>
                </a:solidFill>
              </a:rPr>
              <a:t>nasoj</a:t>
            </a:r>
            <a:r>
              <a:rPr lang="en-US">
                <a:solidFill>
                  <a:srgbClr val="00B050"/>
                </a:solidFill>
              </a:rPr>
              <a:t> </a:t>
            </a:r>
            <a:r>
              <a:rPr lang="en-US" err="1">
                <a:solidFill>
                  <a:srgbClr val="00B050"/>
                </a:solidFill>
              </a:rPr>
              <a:t>aplikaciji</a:t>
            </a:r>
            <a:r>
              <a:rPr lang="en-US">
                <a:solidFill>
                  <a:srgbClr val="00B050"/>
                </a:solidFill>
              </a:rPr>
              <a:t>. Ova </a:t>
            </a:r>
            <a:r>
              <a:rPr lang="en-US" err="1">
                <a:solidFill>
                  <a:srgbClr val="00B050"/>
                </a:solidFill>
              </a:rPr>
              <a:t>anotacija</a:t>
            </a:r>
            <a:r>
              <a:rPr lang="en-US">
                <a:solidFill>
                  <a:srgbClr val="00B050"/>
                </a:solidFill>
              </a:rPr>
              <a:t> je </a:t>
            </a:r>
            <a:r>
              <a:rPr lang="en-US" err="1">
                <a:solidFill>
                  <a:srgbClr val="00B050"/>
                </a:solidFill>
              </a:rPr>
              <a:t>takodje</a:t>
            </a:r>
            <a:r>
              <a:rPr lang="en-US">
                <a:solidFill>
                  <a:srgbClr val="00B050"/>
                </a:solidFill>
              </a:rPr>
              <a:t> </a:t>
            </a:r>
            <a:r>
              <a:rPr lang="en-US" err="1">
                <a:solidFill>
                  <a:srgbClr val="00B050"/>
                </a:solidFill>
              </a:rPr>
              <a:t>dio</a:t>
            </a:r>
            <a:r>
              <a:rPr lang="en-US">
                <a:solidFill>
                  <a:srgbClr val="00B050"/>
                </a:solidFill>
              </a:rPr>
              <a:t> @</a:t>
            </a:r>
            <a:r>
              <a:rPr lang="en-US" err="1">
                <a:solidFill>
                  <a:srgbClr val="00B050"/>
                </a:solidFill>
              </a:rPr>
              <a:t>SpringBootAplication</a:t>
            </a:r>
            <a:r>
              <a:rPr lang="en-US">
                <a:solidFill>
                  <a:srgbClr val="00B050"/>
                </a:solidFill>
              </a:rPr>
              <a:t> </a:t>
            </a:r>
            <a:r>
              <a:rPr lang="en-US" err="1">
                <a:solidFill>
                  <a:srgbClr val="00B050"/>
                </a:solidFill>
              </a:rPr>
              <a:t>tako</a:t>
            </a:r>
            <a:r>
              <a:rPr lang="en-US">
                <a:solidFill>
                  <a:srgbClr val="00B050"/>
                </a:solidFill>
              </a:rPr>
              <a:t> da je </a:t>
            </a:r>
            <a:r>
              <a:rPr lang="en-US" err="1">
                <a:solidFill>
                  <a:srgbClr val="00B050"/>
                </a:solidFill>
              </a:rPr>
              <a:t>nije</a:t>
            </a:r>
            <a:r>
              <a:rPr lang="en-US">
                <a:solidFill>
                  <a:srgbClr val="00B050"/>
                </a:solidFill>
              </a:rPr>
              <a:t> </a:t>
            </a:r>
            <a:r>
              <a:rPr lang="en-US" err="1">
                <a:solidFill>
                  <a:srgbClr val="00B050"/>
                </a:solidFill>
              </a:rPr>
              <a:t>potrebno</a:t>
            </a:r>
            <a:r>
              <a:rPr lang="en-US">
                <a:solidFill>
                  <a:srgbClr val="00B050"/>
                </a:solidFill>
              </a:rPr>
              <a:t> </a:t>
            </a:r>
            <a:r>
              <a:rPr lang="en-US" err="1">
                <a:solidFill>
                  <a:srgbClr val="00B050"/>
                </a:solidFill>
              </a:rPr>
              <a:t>eksplicitno</a:t>
            </a:r>
            <a:r>
              <a:rPr lang="en-US">
                <a:solidFill>
                  <a:srgbClr val="00B050"/>
                </a:solidFill>
              </a:rPr>
              <a:t> </a:t>
            </a:r>
            <a:r>
              <a:rPr lang="en-US" err="1">
                <a:solidFill>
                  <a:srgbClr val="00B050"/>
                </a:solidFill>
              </a:rPr>
              <a:t>navoditi</a:t>
            </a:r>
            <a:r>
              <a:rPr lang="en-US">
                <a:solidFill>
                  <a:srgbClr val="00B050"/>
                </a:solidFill>
              </a:rPr>
              <a:t> </a:t>
            </a:r>
          </a:p>
          <a:p>
            <a:endParaRPr lang="en-US"/>
          </a:p>
          <a:p>
            <a:endParaRPr lang="en-RS"/>
          </a:p>
          <a:p>
            <a:endParaRPr lang="en-RS"/>
          </a:p>
        </p:txBody>
      </p:sp>
      <p:sp>
        <p:nvSpPr>
          <p:cNvPr id="4" name="Slide Number Placeholder 3"/>
          <p:cNvSpPr>
            <a:spLocks noGrp="1"/>
          </p:cNvSpPr>
          <p:nvPr>
            <p:ph type="sldNum" sz="quarter" idx="5"/>
          </p:nvPr>
        </p:nvSpPr>
        <p:spPr/>
        <p:txBody>
          <a:bodyPr/>
          <a:lstStyle/>
          <a:p>
            <a:fld id="{E762DFE1-544E-4AD0-8AE2-9ADF9877B110}" type="slidenum">
              <a:rPr lang="en-GB" smtClean="0"/>
              <a:pPr/>
              <a:t>16</a:t>
            </a:fld>
            <a:endParaRPr lang="en-GB"/>
          </a:p>
        </p:txBody>
      </p:sp>
    </p:spTree>
    <p:extLst>
      <p:ext uri="{BB962C8B-B14F-4D97-AF65-F5344CB8AC3E}">
        <p14:creationId xmlns:p14="http://schemas.microsoft.com/office/powerpoint/2010/main" val="1754661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RS"/>
              <a:t>REST, abrevijacija od r</a:t>
            </a:r>
            <a:r>
              <a:rPr lang="en-GB" b="0" i="0" err="1">
                <a:solidFill>
                  <a:srgbClr val="151515"/>
                </a:solidFill>
                <a:effectLst/>
                <a:highlight>
                  <a:srgbClr val="FFFFFF"/>
                </a:highlight>
                <a:latin typeface="Red Hat Text"/>
              </a:rPr>
              <a:t>epresentational</a:t>
            </a:r>
            <a:r>
              <a:rPr lang="en-GB" b="0" i="0">
                <a:solidFill>
                  <a:srgbClr val="151515"/>
                </a:solidFill>
                <a:effectLst/>
                <a:highlight>
                  <a:srgbClr val="FFFFFF"/>
                </a:highlight>
                <a:latin typeface="Red Hat Text"/>
              </a:rPr>
              <a:t> state transfer, </a:t>
            </a:r>
            <a:r>
              <a:rPr lang="en-GB" b="0" i="0" err="1">
                <a:solidFill>
                  <a:srgbClr val="151515"/>
                </a:solidFill>
                <a:effectLst/>
                <a:highlight>
                  <a:srgbClr val="FFFFFF"/>
                </a:highlight>
                <a:latin typeface="Red Hat Text"/>
              </a:rPr>
              <a:t>predstavlja</a:t>
            </a:r>
            <a:r>
              <a:rPr lang="en-GB" b="0" i="0">
                <a:solidFill>
                  <a:srgbClr val="151515"/>
                </a:solidFill>
                <a:effectLst/>
                <a:highlight>
                  <a:srgbClr val="FFFFFF"/>
                </a:highlight>
                <a:latin typeface="Red Hat Text"/>
              </a:rPr>
              <a:t> set </a:t>
            </a:r>
            <a:r>
              <a:rPr lang="en-GB" b="0" i="0" err="1">
                <a:solidFill>
                  <a:srgbClr val="151515"/>
                </a:solidFill>
                <a:effectLst/>
                <a:highlight>
                  <a:srgbClr val="FFFFFF"/>
                </a:highlight>
                <a:latin typeface="Red Hat Text"/>
              </a:rPr>
              <a:t>arhitekturnih</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ogranicenja</a:t>
            </a:r>
            <a:r>
              <a:rPr lang="en-GB" b="0" i="0">
                <a:solidFill>
                  <a:srgbClr val="151515"/>
                </a:solidFill>
                <a:effectLst/>
                <a:highlight>
                  <a:srgbClr val="FFFFFF"/>
                </a:highlight>
                <a:latin typeface="Red Hat Text"/>
              </a:rPr>
              <a:t>.</a:t>
            </a:r>
          </a:p>
          <a:p>
            <a:r>
              <a:rPr lang="en-GB" b="0" i="0">
                <a:solidFill>
                  <a:srgbClr val="151515"/>
                </a:solidFill>
                <a:effectLst/>
                <a:highlight>
                  <a:srgbClr val="FFFFFF"/>
                </a:highlight>
                <a:latin typeface="Red Hat Text"/>
              </a:rPr>
              <a:t>REST API je application programming interface koji se </a:t>
            </a:r>
            <a:r>
              <a:rPr lang="en-GB" b="0" i="0" err="1">
                <a:solidFill>
                  <a:srgbClr val="151515"/>
                </a:solidFill>
                <a:effectLst/>
                <a:highlight>
                  <a:srgbClr val="FFFFFF"/>
                </a:highlight>
                <a:latin typeface="Red Hat Text"/>
              </a:rPr>
              <a:t>povinuje</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ogranicenjima</a:t>
            </a:r>
            <a:r>
              <a:rPr lang="en-GB" b="0" i="0">
                <a:solidFill>
                  <a:srgbClr val="151515"/>
                </a:solidFill>
                <a:effectLst/>
                <a:highlight>
                  <a:srgbClr val="FFFFFF"/>
                </a:highlight>
                <a:latin typeface="Red Hat Text"/>
              </a:rPr>
              <a:t> REST </a:t>
            </a:r>
            <a:r>
              <a:rPr lang="en-GB" b="0" i="0" err="1">
                <a:solidFill>
                  <a:srgbClr val="151515"/>
                </a:solidFill>
                <a:effectLst/>
                <a:highlight>
                  <a:srgbClr val="FFFFFF"/>
                </a:highlight>
                <a:latin typeface="Red Hat Text"/>
              </a:rPr>
              <a:t>stila</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arhitekture</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i</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dozvoljava</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interakciju</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sa</a:t>
            </a:r>
            <a:r>
              <a:rPr lang="en-GB" b="0" i="0">
                <a:solidFill>
                  <a:srgbClr val="151515"/>
                </a:solidFill>
                <a:effectLst/>
                <a:highlight>
                  <a:srgbClr val="FFFFFF"/>
                </a:highlight>
                <a:latin typeface="Red Hat Text"/>
              </a:rPr>
              <a:t> RESTful web </a:t>
            </a:r>
            <a:r>
              <a:rPr lang="en-GB" b="0" i="0" err="1">
                <a:solidFill>
                  <a:srgbClr val="151515"/>
                </a:solidFill>
                <a:effectLst/>
                <a:highlight>
                  <a:srgbClr val="FFFFFF"/>
                </a:highlight>
                <a:latin typeface="Red Hat Text"/>
              </a:rPr>
              <a:t>servisima</a:t>
            </a:r>
            <a:r>
              <a:rPr lang="en-GB" b="0" i="0">
                <a:solidFill>
                  <a:srgbClr val="151515"/>
                </a:solidFill>
                <a:effectLst/>
                <a:highlight>
                  <a:srgbClr val="FFFFFF"/>
                </a:highlight>
                <a:latin typeface="Red Hat Text"/>
              </a:rPr>
              <a:t>.</a:t>
            </a:r>
          </a:p>
          <a:p>
            <a:endParaRPr lang="en-GB" b="0" i="0">
              <a:solidFill>
                <a:srgbClr val="151515"/>
              </a:solidFill>
              <a:effectLst/>
              <a:highlight>
                <a:srgbClr val="FFFFFF"/>
              </a:highlight>
              <a:latin typeface="Red Hat Text"/>
            </a:endParaRPr>
          </a:p>
          <a:p>
            <a:r>
              <a:rPr lang="en-GB" b="0" i="0" err="1">
                <a:solidFill>
                  <a:srgbClr val="151515"/>
                </a:solidFill>
                <a:effectLst/>
                <a:highlight>
                  <a:srgbClr val="FFFFFF"/>
                </a:highlight>
                <a:latin typeface="Red Hat Text"/>
              </a:rPr>
              <a:t>Ukratko</a:t>
            </a:r>
            <a:r>
              <a:rPr lang="en-GB" b="0" i="0">
                <a:solidFill>
                  <a:srgbClr val="151515"/>
                </a:solidFill>
                <a:effectLst/>
                <a:highlight>
                  <a:srgbClr val="FFFFFF"/>
                </a:highlight>
                <a:latin typeface="Red Hat Text"/>
              </a:rPr>
              <a:t>, to je </a:t>
            </a:r>
            <a:r>
              <a:rPr lang="en-GB" b="0" i="0" err="1">
                <a:solidFill>
                  <a:srgbClr val="151515"/>
                </a:solidFill>
                <a:effectLst/>
                <a:highlight>
                  <a:srgbClr val="FFFFFF"/>
                </a:highlight>
                <a:latin typeface="Red Hat Text"/>
              </a:rPr>
              <a:t>nacin</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kako</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servisi</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komuniciraju</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jedni</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sa</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drugima</a:t>
            </a:r>
            <a:r>
              <a:rPr lang="en-GB" b="0" i="0">
                <a:solidFill>
                  <a:srgbClr val="151515"/>
                </a:solidFill>
                <a:effectLst/>
                <a:highlight>
                  <a:srgbClr val="FFFFFF"/>
                </a:highlight>
                <a:latin typeface="Red Hat Text"/>
              </a:rPr>
              <a:t>.</a:t>
            </a:r>
          </a:p>
          <a:p>
            <a:endParaRPr lang="en-GB" b="0" i="0">
              <a:solidFill>
                <a:srgbClr val="151515"/>
              </a:solidFill>
              <a:effectLst/>
              <a:highlight>
                <a:srgbClr val="FFFFFF"/>
              </a:highlight>
              <a:latin typeface="Red Hat Text"/>
            </a:endParaRPr>
          </a:p>
          <a:p>
            <a:r>
              <a:rPr lang="en-GB" b="0" i="0" err="1">
                <a:solidFill>
                  <a:srgbClr val="151515"/>
                </a:solidFill>
                <a:effectLst/>
                <a:highlight>
                  <a:srgbClr val="FFFFFF"/>
                </a:highlight>
                <a:latin typeface="Red Hat Text"/>
              </a:rPr>
              <a:t>Kada</a:t>
            </a:r>
            <a:r>
              <a:rPr lang="en-GB" b="0" i="0">
                <a:solidFill>
                  <a:srgbClr val="151515"/>
                </a:solidFill>
                <a:effectLst/>
                <a:highlight>
                  <a:srgbClr val="FFFFFF"/>
                </a:highlight>
                <a:latin typeface="Red Hat Text"/>
              </a:rPr>
              <a:t> se </a:t>
            </a:r>
            <a:r>
              <a:rPr lang="en-GB" b="0" i="0" err="1">
                <a:solidFill>
                  <a:srgbClr val="151515"/>
                </a:solidFill>
                <a:effectLst/>
                <a:highlight>
                  <a:srgbClr val="FFFFFF"/>
                </a:highlight>
                <a:latin typeface="Red Hat Text"/>
              </a:rPr>
              <a:t>podnese</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klijentski</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zahtev</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preko</a:t>
            </a:r>
            <a:r>
              <a:rPr lang="en-GB" b="0" i="0">
                <a:solidFill>
                  <a:srgbClr val="151515"/>
                </a:solidFill>
                <a:effectLst/>
                <a:highlight>
                  <a:srgbClr val="FFFFFF"/>
                </a:highlight>
                <a:latin typeface="Red Hat Text"/>
              </a:rPr>
              <a:t> RESTful API-</a:t>
            </a:r>
            <a:r>
              <a:rPr lang="en-GB" b="0" i="0" err="1">
                <a:solidFill>
                  <a:srgbClr val="151515"/>
                </a:solidFill>
                <a:effectLst/>
                <a:highlight>
                  <a:srgbClr val="FFFFFF"/>
                </a:highlight>
                <a:latin typeface="Red Hat Text"/>
              </a:rPr>
              <a:t>ja</a:t>
            </a:r>
            <a:r>
              <a:rPr lang="en-GB" b="0" i="0">
                <a:solidFill>
                  <a:srgbClr val="151515"/>
                </a:solidFill>
                <a:effectLst/>
                <a:highlight>
                  <a:srgbClr val="FFFFFF"/>
                </a:highlight>
                <a:latin typeface="Red Hat Text"/>
              </a:rPr>
              <a:t>, on </a:t>
            </a:r>
            <a:r>
              <a:rPr lang="en-GB" b="0" i="0" err="1">
                <a:solidFill>
                  <a:srgbClr val="151515"/>
                </a:solidFill>
                <a:effectLst/>
                <a:highlight>
                  <a:srgbClr val="FFFFFF"/>
                </a:highlight>
                <a:latin typeface="Red Hat Text"/>
              </a:rPr>
              <a:t>zapravo</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transformise</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reprezentaciju</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stanja</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resursa</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na</a:t>
            </a:r>
            <a:r>
              <a:rPr lang="en-GB" b="0" i="0">
                <a:solidFill>
                  <a:srgbClr val="151515"/>
                </a:solidFill>
                <a:effectLst/>
                <a:highlight>
                  <a:srgbClr val="FFFFFF"/>
                </a:highlight>
                <a:latin typeface="Red Hat Text"/>
              </a:rPr>
              <a:t> endpoint. Ova </a:t>
            </a:r>
            <a:r>
              <a:rPr lang="en-GB" b="0" i="0" err="1">
                <a:solidFill>
                  <a:srgbClr val="151515"/>
                </a:solidFill>
                <a:effectLst/>
                <a:highlight>
                  <a:srgbClr val="FFFFFF"/>
                </a:highlight>
                <a:latin typeface="Red Hat Text"/>
              </a:rPr>
              <a:t>informacija</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ili</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reprezentacija</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kako</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kazemo</a:t>
            </a:r>
            <a:r>
              <a:rPr lang="en-GB" b="0" i="0">
                <a:solidFill>
                  <a:srgbClr val="151515"/>
                </a:solidFill>
                <a:effectLst/>
                <a:highlight>
                  <a:srgbClr val="FFFFFF"/>
                </a:highlight>
                <a:latin typeface="Red Hat Text"/>
              </a:rPr>
              <a:t>, se moze </a:t>
            </a:r>
            <a:r>
              <a:rPr lang="en-GB" b="0" i="0" err="1">
                <a:solidFill>
                  <a:srgbClr val="151515"/>
                </a:solidFill>
                <a:effectLst/>
                <a:highlight>
                  <a:srgbClr val="FFFFFF"/>
                </a:highlight>
                <a:latin typeface="Red Hat Text"/>
              </a:rPr>
              <a:t>dostaviti</a:t>
            </a:r>
            <a:r>
              <a:rPr lang="en-GB" b="0" i="0">
                <a:solidFill>
                  <a:srgbClr val="151515"/>
                </a:solidFill>
                <a:effectLst/>
                <a:highlight>
                  <a:srgbClr val="FFFFFF"/>
                </a:highlight>
                <a:latin typeface="Red Hat Text"/>
              </a:rPr>
              <a:t> u </a:t>
            </a:r>
            <a:r>
              <a:rPr lang="en-GB" b="0" i="0" err="1">
                <a:solidFill>
                  <a:srgbClr val="151515"/>
                </a:solidFill>
                <a:effectLst/>
                <a:highlight>
                  <a:srgbClr val="FFFFFF"/>
                </a:highlight>
                <a:latin typeface="Red Hat Text"/>
              </a:rPr>
              <a:t>nekoliko</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formata</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preko</a:t>
            </a:r>
            <a:r>
              <a:rPr lang="en-GB" b="0" i="0">
                <a:solidFill>
                  <a:srgbClr val="151515"/>
                </a:solidFill>
                <a:effectLst/>
                <a:highlight>
                  <a:srgbClr val="FFFFFF"/>
                </a:highlight>
                <a:latin typeface="Red Hat Text"/>
              </a:rPr>
              <a:t> HTTP </a:t>
            </a:r>
            <a:r>
              <a:rPr lang="en-GB" b="0" i="0" err="1">
                <a:solidFill>
                  <a:srgbClr val="151515"/>
                </a:solidFill>
                <a:effectLst/>
                <a:highlight>
                  <a:srgbClr val="FFFFFF"/>
                </a:highlight>
                <a:latin typeface="Red Hat Text"/>
              </a:rPr>
              <a:t>protokola</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Formati</a:t>
            </a:r>
            <a:r>
              <a:rPr lang="en-GB" b="0" i="0">
                <a:solidFill>
                  <a:srgbClr val="151515"/>
                </a:solidFill>
                <a:effectLst/>
                <a:highlight>
                  <a:srgbClr val="FFFFFF"/>
                </a:highlight>
                <a:latin typeface="Red Hat Text"/>
              </a:rPr>
              <a:t> u </a:t>
            </a:r>
            <a:r>
              <a:rPr lang="en-GB" b="0" i="0" err="1">
                <a:solidFill>
                  <a:srgbClr val="151515"/>
                </a:solidFill>
                <a:effectLst/>
                <a:highlight>
                  <a:srgbClr val="FFFFFF"/>
                </a:highlight>
                <a:latin typeface="Red Hat Text"/>
              </a:rPr>
              <a:t>upotrebi</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su</a:t>
            </a:r>
            <a:r>
              <a:rPr lang="en-GB" b="0" i="0">
                <a:solidFill>
                  <a:srgbClr val="151515"/>
                </a:solidFill>
                <a:effectLst/>
                <a:highlight>
                  <a:srgbClr val="FFFFFF"/>
                </a:highlight>
                <a:latin typeface="Red Hat Text"/>
              </a:rPr>
              <a:t>: JSON, HTML, XLT, Python, PHP </a:t>
            </a:r>
            <a:r>
              <a:rPr lang="en-GB" b="0" i="0" err="1">
                <a:solidFill>
                  <a:srgbClr val="151515"/>
                </a:solidFill>
                <a:effectLst/>
                <a:highlight>
                  <a:srgbClr val="FFFFFF"/>
                </a:highlight>
                <a:latin typeface="Red Hat Text"/>
              </a:rPr>
              <a:t>ili</a:t>
            </a:r>
            <a:r>
              <a:rPr lang="en-GB" b="0" i="0">
                <a:solidFill>
                  <a:srgbClr val="151515"/>
                </a:solidFill>
                <a:effectLst/>
                <a:highlight>
                  <a:srgbClr val="FFFFFF"/>
                </a:highlight>
                <a:latin typeface="Red Hat Text"/>
              </a:rPr>
              <a:t> cist text.</a:t>
            </a:r>
          </a:p>
          <a:p>
            <a:r>
              <a:rPr lang="en-GB" b="0" i="0" err="1">
                <a:solidFill>
                  <a:srgbClr val="151515"/>
                </a:solidFill>
                <a:effectLst/>
                <a:highlight>
                  <a:srgbClr val="FFFFFF"/>
                </a:highlight>
                <a:latin typeface="Red Hat Text"/>
              </a:rPr>
              <a:t>Najvise</a:t>
            </a:r>
            <a:r>
              <a:rPr lang="en-GB" b="0" i="0">
                <a:solidFill>
                  <a:srgbClr val="151515"/>
                </a:solidFill>
                <a:effectLst/>
                <a:highlight>
                  <a:srgbClr val="FFFFFF"/>
                </a:highlight>
                <a:latin typeface="Red Hat Text"/>
              </a:rPr>
              <a:t> se </a:t>
            </a:r>
            <a:r>
              <a:rPr lang="en-GB" b="0" i="0" err="1">
                <a:solidFill>
                  <a:srgbClr val="151515"/>
                </a:solidFill>
                <a:effectLst/>
                <a:highlight>
                  <a:srgbClr val="FFFFFF"/>
                </a:highlight>
                <a:latin typeface="Red Hat Text"/>
              </a:rPr>
              <a:t>koristi</a:t>
            </a:r>
            <a:r>
              <a:rPr lang="en-GB" b="0" i="0">
                <a:solidFill>
                  <a:srgbClr val="151515"/>
                </a:solidFill>
                <a:effectLst/>
                <a:highlight>
                  <a:srgbClr val="FFFFFF"/>
                </a:highlight>
                <a:latin typeface="Red Hat Text"/>
              </a:rPr>
              <a:t> JSON </a:t>
            </a:r>
            <a:r>
              <a:rPr lang="en-GB" b="0" i="0" err="1">
                <a:solidFill>
                  <a:srgbClr val="151515"/>
                </a:solidFill>
                <a:effectLst/>
                <a:highlight>
                  <a:srgbClr val="FFFFFF"/>
                </a:highlight>
                <a:latin typeface="Red Hat Text"/>
              </a:rPr>
              <a:t>jer</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ima</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jasan</a:t>
            </a:r>
            <a:r>
              <a:rPr lang="en-GB" b="0" i="0">
                <a:solidFill>
                  <a:srgbClr val="151515"/>
                </a:solidFill>
                <a:effectLst/>
                <a:highlight>
                  <a:srgbClr val="FFFFFF"/>
                </a:highlight>
                <a:latin typeface="Red Hat Text"/>
              </a:rPr>
              <a:t> format, ne </a:t>
            </a:r>
            <a:r>
              <a:rPr lang="en-GB" b="0" i="0" err="1">
                <a:solidFill>
                  <a:srgbClr val="151515"/>
                </a:solidFill>
                <a:effectLst/>
                <a:highlight>
                  <a:srgbClr val="FFFFFF"/>
                </a:highlight>
                <a:latin typeface="Red Hat Text"/>
              </a:rPr>
              <a:t>zavisi</a:t>
            </a:r>
            <a:r>
              <a:rPr lang="en-GB" b="0" i="0">
                <a:solidFill>
                  <a:srgbClr val="151515"/>
                </a:solidFill>
                <a:effectLst/>
                <a:highlight>
                  <a:srgbClr val="FFFFFF"/>
                </a:highlight>
                <a:latin typeface="Red Hat Text"/>
              </a:rPr>
              <a:t> od </a:t>
            </a:r>
            <a:r>
              <a:rPr lang="en-GB" b="0" i="0" err="1">
                <a:solidFill>
                  <a:srgbClr val="151515"/>
                </a:solidFill>
                <a:effectLst/>
                <a:highlight>
                  <a:srgbClr val="FFFFFF"/>
                </a:highlight>
                <a:latin typeface="Red Hat Text"/>
              </a:rPr>
              <a:t>jezika</a:t>
            </a:r>
            <a:r>
              <a:rPr lang="en-GB" b="0" i="0">
                <a:solidFill>
                  <a:srgbClr val="151515"/>
                </a:solidFill>
                <a:effectLst/>
                <a:highlight>
                  <a:srgbClr val="FFFFFF"/>
                </a:highlight>
                <a:latin typeface="Red Hat Text"/>
              </a:rPr>
              <a:t> u </a:t>
            </a:r>
            <a:r>
              <a:rPr lang="en-GB" b="0" i="0" err="1">
                <a:solidFill>
                  <a:srgbClr val="151515"/>
                </a:solidFill>
                <a:effectLst/>
                <a:highlight>
                  <a:srgbClr val="FFFFFF"/>
                </a:highlight>
                <a:latin typeface="Red Hat Text"/>
              </a:rPr>
              <a:t>kom</a:t>
            </a:r>
            <a:r>
              <a:rPr lang="en-GB" b="0" i="0">
                <a:solidFill>
                  <a:srgbClr val="151515"/>
                </a:solidFill>
                <a:effectLst/>
                <a:highlight>
                  <a:srgbClr val="FFFFFF"/>
                </a:highlight>
                <a:latin typeface="Red Hat Text"/>
              </a:rPr>
              <a:t> je </a:t>
            </a:r>
            <a:r>
              <a:rPr lang="en-GB" b="0" i="0" err="1">
                <a:solidFill>
                  <a:srgbClr val="151515"/>
                </a:solidFill>
                <a:effectLst/>
                <a:highlight>
                  <a:srgbClr val="FFFFFF"/>
                </a:highlight>
                <a:latin typeface="Red Hat Text"/>
              </a:rPr>
              <a:t>pisan</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sam</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servis</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i</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citljiv</a:t>
            </a:r>
            <a:r>
              <a:rPr lang="en-GB" b="0" i="0">
                <a:solidFill>
                  <a:srgbClr val="151515"/>
                </a:solidFill>
                <a:effectLst/>
                <a:highlight>
                  <a:srgbClr val="FFFFFF"/>
                </a:highlight>
                <a:latin typeface="Red Hat Text"/>
              </a:rPr>
              <a:t> je </a:t>
            </a:r>
            <a:r>
              <a:rPr lang="en-GB" b="0" i="0" err="1">
                <a:solidFill>
                  <a:srgbClr val="151515"/>
                </a:solidFill>
                <a:effectLst/>
                <a:highlight>
                  <a:srgbClr val="FFFFFF"/>
                </a:highlight>
                <a:latin typeface="Red Hat Text"/>
              </a:rPr>
              <a:t>kako</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masinama</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tako</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i</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ljudima</a:t>
            </a:r>
            <a:endParaRPr lang="en-GB" b="0" i="0">
              <a:solidFill>
                <a:srgbClr val="151515"/>
              </a:solidFill>
              <a:effectLst/>
              <a:highlight>
                <a:srgbClr val="FFFFFF"/>
              </a:highlight>
              <a:latin typeface="Red Hat Text"/>
            </a:endParaRPr>
          </a:p>
        </p:txBody>
      </p:sp>
      <p:sp>
        <p:nvSpPr>
          <p:cNvPr id="4" name="Slide Number Placeholder 3"/>
          <p:cNvSpPr>
            <a:spLocks noGrp="1"/>
          </p:cNvSpPr>
          <p:nvPr>
            <p:ph type="sldNum" sz="quarter" idx="5"/>
          </p:nvPr>
        </p:nvSpPr>
        <p:spPr/>
        <p:txBody>
          <a:bodyPr/>
          <a:lstStyle/>
          <a:p>
            <a:fld id="{E762DFE1-544E-4AD0-8AE2-9ADF9877B110}" type="slidenum">
              <a:rPr lang="en-GB" smtClean="0"/>
              <a:pPr/>
              <a:t>17</a:t>
            </a:fld>
            <a:endParaRPr lang="en-GB"/>
          </a:p>
        </p:txBody>
      </p:sp>
    </p:spTree>
    <p:extLst>
      <p:ext uri="{BB962C8B-B14F-4D97-AF65-F5344CB8AC3E}">
        <p14:creationId xmlns:p14="http://schemas.microsoft.com/office/powerpoint/2010/main" val="2333143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RS"/>
              <a:t>Kada pricamo o komunikaciji izmedju servisa dolazimo i do kontrolera. Kontroler je dio naseg koda, tj klasa, koja predstavlja “ulaz” u nasu aplikaciju. Kada neki request stigne preko HTTP-a i REST protokola do nase aplikacije na odredjeni url, njega “hvata” kontroler.</a:t>
            </a:r>
          </a:p>
          <a:p>
            <a:endParaRPr lang="en-RS"/>
          </a:p>
          <a:p>
            <a:r>
              <a:rPr lang="en-RS"/>
              <a:t>Klasa koja predstavlja kontroler mora biti oznacena sa @Controller anotacijom. Ova anotacija predstavlja specijalizaciju Component klase. Sve ove klase su skenirane preko classpath skeniranja prije dizanja Application Contexta</a:t>
            </a:r>
          </a:p>
          <a:p>
            <a:endParaRPr lang="en-RS"/>
          </a:p>
          <a:p>
            <a:r>
              <a:rPr lang="en-RS"/>
              <a:t>@Controller anotacija se obicno koristi zajedno sa @RequestMapping anotacijom.</a:t>
            </a:r>
          </a:p>
          <a:p>
            <a:endParaRPr lang="en-RS"/>
          </a:p>
          <a:p>
            <a:r>
              <a:rPr lang="en-RS"/>
              <a:t>Od verzije 4.0 Springa koristi se RestController anotacija da bi se lakse kreirali web servisi i to je anotacija koju cemo koristiti u primeri</a:t>
            </a:r>
          </a:p>
        </p:txBody>
      </p:sp>
      <p:sp>
        <p:nvSpPr>
          <p:cNvPr id="4" name="Slide Number Placeholder 3"/>
          <p:cNvSpPr>
            <a:spLocks noGrp="1"/>
          </p:cNvSpPr>
          <p:nvPr>
            <p:ph type="sldNum" sz="quarter" idx="5"/>
          </p:nvPr>
        </p:nvSpPr>
        <p:spPr/>
        <p:txBody>
          <a:bodyPr/>
          <a:lstStyle/>
          <a:p>
            <a:fld id="{E762DFE1-544E-4AD0-8AE2-9ADF9877B110}" type="slidenum">
              <a:rPr lang="en-GB" smtClean="0"/>
              <a:pPr/>
              <a:t>18</a:t>
            </a:fld>
            <a:endParaRPr lang="en-GB"/>
          </a:p>
        </p:txBody>
      </p:sp>
    </p:spTree>
    <p:extLst>
      <p:ext uri="{BB962C8B-B14F-4D97-AF65-F5344CB8AC3E}">
        <p14:creationId xmlns:p14="http://schemas.microsoft.com/office/powerpoint/2010/main" val="3500091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err="1"/>
              <a:t>Kada</a:t>
            </a:r>
            <a:r>
              <a:rPr lang="en-US"/>
              <a:t> </a:t>
            </a:r>
            <a:r>
              <a:rPr lang="en-US" err="1"/>
              <a:t>govorimo</a:t>
            </a:r>
            <a:r>
              <a:rPr lang="en-US"/>
              <a:t> o </a:t>
            </a:r>
            <a:r>
              <a:rPr lang="en-US" err="1"/>
              <a:t>parametrima</a:t>
            </a:r>
            <a:r>
              <a:rPr lang="en-US"/>
              <a:t> u </a:t>
            </a:r>
            <a:r>
              <a:rPr lang="en-US" err="1"/>
              <a:t>konrekstu</a:t>
            </a:r>
            <a:r>
              <a:rPr lang="en-US"/>
              <a:t> </a:t>
            </a:r>
            <a:r>
              <a:rPr lang="en-US" err="1"/>
              <a:t>api</a:t>
            </a:r>
            <a:r>
              <a:rPr lang="en-US"/>
              <a:t> reference </a:t>
            </a:r>
            <a:r>
              <a:rPr lang="en-US" err="1"/>
              <a:t>tu</a:t>
            </a:r>
            <a:r>
              <a:rPr lang="en-US"/>
              <a:t> </a:t>
            </a:r>
            <a:r>
              <a:rPr lang="en-US" err="1"/>
              <a:t>imamo</a:t>
            </a:r>
            <a:r>
              <a:rPr lang="en-US"/>
              <a:t> </a:t>
            </a:r>
            <a:r>
              <a:rPr lang="en-US" err="1"/>
              <a:t>nekoliko</a:t>
            </a:r>
            <a:r>
              <a:rPr lang="en-US"/>
              <a:t> </a:t>
            </a:r>
            <a:r>
              <a:rPr lang="en-US" err="1"/>
              <a:t>nacina</a:t>
            </a:r>
            <a:r>
              <a:rPr lang="en-US"/>
              <a:t> </a:t>
            </a:r>
            <a:r>
              <a:rPr lang="en-US" err="1"/>
              <a:t>njihovog</a:t>
            </a:r>
            <a:r>
              <a:rPr lang="en-US"/>
              <a:t> </a:t>
            </a:r>
            <a:r>
              <a:rPr lang="en-US" err="1"/>
              <a:t>prosledjivanja</a:t>
            </a:r>
            <a:endParaRPr lang="en-US"/>
          </a:p>
          <a:p>
            <a:endParaRPr lang="en-US"/>
          </a:p>
          <a:p>
            <a:r>
              <a:rPr lang="en-US"/>
              <a:t>Path </a:t>
            </a:r>
            <a:r>
              <a:rPr lang="en-US" err="1"/>
              <a:t>varijable</a:t>
            </a:r>
            <a:r>
              <a:rPr lang="en-US"/>
              <a:t> </a:t>
            </a:r>
            <a:r>
              <a:rPr lang="en-US" err="1"/>
              <a:t>su</a:t>
            </a:r>
            <a:r>
              <a:rPr lang="en-US"/>
              <a:t> </a:t>
            </a:r>
            <a:r>
              <a:rPr lang="en-US" err="1"/>
              <a:t>dio</a:t>
            </a:r>
            <a:r>
              <a:rPr lang="en-US"/>
              <a:t> </a:t>
            </a:r>
            <a:r>
              <a:rPr lang="en-US" err="1"/>
              <a:t>samog</a:t>
            </a:r>
            <a:r>
              <a:rPr lang="en-US"/>
              <a:t> path-a </a:t>
            </a:r>
            <a:r>
              <a:rPr lang="en-US" err="1"/>
              <a:t>i</a:t>
            </a:r>
            <a:r>
              <a:rPr lang="en-US"/>
              <a:t> </a:t>
            </a:r>
            <a:r>
              <a:rPr lang="en-US" err="1"/>
              <a:t>obicno</a:t>
            </a:r>
            <a:r>
              <a:rPr lang="en-US"/>
              <a:t> se </a:t>
            </a:r>
            <a:r>
              <a:rPr lang="en-US" err="1"/>
              <a:t>koriste</a:t>
            </a:r>
            <a:r>
              <a:rPr lang="en-US"/>
              <a:t> u </a:t>
            </a:r>
            <a:r>
              <a:rPr lang="en-US" err="1"/>
              <a:t>kontekstu</a:t>
            </a:r>
            <a:r>
              <a:rPr lang="en-US"/>
              <a:t> </a:t>
            </a:r>
            <a:r>
              <a:rPr lang="en-US" err="1"/>
              <a:t>kada</a:t>
            </a:r>
            <a:r>
              <a:rPr lang="en-US"/>
              <a:t> </a:t>
            </a:r>
            <a:r>
              <a:rPr lang="en-US" err="1"/>
              <a:t>trazimo</a:t>
            </a:r>
            <a:r>
              <a:rPr lang="en-US"/>
              <a:t> </a:t>
            </a:r>
            <a:r>
              <a:rPr lang="en-US" err="1"/>
              <a:t>resurs</a:t>
            </a:r>
            <a:r>
              <a:rPr lang="en-US"/>
              <a:t> po Id-</a:t>
            </a:r>
            <a:r>
              <a:rPr lang="en-US" err="1"/>
              <a:t>ju</a:t>
            </a:r>
            <a:r>
              <a:rPr lang="en-US"/>
              <a:t>, </a:t>
            </a:r>
            <a:r>
              <a:rPr lang="en-US" err="1"/>
              <a:t>mada</a:t>
            </a:r>
            <a:r>
              <a:rPr lang="en-US"/>
              <a:t> </a:t>
            </a:r>
            <a:r>
              <a:rPr lang="en-US" err="1"/>
              <a:t>moze</a:t>
            </a:r>
            <a:r>
              <a:rPr lang="en-US"/>
              <a:t> </a:t>
            </a:r>
            <a:r>
              <a:rPr lang="en-US" err="1"/>
              <a:t>biti</a:t>
            </a:r>
            <a:r>
              <a:rPr lang="en-US"/>
              <a:t> </a:t>
            </a:r>
            <a:r>
              <a:rPr lang="en-US" err="1"/>
              <a:t>i</a:t>
            </a:r>
            <a:r>
              <a:rPr lang="en-US"/>
              <a:t> </a:t>
            </a:r>
            <a:r>
              <a:rPr lang="en-US" err="1"/>
              <a:t>drugih</a:t>
            </a:r>
            <a:r>
              <a:rPr lang="en-US"/>
              <a:t> </a:t>
            </a:r>
            <a:r>
              <a:rPr lang="en-US" err="1"/>
              <a:t>upotreba</a:t>
            </a:r>
            <a:r>
              <a:rPr lang="en-US"/>
              <a:t>. </a:t>
            </a:r>
            <a:r>
              <a:rPr lang="en-US" err="1"/>
              <a:t>Nalaze</a:t>
            </a:r>
            <a:r>
              <a:rPr lang="en-US"/>
              <a:t> se u path-u </a:t>
            </a:r>
            <a:r>
              <a:rPr lang="en-US" err="1"/>
              <a:t>i</a:t>
            </a:r>
            <a:r>
              <a:rPr lang="en-US"/>
              <a:t> </a:t>
            </a:r>
            <a:r>
              <a:rPr lang="en-US" err="1"/>
              <a:t>samim</a:t>
            </a:r>
            <a:r>
              <a:rPr lang="en-US"/>
              <a:t> </a:t>
            </a:r>
            <a:r>
              <a:rPr lang="en-US" err="1"/>
              <a:t>tim</a:t>
            </a:r>
            <a:r>
              <a:rPr lang="en-US"/>
              <a:t> </a:t>
            </a:r>
            <a:r>
              <a:rPr lang="en-US" err="1"/>
              <a:t>su</a:t>
            </a:r>
            <a:r>
              <a:rPr lang="en-US"/>
              <a:t> </a:t>
            </a:r>
            <a:r>
              <a:rPr lang="en-US" err="1"/>
              <a:t>obavezne</a:t>
            </a:r>
            <a:r>
              <a:rPr lang="en-US"/>
              <a:t>. </a:t>
            </a:r>
            <a:r>
              <a:rPr lang="en-US" err="1"/>
              <a:t>Ovaj</a:t>
            </a:r>
            <a:r>
              <a:rPr lang="en-US"/>
              <a:t> </a:t>
            </a:r>
            <a:r>
              <a:rPr lang="en-US" err="1"/>
              <a:t>oblik</a:t>
            </a:r>
            <a:r>
              <a:rPr lang="en-US"/>
              <a:t> se </a:t>
            </a:r>
            <a:r>
              <a:rPr lang="en-US" err="1"/>
              <a:t>pojavljuje</a:t>
            </a:r>
            <a:r>
              <a:rPr lang="en-US"/>
              <a:t> u </a:t>
            </a:r>
            <a:r>
              <a:rPr lang="en-US" err="1"/>
              <a:t>svim</a:t>
            </a:r>
            <a:r>
              <a:rPr lang="en-US"/>
              <a:t> HTTP </a:t>
            </a:r>
            <a:r>
              <a:rPr lang="en-US" err="1"/>
              <a:t>metodama</a:t>
            </a:r>
            <a:r>
              <a:rPr lang="en-US"/>
              <a:t>, </a:t>
            </a:r>
            <a:r>
              <a:rPr lang="en-US" err="1"/>
              <a:t>ali</a:t>
            </a:r>
            <a:r>
              <a:rPr lang="en-US"/>
              <a:t> </a:t>
            </a:r>
            <a:r>
              <a:rPr lang="en-US" err="1"/>
              <a:t>opet</a:t>
            </a:r>
            <a:r>
              <a:rPr lang="en-US"/>
              <a:t> </a:t>
            </a:r>
            <a:r>
              <a:rPr lang="en-US" err="1"/>
              <a:t>najcesce</a:t>
            </a:r>
            <a:r>
              <a:rPr lang="en-US"/>
              <a:t> </a:t>
            </a:r>
            <a:r>
              <a:rPr lang="en-US" err="1"/>
              <a:t>kod</a:t>
            </a:r>
            <a:r>
              <a:rPr lang="en-US"/>
              <a:t> GET </a:t>
            </a:r>
            <a:r>
              <a:rPr lang="en-US" err="1"/>
              <a:t>ili</a:t>
            </a:r>
            <a:r>
              <a:rPr lang="en-US"/>
              <a:t> PUT/PATCH </a:t>
            </a:r>
            <a:r>
              <a:rPr lang="en-US" err="1"/>
              <a:t>ili</a:t>
            </a:r>
            <a:r>
              <a:rPr lang="en-US"/>
              <a:t> DELETE</a:t>
            </a:r>
          </a:p>
          <a:p>
            <a:endParaRPr lang="en-US"/>
          </a:p>
          <a:p>
            <a:r>
              <a:rPr lang="en-US"/>
              <a:t>Query </a:t>
            </a:r>
            <a:r>
              <a:rPr lang="en-US" err="1"/>
              <a:t>varijable</a:t>
            </a:r>
            <a:r>
              <a:rPr lang="en-US"/>
              <a:t> </a:t>
            </a:r>
            <a:r>
              <a:rPr lang="en-US" err="1"/>
              <a:t>nam</a:t>
            </a:r>
            <a:r>
              <a:rPr lang="en-US"/>
              <a:t> vise </a:t>
            </a:r>
            <a:r>
              <a:rPr lang="en-US" err="1"/>
              <a:t>sluze</a:t>
            </a:r>
            <a:r>
              <a:rPr lang="en-US"/>
              <a:t> </a:t>
            </a:r>
            <a:r>
              <a:rPr lang="en-US" err="1"/>
              <a:t>kao</a:t>
            </a:r>
            <a:r>
              <a:rPr lang="en-US"/>
              <a:t> </a:t>
            </a:r>
            <a:r>
              <a:rPr lang="en-US" err="1"/>
              <a:t>neki</a:t>
            </a:r>
            <a:r>
              <a:rPr lang="en-US"/>
              <a:t> </a:t>
            </a:r>
            <a:r>
              <a:rPr lang="en-US" err="1"/>
              <a:t>parametri</a:t>
            </a:r>
            <a:r>
              <a:rPr lang="en-US"/>
              <a:t> </a:t>
            </a:r>
            <a:r>
              <a:rPr lang="en-US" err="1"/>
              <a:t>pretrage</a:t>
            </a:r>
            <a:r>
              <a:rPr lang="en-US"/>
              <a:t>. Sama </a:t>
            </a:r>
            <a:r>
              <a:rPr lang="en-US" err="1"/>
              <a:t>sintaksa</a:t>
            </a:r>
            <a:r>
              <a:rPr lang="en-US"/>
              <a:t> je </a:t>
            </a:r>
            <a:r>
              <a:rPr lang="en-US" err="1"/>
              <a:t>drugacija</a:t>
            </a:r>
            <a:r>
              <a:rPr lang="en-US"/>
              <a:t> </a:t>
            </a:r>
            <a:r>
              <a:rPr lang="en-US" err="1"/>
              <a:t>jer</a:t>
            </a:r>
            <a:r>
              <a:rPr lang="en-US"/>
              <a:t> se </a:t>
            </a:r>
            <a:r>
              <a:rPr lang="en-US" err="1"/>
              <a:t>prosledjuju</a:t>
            </a:r>
            <a:r>
              <a:rPr lang="en-US"/>
              <a:t> </a:t>
            </a:r>
            <a:r>
              <a:rPr lang="en-US" err="1"/>
              <a:t>posle</a:t>
            </a:r>
            <a:r>
              <a:rPr lang="en-US"/>
              <a:t> </a:t>
            </a:r>
            <a:r>
              <a:rPr lang="en-US" err="1"/>
              <a:t>rezervisanog</a:t>
            </a:r>
            <a:r>
              <a:rPr lang="en-US"/>
              <a:t> </a:t>
            </a:r>
            <a:r>
              <a:rPr lang="en-US" err="1"/>
              <a:t>znala</a:t>
            </a:r>
            <a:r>
              <a:rPr lang="en-US"/>
              <a:t> ? U </a:t>
            </a:r>
            <a:r>
              <a:rPr lang="en-US" err="1"/>
              <a:t>firmatu</a:t>
            </a:r>
            <a:r>
              <a:rPr lang="en-US"/>
              <a:t> </a:t>
            </a:r>
            <a:r>
              <a:rPr lang="en-US" err="1"/>
              <a:t>naziv_query</a:t>
            </a:r>
            <a:r>
              <a:rPr lang="en-US"/>
              <a:t>-ja=</a:t>
            </a:r>
            <a:r>
              <a:rPr lang="en-US" err="1"/>
              <a:t>vrednost_query</a:t>
            </a:r>
            <a:r>
              <a:rPr lang="en-US"/>
              <a:t>-ja</a:t>
            </a:r>
          </a:p>
          <a:p>
            <a:r>
              <a:rPr lang="en-US" err="1"/>
              <a:t>Ovi</a:t>
            </a:r>
            <a:r>
              <a:rPr lang="en-US"/>
              <a:t> </a:t>
            </a:r>
            <a:r>
              <a:rPr lang="en-US" err="1"/>
              <a:t>parametri</a:t>
            </a:r>
            <a:r>
              <a:rPr lang="en-US"/>
              <a:t> </a:t>
            </a:r>
            <a:r>
              <a:rPr lang="en-US" err="1"/>
              <a:t>su</a:t>
            </a:r>
            <a:r>
              <a:rPr lang="en-US"/>
              <a:t> po default </a:t>
            </a:r>
            <a:r>
              <a:rPr lang="en-US" err="1"/>
              <a:t>opcioni</a:t>
            </a:r>
            <a:r>
              <a:rPr lang="en-US"/>
              <a:t> </a:t>
            </a:r>
            <a:r>
              <a:rPr lang="en-US" err="1"/>
              <a:t>i</a:t>
            </a:r>
            <a:r>
              <a:rPr lang="en-US"/>
              <a:t> </a:t>
            </a:r>
            <a:r>
              <a:rPr lang="en-US" err="1"/>
              <a:t>trebalo</a:t>
            </a:r>
            <a:r>
              <a:rPr lang="en-US"/>
              <a:t> bi </a:t>
            </a:r>
            <a:r>
              <a:rPr lang="en-US" err="1"/>
              <a:t>i</a:t>
            </a:r>
            <a:r>
              <a:rPr lang="en-US"/>
              <a:t> da </a:t>
            </a:r>
            <a:r>
              <a:rPr lang="en-US" err="1"/>
              <a:t>budu</a:t>
            </a:r>
            <a:r>
              <a:rPr lang="en-US"/>
              <a:t> </a:t>
            </a:r>
            <a:r>
              <a:rPr lang="en-US" err="1"/>
              <a:t>takvi</a:t>
            </a:r>
            <a:r>
              <a:rPr lang="en-US"/>
              <a:t>. </a:t>
            </a:r>
            <a:r>
              <a:rPr lang="en-US" err="1"/>
              <a:t>Ukoliko</a:t>
            </a:r>
            <a:r>
              <a:rPr lang="en-US"/>
              <a:t> imam required query </a:t>
            </a:r>
            <a:r>
              <a:rPr lang="en-US" err="1"/>
              <a:t>parametre</a:t>
            </a:r>
            <a:r>
              <a:rPr lang="en-US"/>
              <a:t> </a:t>
            </a:r>
            <a:r>
              <a:rPr lang="en-US" err="1"/>
              <a:t>treba</a:t>
            </a:r>
            <a:r>
              <a:rPr lang="en-US"/>
              <a:t> </a:t>
            </a:r>
            <a:r>
              <a:rPr lang="en-US" err="1"/>
              <a:t>razmisliti</a:t>
            </a:r>
            <a:r>
              <a:rPr lang="en-US"/>
              <a:t> da li je ta </a:t>
            </a:r>
            <a:r>
              <a:rPr lang="en-US" err="1"/>
              <a:t>vrednost</a:t>
            </a:r>
            <a:r>
              <a:rPr lang="en-US"/>
              <a:t> </a:t>
            </a:r>
            <a:r>
              <a:rPr lang="en-US" err="1"/>
              <a:t>zapravo</a:t>
            </a:r>
            <a:r>
              <a:rPr lang="en-US"/>
              <a:t> za query parameter </a:t>
            </a:r>
            <a:r>
              <a:rPr lang="en-US" err="1"/>
              <a:t>ili</a:t>
            </a:r>
            <a:r>
              <a:rPr lang="en-US"/>
              <a:t> ne. </a:t>
            </a:r>
            <a:r>
              <a:rPr lang="en-US" err="1"/>
              <a:t>Ovaj</a:t>
            </a:r>
            <a:r>
              <a:rPr lang="en-US"/>
              <a:t> </a:t>
            </a:r>
            <a:r>
              <a:rPr lang="en-US" err="1"/>
              <a:t>oblik</a:t>
            </a:r>
            <a:r>
              <a:rPr lang="en-US"/>
              <a:t> </a:t>
            </a:r>
            <a:r>
              <a:rPr lang="en-US" err="1"/>
              <a:t>vidimo</a:t>
            </a:r>
            <a:r>
              <a:rPr lang="en-US"/>
              <a:t> </a:t>
            </a:r>
            <a:r>
              <a:rPr lang="en-US" err="1"/>
              <a:t>kod</a:t>
            </a:r>
            <a:r>
              <a:rPr lang="en-US"/>
              <a:t> </a:t>
            </a:r>
            <a:r>
              <a:rPr lang="en-US" err="1"/>
              <a:t>GETa</a:t>
            </a:r>
            <a:endParaRPr lang="en-US"/>
          </a:p>
          <a:p>
            <a:endParaRPr lang="en-US"/>
          </a:p>
          <a:p>
            <a:r>
              <a:rPr lang="en-US" err="1"/>
              <a:t>Treca</a:t>
            </a:r>
            <a:r>
              <a:rPr lang="en-US"/>
              <a:t> </a:t>
            </a:r>
            <a:r>
              <a:rPr lang="en-US" err="1"/>
              <a:t>opcija</a:t>
            </a:r>
            <a:r>
              <a:rPr lang="en-US"/>
              <a:t> </a:t>
            </a:r>
            <a:r>
              <a:rPr lang="en-US" err="1"/>
              <a:t>jeste</a:t>
            </a:r>
            <a:r>
              <a:rPr lang="en-US"/>
              <a:t> </a:t>
            </a:r>
            <a:r>
              <a:rPr lang="en-US" err="1"/>
              <a:t>slanje</a:t>
            </a:r>
            <a:r>
              <a:rPr lang="en-US"/>
              <a:t> </a:t>
            </a:r>
            <a:r>
              <a:rPr lang="en-US" err="1"/>
              <a:t>paramera</a:t>
            </a:r>
            <a:r>
              <a:rPr lang="en-US"/>
              <a:t> </a:t>
            </a:r>
            <a:r>
              <a:rPr lang="en-US" err="1"/>
              <a:t>kao</a:t>
            </a:r>
            <a:r>
              <a:rPr lang="en-US"/>
              <a:t> </a:t>
            </a:r>
            <a:r>
              <a:rPr lang="en-US" err="1"/>
              <a:t>dio</a:t>
            </a:r>
            <a:r>
              <a:rPr lang="en-US"/>
              <a:t> request body-ja. </a:t>
            </a:r>
            <a:r>
              <a:rPr lang="en-US" err="1"/>
              <a:t>Ovaj</a:t>
            </a:r>
            <a:r>
              <a:rPr lang="en-US"/>
              <a:t> </a:t>
            </a:r>
            <a:r>
              <a:rPr lang="en-US" err="1"/>
              <a:t>oblik</a:t>
            </a:r>
            <a:r>
              <a:rPr lang="en-US"/>
              <a:t> </a:t>
            </a:r>
            <a:r>
              <a:rPr lang="en-US" err="1"/>
              <a:t>vidimo</a:t>
            </a:r>
            <a:r>
              <a:rPr lang="en-US"/>
              <a:t> </a:t>
            </a:r>
            <a:r>
              <a:rPr lang="en-US" err="1"/>
              <a:t>kod</a:t>
            </a:r>
            <a:r>
              <a:rPr lang="en-US"/>
              <a:t> POST, PUT/PATCH</a:t>
            </a:r>
          </a:p>
        </p:txBody>
      </p:sp>
      <p:sp>
        <p:nvSpPr>
          <p:cNvPr id="4" name="Slide Number Placeholder 3"/>
          <p:cNvSpPr>
            <a:spLocks noGrp="1"/>
          </p:cNvSpPr>
          <p:nvPr>
            <p:ph type="sldNum" sz="quarter" idx="5"/>
          </p:nvPr>
        </p:nvSpPr>
        <p:spPr/>
        <p:txBody>
          <a:bodyPr/>
          <a:lstStyle/>
          <a:p>
            <a:fld id="{E762DFE1-544E-4AD0-8AE2-9ADF9877B110}" type="slidenum">
              <a:rPr lang="en-GB" smtClean="0"/>
              <a:pPr/>
              <a:t>20</a:t>
            </a:fld>
            <a:endParaRPr lang="en-GB"/>
          </a:p>
        </p:txBody>
      </p:sp>
    </p:spTree>
    <p:extLst>
      <p:ext uri="{BB962C8B-B14F-4D97-AF65-F5344CB8AC3E}">
        <p14:creationId xmlns:p14="http://schemas.microsoft.com/office/powerpoint/2010/main" val="2303207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R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21</a:t>
            </a:fld>
            <a:endParaRPr lang="en-GB" dirty="0"/>
          </a:p>
        </p:txBody>
      </p:sp>
    </p:spTree>
    <p:extLst>
      <p:ext uri="{BB962C8B-B14F-4D97-AF65-F5344CB8AC3E}">
        <p14:creationId xmlns:p14="http://schemas.microsoft.com/office/powerpoint/2010/main" val="1393570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RS"/>
              <a:t>Lombok je dosao kao zamena za boilerplate kod getera, setera i konstruktora</a:t>
            </a:r>
          </a:p>
          <a:p>
            <a:r>
              <a:rPr lang="en-RS"/>
              <a:t>Moguce je lako overridovanje metoda kroz anotacije i prosledjivanje par parametara ako je potrebno</a:t>
            </a:r>
          </a:p>
          <a:p>
            <a:endParaRPr lang="en-RS"/>
          </a:p>
          <a:p>
            <a:r>
              <a:rPr lang="en-RS"/>
              <a:t>Potrebno ga je dodati kao dependency i dalje mozemo da ga koristimo</a:t>
            </a:r>
          </a:p>
        </p:txBody>
      </p:sp>
      <p:sp>
        <p:nvSpPr>
          <p:cNvPr id="4" name="Slide Number Placeholder 3"/>
          <p:cNvSpPr>
            <a:spLocks noGrp="1"/>
          </p:cNvSpPr>
          <p:nvPr>
            <p:ph type="sldNum" sz="quarter" idx="5"/>
          </p:nvPr>
        </p:nvSpPr>
        <p:spPr/>
        <p:txBody>
          <a:bodyPr/>
          <a:lstStyle/>
          <a:p>
            <a:fld id="{E762DFE1-544E-4AD0-8AE2-9ADF9877B110}" type="slidenum">
              <a:rPr lang="en-GB" smtClean="0"/>
              <a:pPr/>
              <a:t>22</a:t>
            </a:fld>
            <a:endParaRPr lang="en-GB"/>
          </a:p>
        </p:txBody>
      </p:sp>
    </p:spTree>
    <p:extLst>
      <p:ext uri="{BB962C8B-B14F-4D97-AF65-F5344CB8AC3E}">
        <p14:creationId xmlns:p14="http://schemas.microsoft.com/office/powerpoint/2010/main" val="714121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24</a:t>
            </a:fld>
            <a:endParaRPr lang="en-GB" dirty="0"/>
          </a:p>
        </p:txBody>
      </p:sp>
    </p:spTree>
    <p:extLst>
      <p:ext uri="{BB962C8B-B14F-4D97-AF65-F5344CB8AC3E}">
        <p14:creationId xmlns:p14="http://schemas.microsoft.com/office/powerpoint/2010/main" val="11522741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62DFE1-544E-4AD0-8AE2-9ADF9877B110}" type="slidenum">
              <a:rPr lang="en-GB" smtClean="0"/>
              <a:pPr/>
              <a:t>25</a:t>
            </a:fld>
            <a:endParaRPr lang="en-GB"/>
          </a:p>
        </p:txBody>
      </p:sp>
    </p:spTree>
    <p:extLst>
      <p:ext uri="{BB962C8B-B14F-4D97-AF65-F5344CB8AC3E}">
        <p14:creationId xmlns:p14="http://schemas.microsoft.com/office/powerpoint/2010/main" val="30419530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dirty="0"/>
              <a:t>U REST (Representational State Transfer) </a:t>
            </a:r>
            <a:r>
              <a:rPr lang="en-US" dirty="0" err="1"/>
              <a:t>arhitekturi</a:t>
            </a:r>
            <a:r>
              <a:rPr lang="en-US" dirty="0"/>
              <a:t>, </a:t>
            </a:r>
            <a:r>
              <a:rPr lang="en-US" dirty="0" err="1"/>
              <a:t>kada</a:t>
            </a:r>
            <a:r>
              <a:rPr lang="en-US" dirty="0"/>
              <a:t> </a:t>
            </a:r>
            <a:r>
              <a:rPr lang="en-US" dirty="0" err="1"/>
              <a:t>klijent</a:t>
            </a:r>
            <a:r>
              <a:rPr lang="en-US" dirty="0"/>
              <a:t> </a:t>
            </a:r>
            <a:r>
              <a:rPr lang="en-US" dirty="0" err="1"/>
              <a:t>pošalje</a:t>
            </a:r>
            <a:r>
              <a:rPr lang="en-US" dirty="0"/>
              <a:t> HTTP </a:t>
            </a:r>
            <a:r>
              <a:rPr lang="en-US" dirty="0" err="1"/>
              <a:t>zahtev</a:t>
            </a:r>
            <a:r>
              <a:rPr lang="en-US" dirty="0"/>
              <a:t> </a:t>
            </a:r>
            <a:r>
              <a:rPr lang="en-US" dirty="0" err="1"/>
              <a:t>serveru</a:t>
            </a:r>
            <a:r>
              <a:rPr lang="en-US" dirty="0"/>
              <a:t>, server </a:t>
            </a:r>
            <a:r>
              <a:rPr lang="en-US" dirty="0" err="1"/>
              <a:t>obično</a:t>
            </a:r>
            <a:r>
              <a:rPr lang="en-US" dirty="0"/>
              <a:t> </a:t>
            </a:r>
            <a:r>
              <a:rPr lang="en-US" dirty="0" err="1"/>
              <a:t>vraća</a:t>
            </a:r>
            <a:r>
              <a:rPr lang="en-US" dirty="0"/>
              <a:t> </a:t>
            </a:r>
            <a:r>
              <a:rPr lang="en-US" dirty="0" err="1"/>
              <a:t>statusni</a:t>
            </a:r>
            <a:r>
              <a:rPr lang="en-US" dirty="0"/>
              <a:t> </a:t>
            </a:r>
            <a:r>
              <a:rPr lang="en-US" dirty="0" err="1"/>
              <a:t>kod</a:t>
            </a:r>
            <a:r>
              <a:rPr lang="en-US" dirty="0"/>
              <a:t> u </a:t>
            </a:r>
            <a:r>
              <a:rPr lang="en-US" dirty="0" err="1"/>
              <a:t>odgovoru</a:t>
            </a:r>
            <a:r>
              <a:rPr lang="en-US" dirty="0"/>
              <a:t>. </a:t>
            </a:r>
            <a:r>
              <a:rPr lang="en-US" dirty="0" err="1"/>
              <a:t>Statusni</a:t>
            </a:r>
            <a:r>
              <a:rPr lang="en-US" dirty="0"/>
              <a:t> </a:t>
            </a:r>
            <a:r>
              <a:rPr lang="en-US" dirty="0" err="1"/>
              <a:t>kodovi</a:t>
            </a:r>
            <a:r>
              <a:rPr lang="en-US" dirty="0"/>
              <a:t> </a:t>
            </a:r>
            <a:r>
              <a:rPr lang="en-US" dirty="0" err="1"/>
              <a:t>obaveštavaju</a:t>
            </a:r>
            <a:r>
              <a:rPr lang="en-US" dirty="0"/>
              <a:t> </a:t>
            </a:r>
            <a:r>
              <a:rPr lang="en-US" dirty="0" err="1"/>
              <a:t>klijenta</a:t>
            </a:r>
            <a:r>
              <a:rPr lang="en-US" dirty="0"/>
              <a:t> o </a:t>
            </a:r>
            <a:r>
              <a:rPr lang="en-US" dirty="0" err="1"/>
              <a:t>uspešnosti</a:t>
            </a:r>
            <a:r>
              <a:rPr lang="en-US" dirty="0"/>
              <a:t> </a:t>
            </a:r>
            <a:r>
              <a:rPr lang="en-US" dirty="0" err="1"/>
              <a:t>ili</a:t>
            </a:r>
            <a:r>
              <a:rPr lang="en-US" dirty="0"/>
              <a:t> </a:t>
            </a:r>
            <a:r>
              <a:rPr lang="en-US" dirty="0" err="1"/>
              <a:t>neuspehu</a:t>
            </a:r>
            <a:r>
              <a:rPr lang="en-US" dirty="0"/>
              <a:t> </a:t>
            </a:r>
            <a:r>
              <a:rPr lang="en-US" dirty="0" err="1"/>
              <a:t>njihovog</a:t>
            </a:r>
            <a:r>
              <a:rPr lang="en-US" dirty="0"/>
              <a:t> </a:t>
            </a:r>
            <a:r>
              <a:rPr lang="en-US" dirty="0" err="1"/>
              <a:t>zahteva</a:t>
            </a:r>
            <a:r>
              <a:rPr lang="en-US" dirty="0"/>
              <a:t> </a:t>
            </a:r>
            <a:r>
              <a:rPr lang="en-US" dirty="0" err="1"/>
              <a:t>i</a:t>
            </a:r>
            <a:r>
              <a:rPr lang="en-US" dirty="0"/>
              <a:t> </a:t>
            </a:r>
            <a:r>
              <a:rPr lang="en-US" dirty="0" err="1"/>
              <a:t>obično</a:t>
            </a:r>
            <a:r>
              <a:rPr lang="en-US" dirty="0"/>
              <a:t> </a:t>
            </a:r>
            <a:r>
              <a:rPr lang="en-US" dirty="0" err="1"/>
              <a:t>su</a:t>
            </a:r>
            <a:r>
              <a:rPr lang="en-US" dirty="0"/>
              <a:t> u </a:t>
            </a:r>
            <a:r>
              <a:rPr lang="en-US" dirty="0" err="1"/>
              <a:t>formatu</a:t>
            </a:r>
            <a:r>
              <a:rPr lang="en-US" dirty="0"/>
              <a:t> "3 </a:t>
            </a:r>
            <a:r>
              <a:rPr lang="en-US" dirty="0" err="1"/>
              <a:t>cifre</a:t>
            </a:r>
            <a:r>
              <a:rPr lang="en-US" dirty="0"/>
              <a:t>". </a:t>
            </a:r>
            <a:r>
              <a:rPr lang="en-US" dirty="0" err="1"/>
              <a:t>Statusni</a:t>
            </a:r>
            <a:r>
              <a:rPr lang="en-US" dirty="0"/>
              <a:t> </a:t>
            </a:r>
            <a:r>
              <a:rPr lang="en-US" dirty="0" err="1"/>
              <a:t>kodovi</a:t>
            </a:r>
            <a:r>
              <a:rPr lang="en-US" dirty="0"/>
              <a:t> </a:t>
            </a:r>
            <a:r>
              <a:rPr lang="en-US" dirty="0" err="1"/>
              <a:t>treba</a:t>
            </a:r>
            <a:r>
              <a:rPr lang="en-US" dirty="0"/>
              <a:t> da </a:t>
            </a:r>
            <a:r>
              <a:rPr lang="en-US" dirty="0" err="1"/>
              <a:t>olaksaju</a:t>
            </a:r>
            <a:r>
              <a:rPr lang="en-US" dirty="0"/>
              <a:t> </a:t>
            </a:r>
            <a:r>
              <a:rPr lang="en-US" dirty="0" err="1"/>
              <a:t>klijentu</a:t>
            </a:r>
            <a:r>
              <a:rPr lang="en-US" dirty="0"/>
              <a:t> da </a:t>
            </a:r>
            <a:r>
              <a:rPr lang="en-US" dirty="0" err="1"/>
              <a:t>shvati</a:t>
            </a:r>
            <a:r>
              <a:rPr lang="en-US" dirty="0"/>
              <a:t> </a:t>
            </a:r>
            <a:r>
              <a:rPr lang="en-US" dirty="0" err="1"/>
              <a:t>sta</a:t>
            </a:r>
            <a:r>
              <a:rPr lang="en-US" dirty="0"/>
              <a:t> se </a:t>
            </a:r>
            <a:r>
              <a:rPr lang="en-US" dirty="0" err="1"/>
              <a:t>desilo</a:t>
            </a:r>
            <a:r>
              <a:rPr lang="en-US" dirty="0"/>
              <a:t> u </a:t>
            </a:r>
            <a:r>
              <a:rPr lang="en-US" dirty="0" err="1"/>
              <a:t>slucaju</a:t>
            </a:r>
            <a:r>
              <a:rPr lang="en-US" dirty="0"/>
              <a:t> da je </a:t>
            </a:r>
            <a:r>
              <a:rPr lang="en-US" dirty="0" err="1"/>
              <a:t>doslo</a:t>
            </a:r>
            <a:r>
              <a:rPr lang="en-US" dirty="0"/>
              <a:t> do </a:t>
            </a:r>
            <a:r>
              <a:rPr lang="en-US" dirty="0" err="1"/>
              <a:t>greske</a:t>
            </a:r>
            <a:r>
              <a:rPr lang="en-US" dirty="0"/>
              <a:t> </a:t>
            </a:r>
            <a:r>
              <a:rPr lang="en-US" dirty="0" err="1"/>
              <a:t>prilikom</a:t>
            </a:r>
            <a:r>
              <a:rPr lang="en-US" dirty="0"/>
              <a:t> </a:t>
            </a:r>
            <a:r>
              <a:rPr lang="en-US" dirty="0" err="1"/>
              <a:t>obrade</a:t>
            </a:r>
            <a:r>
              <a:rPr lang="en-US" dirty="0"/>
              <a:t> </a:t>
            </a:r>
            <a:r>
              <a:rPr lang="en-US" dirty="0" err="1"/>
              <a:t>zahteva</a:t>
            </a:r>
            <a:r>
              <a:rPr lang="en-US" dirty="0"/>
              <a:t>. </a:t>
            </a:r>
            <a:r>
              <a:rPr lang="en-US" dirty="0" err="1"/>
              <a:t>Neki</a:t>
            </a:r>
            <a:r>
              <a:rPr lang="en-US" dirty="0"/>
              <a:t> od </a:t>
            </a:r>
            <a:r>
              <a:rPr lang="en-US" dirty="0" err="1"/>
              <a:t>najpoznatijih</a:t>
            </a:r>
            <a:r>
              <a:rPr lang="en-US" dirty="0"/>
              <a:t> </a:t>
            </a:r>
            <a:r>
              <a:rPr lang="en-US" dirty="0" err="1"/>
              <a:t>statusnih</a:t>
            </a:r>
            <a:r>
              <a:rPr lang="en-US" dirty="0"/>
              <a:t> </a:t>
            </a:r>
            <a:r>
              <a:rPr lang="en-US" dirty="0" err="1"/>
              <a:t>kodova</a:t>
            </a:r>
            <a:r>
              <a:rPr lang="en-US" dirty="0"/>
              <a:t> </a:t>
            </a:r>
            <a:r>
              <a:rPr lang="en-US" dirty="0" err="1"/>
              <a:t>uključuju</a:t>
            </a:r>
            <a:r>
              <a:rPr lang="en-US" dirty="0"/>
              <a:t>:</a:t>
            </a:r>
          </a:p>
          <a:p>
            <a:endParaRPr lang="en-US" dirty="0"/>
          </a:p>
          <a:p>
            <a:r>
              <a:rPr lang="en-US" dirty="0"/>
              <a:t>    200: </a:t>
            </a:r>
            <a:r>
              <a:rPr lang="en-US" dirty="0" err="1"/>
              <a:t>Uspešan</a:t>
            </a:r>
            <a:r>
              <a:rPr lang="en-US" dirty="0"/>
              <a:t> </a:t>
            </a:r>
            <a:r>
              <a:rPr lang="en-US" dirty="0" err="1"/>
              <a:t>zahtev</a:t>
            </a:r>
            <a:r>
              <a:rPr lang="en-US" dirty="0"/>
              <a:t>. Server je </a:t>
            </a:r>
            <a:r>
              <a:rPr lang="en-US" dirty="0" err="1"/>
              <a:t>uspešno</a:t>
            </a:r>
            <a:r>
              <a:rPr lang="en-US" dirty="0"/>
              <a:t> </a:t>
            </a:r>
            <a:r>
              <a:rPr lang="en-US" dirty="0" err="1"/>
              <a:t>obradio</a:t>
            </a:r>
            <a:r>
              <a:rPr lang="en-US" dirty="0"/>
              <a:t> </a:t>
            </a:r>
            <a:r>
              <a:rPr lang="en-US" dirty="0" err="1"/>
              <a:t>zahtev</a:t>
            </a:r>
            <a:r>
              <a:rPr lang="en-US" dirty="0"/>
              <a:t> </a:t>
            </a:r>
            <a:r>
              <a:rPr lang="en-US" dirty="0" err="1"/>
              <a:t>i</a:t>
            </a:r>
            <a:r>
              <a:rPr lang="en-US" dirty="0"/>
              <a:t> </a:t>
            </a:r>
            <a:r>
              <a:rPr lang="en-US" dirty="0" err="1"/>
              <a:t>vratio</a:t>
            </a:r>
            <a:r>
              <a:rPr lang="en-US" dirty="0"/>
              <a:t> </a:t>
            </a:r>
            <a:r>
              <a:rPr lang="en-US" dirty="0" err="1"/>
              <a:t>potrebne</a:t>
            </a:r>
            <a:r>
              <a:rPr lang="en-US" dirty="0"/>
              <a:t> </a:t>
            </a:r>
            <a:r>
              <a:rPr lang="en-US" dirty="0" err="1"/>
              <a:t>podatke</a:t>
            </a:r>
            <a:r>
              <a:rPr lang="en-US" dirty="0"/>
              <a:t>.</a:t>
            </a:r>
          </a:p>
          <a:p>
            <a:r>
              <a:rPr lang="en-US" dirty="0"/>
              <a:t>    404: Ne </a:t>
            </a:r>
            <a:r>
              <a:rPr lang="en-US" dirty="0" err="1"/>
              <a:t>pronađeno</a:t>
            </a:r>
            <a:r>
              <a:rPr lang="en-US" dirty="0"/>
              <a:t>. Server ne </a:t>
            </a:r>
            <a:r>
              <a:rPr lang="en-US" dirty="0" err="1"/>
              <a:t>može</a:t>
            </a:r>
            <a:r>
              <a:rPr lang="en-US" dirty="0"/>
              <a:t> da </a:t>
            </a:r>
            <a:r>
              <a:rPr lang="en-US" dirty="0" err="1"/>
              <a:t>pronađe</a:t>
            </a:r>
            <a:r>
              <a:rPr lang="en-US" dirty="0"/>
              <a:t> </a:t>
            </a:r>
            <a:r>
              <a:rPr lang="en-US" dirty="0" err="1"/>
              <a:t>resurs</a:t>
            </a:r>
            <a:r>
              <a:rPr lang="en-US" dirty="0"/>
              <a:t> koji je </a:t>
            </a:r>
            <a:r>
              <a:rPr lang="en-US" dirty="0" err="1"/>
              <a:t>klijent</a:t>
            </a:r>
            <a:r>
              <a:rPr lang="en-US" dirty="0"/>
              <a:t> </a:t>
            </a:r>
            <a:r>
              <a:rPr lang="en-US" dirty="0" err="1"/>
              <a:t>zahtevao</a:t>
            </a:r>
            <a:r>
              <a:rPr lang="en-US" dirty="0"/>
              <a:t>.</a:t>
            </a:r>
          </a:p>
          <a:p>
            <a:r>
              <a:rPr lang="en-US" dirty="0"/>
              <a:t>    500: </a:t>
            </a:r>
            <a:r>
              <a:rPr lang="en-US" dirty="0" err="1"/>
              <a:t>Greška</a:t>
            </a:r>
            <a:r>
              <a:rPr lang="en-US" dirty="0"/>
              <a:t> </a:t>
            </a:r>
            <a:r>
              <a:rPr lang="en-US" dirty="0" err="1"/>
              <a:t>na</a:t>
            </a:r>
            <a:r>
              <a:rPr lang="en-US" dirty="0"/>
              <a:t> </a:t>
            </a:r>
            <a:r>
              <a:rPr lang="en-US" dirty="0" err="1"/>
              <a:t>serveru</a:t>
            </a:r>
            <a:r>
              <a:rPr lang="en-US" dirty="0"/>
              <a:t>. </a:t>
            </a:r>
            <a:r>
              <a:rPr lang="en-US" dirty="0" err="1"/>
              <a:t>Nešto</a:t>
            </a:r>
            <a:r>
              <a:rPr lang="en-US" dirty="0"/>
              <a:t> je </a:t>
            </a:r>
            <a:r>
              <a:rPr lang="en-US" dirty="0" err="1"/>
              <a:t>pošlo</a:t>
            </a:r>
            <a:r>
              <a:rPr lang="en-US" dirty="0"/>
              <a:t> po </a:t>
            </a:r>
            <a:r>
              <a:rPr lang="en-US" dirty="0" err="1"/>
              <a:t>zlu</a:t>
            </a:r>
            <a:r>
              <a:rPr lang="en-US" dirty="0"/>
              <a:t> </a:t>
            </a:r>
            <a:r>
              <a:rPr lang="en-US" dirty="0" err="1"/>
              <a:t>na</a:t>
            </a:r>
            <a:r>
              <a:rPr lang="en-US" dirty="0"/>
              <a:t> </a:t>
            </a:r>
            <a:r>
              <a:rPr lang="en-US" dirty="0" err="1"/>
              <a:t>serverskoj</a:t>
            </a:r>
            <a:r>
              <a:rPr lang="en-US" dirty="0"/>
              <a:t> </a:t>
            </a:r>
            <a:r>
              <a:rPr lang="en-US" dirty="0" err="1"/>
              <a:t>strani</a:t>
            </a:r>
            <a:r>
              <a:rPr lang="en-US" dirty="0"/>
              <a:t> </a:t>
            </a:r>
            <a:r>
              <a:rPr lang="en-US" dirty="0" err="1"/>
              <a:t>i</a:t>
            </a:r>
            <a:r>
              <a:rPr lang="en-US" dirty="0"/>
              <a:t> </a:t>
            </a:r>
            <a:r>
              <a:rPr lang="en-US" dirty="0" err="1"/>
              <a:t>zahtev</a:t>
            </a:r>
            <a:r>
              <a:rPr lang="en-US" dirty="0"/>
              <a:t> </a:t>
            </a:r>
            <a:r>
              <a:rPr lang="en-US" dirty="0" err="1"/>
              <a:t>nije</a:t>
            </a:r>
            <a:r>
              <a:rPr lang="en-US" dirty="0"/>
              <a:t> </a:t>
            </a:r>
            <a:r>
              <a:rPr lang="en-US" dirty="0" err="1"/>
              <a:t>mogao</a:t>
            </a:r>
            <a:r>
              <a:rPr lang="en-US" dirty="0"/>
              <a:t> da se </a:t>
            </a:r>
            <a:r>
              <a:rPr lang="en-US" dirty="0" err="1"/>
              <a:t>obradi</a:t>
            </a:r>
            <a:r>
              <a:rPr lang="en-US" dirty="0"/>
              <a:t>.</a:t>
            </a:r>
          </a:p>
          <a:p>
            <a:endParaRPr lang="en-US" dirty="0"/>
          </a:p>
          <a:p>
            <a:r>
              <a:rPr lang="en-US" dirty="0"/>
              <a:t>Ova </a:t>
            </a:r>
            <a:r>
              <a:rPr lang="en-US" dirty="0" err="1"/>
              <a:t>komunikacija</a:t>
            </a:r>
            <a:r>
              <a:rPr lang="en-US" dirty="0"/>
              <a:t> </a:t>
            </a:r>
            <a:r>
              <a:rPr lang="en-US" dirty="0" err="1"/>
              <a:t>između</a:t>
            </a:r>
            <a:r>
              <a:rPr lang="en-US" dirty="0"/>
              <a:t> </a:t>
            </a:r>
            <a:r>
              <a:rPr lang="en-US" dirty="0" err="1"/>
              <a:t>klijenta</a:t>
            </a:r>
            <a:r>
              <a:rPr lang="en-US" dirty="0"/>
              <a:t> </a:t>
            </a:r>
            <a:r>
              <a:rPr lang="en-US" dirty="0" err="1"/>
              <a:t>i</a:t>
            </a:r>
            <a:r>
              <a:rPr lang="en-US" dirty="0"/>
              <a:t> </a:t>
            </a:r>
            <a:r>
              <a:rPr lang="en-US" dirty="0" err="1"/>
              <a:t>servera</a:t>
            </a:r>
            <a:r>
              <a:rPr lang="en-US" dirty="0"/>
              <a:t> </a:t>
            </a:r>
            <a:r>
              <a:rPr lang="en-US" dirty="0" err="1"/>
              <a:t>omogućava</a:t>
            </a:r>
            <a:r>
              <a:rPr lang="en-US" dirty="0"/>
              <a:t> </a:t>
            </a:r>
            <a:r>
              <a:rPr lang="en-US" dirty="0" err="1"/>
              <a:t>efikasno</a:t>
            </a:r>
            <a:r>
              <a:rPr lang="en-US" dirty="0"/>
              <a:t> </a:t>
            </a:r>
            <a:r>
              <a:rPr lang="en-US" dirty="0" err="1"/>
              <a:t>i</a:t>
            </a:r>
            <a:r>
              <a:rPr lang="en-US" dirty="0"/>
              <a:t> </a:t>
            </a:r>
            <a:r>
              <a:rPr lang="en-US" dirty="0" err="1"/>
              <a:t>jasno</a:t>
            </a:r>
            <a:r>
              <a:rPr lang="en-US" dirty="0"/>
              <a:t> </a:t>
            </a:r>
            <a:r>
              <a:rPr lang="en-US" dirty="0" err="1"/>
              <a:t>rešavanje</a:t>
            </a:r>
            <a:r>
              <a:rPr lang="en-US" dirty="0"/>
              <a:t> </a:t>
            </a:r>
            <a:r>
              <a:rPr lang="en-US" dirty="0" err="1"/>
              <a:t>problema</a:t>
            </a:r>
            <a:r>
              <a:rPr lang="en-US" dirty="0"/>
              <a:t> </a:t>
            </a:r>
            <a:r>
              <a:rPr lang="en-US" dirty="0" err="1"/>
              <a:t>ili</a:t>
            </a:r>
            <a:r>
              <a:rPr lang="en-US" dirty="0"/>
              <a:t> </a:t>
            </a:r>
            <a:r>
              <a:rPr lang="en-US" dirty="0" err="1"/>
              <a:t>uspešno</a:t>
            </a:r>
            <a:r>
              <a:rPr lang="en-US" dirty="0"/>
              <a:t> </a:t>
            </a:r>
            <a:r>
              <a:rPr lang="en-US" dirty="0" err="1"/>
              <a:t>obavljanje</a:t>
            </a:r>
            <a:r>
              <a:rPr lang="en-US" dirty="0"/>
              <a:t> </a:t>
            </a:r>
            <a:r>
              <a:rPr lang="en-US" dirty="0" err="1"/>
              <a:t>operacija</a:t>
            </a:r>
            <a:r>
              <a:rPr lang="en-US" dirty="0"/>
              <a:t> u REST </a:t>
            </a:r>
            <a:r>
              <a:rPr lang="en-US" dirty="0" err="1"/>
              <a:t>aplikacijama</a:t>
            </a:r>
            <a:r>
              <a:rPr lang="en-US" dirty="0"/>
              <a:t>.</a:t>
            </a:r>
          </a:p>
        </p:txBody>
      </p:sp>
      <p:sp>
        <p:nvSpPr>
          <p:cNvPr id="4" name="Slide Number Placeholder 3"/>
          <p:cNvSpPr>
            <a:spLocks noGrp="1"/>
          </p:cNvSpPr>
          <p:nvPr>
            <p:ph type="sldNum" sz="quarter" idx="5"/>
          </p:nvPr>
        </p:nvSpPr>
        <p:spPr/>
        <p:txBody>
          <a:bodyPr/>
          <a:lstStyle/>
          <a:p>
            <a:fld id="{E762DFE1-544E-4AD0-8AE2-9ADF9877B110}" type="slidenum">
              <a:rPr lang="en-GB" smtClean="0"/>
              <a:pPr/>
              <a:t>26</a:t>
            </a:fld>
            <a:endParaRPr lang="en-GB"/>
          </a:p>
        </p:txBody>
      </p:sp>
    </p:spTree>
    <p:extLst>
      <p:ext uri="{BB962C8B-B14F-4D97-AF65-F5344CB8AC3E}">
        <p14:creationId xmlns:p14="http://schemas.microsoft.com/office/powerpoint/2010/main" val="815211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dirty="0" err="1">
                <a:latin typeface="Calibri"/>
                <a:cs typeface="Calibri"/>
              </a:rPr>
              <a:t>Centralni</a:t>
            </a:r>
            <a:r>
              <a:rPr lang="en-US" dirty="0">
                <a:latin typeface="Calibri"/>
                <a:cs typeface="Calibri"/>
              </a:rPr>
              <a:t> deo Spring </a:t>
            </a:r>
            <a:r>
              <a:rPr lang="en-US" dirty="0" err="1">
                <a:latin typeface="Calibri"/>
                <a:ea typeface="Calibri"/>
                <a:cs typeface="Calibri"/>
              </a:rPr>
              <a:t>frameworku</a:t>
            </a:r>
            <a:r>
              <a:rPr lang="en-US" dirty="0">
                <a:latin typeface="Calibri"/>
                <a:cs typeface="Calibri"/>
              </a:rPr>
              <a:t> je </a:t>
            </a:r>
            <a:r>
              <a:rPr lang="en-US" dirty="0" err="1">
                <a:latin typeface="Calibri"/>
                <a:cs typeface="Calibri"/>
              </a:rPr>
              <a:t>njegov</a:t>
            </a:r>
            <a:r>
              <a:rPr lang="en-US" dirty="0">
                <a:latin typeface="Calibri"/>
                <a:cs typeface="Calibri"/>
              </a:rPr>
              <a:t> </a:t>
            </a:r>
            <a:r>
              <a:rPr lang="en-US" dirty="0" err="1">
                <a:latin typeface="Calibri"/>
                <a:cs typeface="Calibri"/>
              </a:rPr>
              <a:t>kontejner</a:t>
            </a:r>
            <a:r>
              <a:rPr lang="en-US" dirty="0">
                <a:latin typeface="Calibri"/>
                <a:cs typeface="Calibri"/>
              </a:rPr>
              <a:t> za </a:t>
            </a:r>
            <a:r>
              <a:rPr lang="en-US" dirty="0" err="1">
                <a:latin typeface="Calibri"/>
                <a:cs typeface="Calibri"/>
              </a:rPr>
              <a:t>Inverziju</a:t>
            </a:r>
            <a:r>
              <a:rPr lang="en-US" dirty="0">
                <a:latin typeface="Calibri"/>
                <a:cs typeface="Calibri"/>
              </a:rPr>
              <a:t> </a:t>
            </a:r>
            <a:r>
              <a:rPr lang="en-US" dirty="0" err="1">
                <a:latin typeface="Calibri"/>
                <a:cs typeface="Calibri"/>
              </a:rPr>
              <a:t>Kontrole</a:t>
            </a:r>
            <a:r>
              <a:rPr lang="en-US" dirty="0">
                <a:latin typeface="Calibri"/>
                <a:cs typeface="Calibri"/>
              </a:rPr>
              <a:t>.</a:t>
            </a:r>
          </a:p>
          <a:p>
            <a:endParaRPr lang="en-US" dirty="0">
              <a:latin typeface="Calibri"/>
              <a:cs typeface="Calibri"/>
            </a:endParaRPr>
          </a:p>
          <a:p>
            <a:r>
              <a:rPr lang="en-US" dirty="0">
                <a:latin typeface="Calibri"/>
                <a:ea typeface="Calibri"/>
                <a:cs typeface="Calibri"/>
              </a:rPr>
              <a:t>Ono </a:t>
            </a:r>
            <a:r>
              <a:rPr lang="en-US" dirty="0" err="1">
                <a:latin typeface="Calibri"/>
                <a:ea typeface="Calibri"/>
                <a:cs typeface="Calibri"/>
              </a:rPr>
              <a:t>sto</a:t>
            </a:r>
            <a:r>
              <a:rPr lang="en-US" dirty="0">
                <a:latin typeface="Calibri"/>
                <a:ea typeface="Calibri"/>
                <a:cs typeface="Calibri"/>
              </a:rPr>
              <a:t> </a:t>
            </a:r>
            <a:r>
              <a:rPr lang="en-US" dirty="0" err="1">
                <a:latin typeface="Calibri"/>
                <a:ea typeface="Calibri"/>
                <a:cs typeface="Calibri"/>
              </a:rPr>
              <a:t>nam</a:t>
            </a:r>
            <a:r>
              <a:rPr lang="en-US" dirty="0">
                <a:latin typeface="Calibri"/>
                <a:ea typeface="Calibri"/>
                <a:cs typeface="Calibri"/>
              </a:rPr>
              <a:t> </a:t>
            </a:r>
            <a:r>
              <a:rPr lang="en-US" dirty="0" err="1">
                <a:latin typeface="Calibri"/>
                <a:ea typeface="Calibri"/>
                <a:cs typeface="Calibri"/>
              </a:rPr>
              <a:t>ovo</a:t>
            </a:r>
            <a:r>
              <a:rPr lang="en-US" dirty="0">
                <a:latin typeface="Calibri"/>
                <a:ea typeface="Calibri"/>
                <a:cs typeface="Calibri"/>
              </a:rPr>
              <a:t> </a:t>
            </a:r>
            <a:r>
              <a:rPr lang="en-US" dirty="0" err="1">
                <a:latin typeface="Calibri"/>
                <a:ea typeface="Calibri"/>
                <a:cs typeface="Calibri"/>
              </a:rPr>
              <a:t>omogucava</a:t>
            </a:r>
            <a:r>
              <a:rPr lang="en-US" dirty="0">
                <a:latin typeface="Calibri"/>
                <a:ea typeface="Calibri"/>
                <a:cs typeface="Calibri"/>
              </a:rPr>
              <a:t> </a:t>
            </a:r>
            <a:r>
              <a:rPr lang="en-US" dirty="0" err="1">
                <a:latin typeface="Calibri"/>
                <a:ea typeface="Calibri"/>
                <a:cs typeface="Calibri"/>
              </a:rPr>
              <a:t>jeste</a:t>
            </a:r>
            <a:r>
              <a:rPr lang="en-US" dirty="0">
                <a:latin typeface="Calibri"/>
                <a:ea typeface="Calibri"/>
                <a:cs typeface="Calibri"/>
              </a:rPr>
              <a:t> da </a:t>
            </a:r>
            <a:r>
              <a:rPr lang="en-US" dirty="0" err="1">
                <a:latin typeface="Calibri"/>
                <a:ea typeface="Calibri"/>
                <a:cs typeface="Calibri"/>
              </a:rPr>
              <a:t>prepustimo</a:t>
            </a:r>
            <a:r>
              <a:rPr lang="en-US" dirty="0">
                <a:latin typeface="Calibri"/>
                <a:ea typeface="Calibri"/>
                <a:cs typeface="Calibri"/>
              </a:rPr>
              <a:t> framework </a:t>
            </a:r>
            <a:r>
              <a:rPr lang="en-US" dirty="0" err="1">
                <a:latin typeface="Calibri"/>
                <a:ea typeface="Calibri"/>
                <a:cs typeface="Calibri"/>
              </a:rPr>
              <a:t>brigu</a:t>
            </a:r>
            <a:r>
              <a:rPr lang="en-US" dirty="0">
                <a:latin typeface="Calibri"/>
                <a:ea typeface="Calibri"/>
                <a:cs typeface="Calibri"/>
              </a:rPr>
              <a:t> o </a:t>
            </a:r>
            <a:r>
              <a:rPr lang="en-US" dirty="0" err="1">
                <a:latin typeface="Calibri"/>
                <a:ea typeface="Calibri"/>
                <a:cs typeface="Calibri"/>
              </a:rPr>
              <a:t>nasim</a:t>
            </a:r>
            <a:r>
              <a:rPr lang="en-US" dirty="0">
                <a:latin typeface="Calibri"/>
                <a:ea typeface="Calibri"/>
                <a:cs typeface="Calibri"/>
              </a:rPr>
              <a:t> </a:t>
            </a:r>
            <a:r>
              <a:rPr lang="en-US" dirty="0" err="1">
                <a:latin typeface="Calibri"/>
                <a:ea typeface="Calibri"/>
                <a:cs typeface="Calibri"/>
              </a:rPr>
              <a:t>objektima</a:t>
            </a:r>
            <a:r>
              <a:rPr lang="en-US" dirty="0">
                <a:latin typeface="Calibri"/>
                <a:ea typeface="Calibri"/>
                <a:cs typeface="Calibri"/>
              </a:rPr>
              <a:t> ( </a:t>
            </a:r>
            <a:r>
              <a:rPr lang="en-US" dirty="0" err="1">
                <a:latin typeface="Calibri"/>
                <a:ea typeface="Calibri"/>
                <a:cs typeface="Calibri"/>
              </a:rPr>
              <a:t>njihovo</a:t>
            </a:r>
            <a:r>
              <a:rPr lang="en-US" dirty="0">
                <a:latin typeface="Calibri"/>
                <a:ea typeface="Calibri"/>
                <a:cs typeface="Calibri"/>
              </a:rPr>
              <a:t> </a:t>
            </a:r>
            <a:r>
              <a:rPr lang="en-US" dirty="0" err="1">
                <a:latin typeface="Calibri"/>
                <a:ea typeface="Calibri"/>
                <a:cs typeface="Calibri"/>
              </a:rPr>
              <a:t>kreiranje</a:t>
            </a:r>
            <a:r>
              <a:rPr lang="en-US" dirty="0">
                <a:latin typeface="Calibri"/>
                <a:ea typeface="Calibri"/>
                <a:cs typeface="Calibri"/>
              </a:rPr>
              <a:t> </a:t>
            </a:r>
            <a:r>
              <a:rPr lang="en-US" dirty="0" err="1">
                <a:latin typeface="Calibri"/>
                <a:ea typeface="Calibri"/>
                <a:cs typeface="Calibri"/>
              </a:rPr>
              <a:t>i</a:t>
            </a:r>
            <a:r>
              <a:rPr lang="en-US" dirty="0">
                <a:latin typeface="Calibri"/>
                <a:ea typeface="Calibri"/>
                <a:cs typeface="Calibri"/>
              </a:rPr>
              <a:t> </a:t>
            </a:r>
            <a:r>
              <a:rPr lang="en-US" dirty="0" err="1">
                <a:latin typeface="Calibri"/>
                <a:ea typeface="Calibri"/>
                <a:cs typeface="Calibri"/>
              </a:rPr>
              <a:t>zivotni</a:t>
            </a:r>
            <a:r>
              <a:rPr lang="en-US" dirty="0">
                <a:latin typeface="Calibri"/>
                <a:ea typeface="Calibri"/>
                <a:cs typeface="Calibri"/>
              </a:rPr>
              <a:t> </a:t>
            </a:r>
            <a:r>
              <a:rPr lang="en-US" dirty="0" err="1">
                <a:latin typeface="Calibri"/>
                <a:ea typeface="Calibri"/>
                <a:cs typeface="Calibri"/>
              </a:rPr>
              <a:t>ciklus</a:t>
            </a:r>
            <a:r>
              <a:rPr lang="en-US" dirty="0">
                <a:latin typeface="Calibri"/>
                <a:ea typeface="Calibri"/>
                <a:cs typeface="Calibri"/>
              </a:rPr>
              <a:t>) </a:t>
            </a:r>
            <a:r>
              <a:rPr lang="en-US" dirty="0" err="1">
                <a:latin typeface="Calibri"/>
                <a:ea typeface="Calibri"/>
                <a:cs typeface="Calibri"/>
              </a:rPr>
              <a:t>i</a:t>
            </a:r>
            <a:r>
              <a:rPr lang="en-US" dirty="0">
                <a:latin typeface="Calibri"/>
                <a:ea typeface="Calibri"/>
                <a:cs typeface="Calibri"/>
              </a:rPr>
              <a:t> dependency-</a:t>
            </a:r>
            <a:r>
              <a:rPr lang="en-US" dirty="0" err="1">
                <a:latin typeface="Calibri"/>
                <a:ea typeface="Calibri"/>
                <a:cs typeface="Calibri"/>
              </a:rPr>
              <a:t>ima</a:t>
            </a:r>
            <a:r>
              <a:rPr lang="en-US" dirty="0">
                <a:latin typeface="Calibri"/>
                <a:ea typeface="Calibri"/>
                <a:cs typeface="Calibri"/>
              </a:rPr>
              <a:t>.</a:t>
            </a:r>
          </a:p>
          <a:p>
            <a:endParaRPr lang="en-US" dirty="0">
              <a:latin typeface="Calibri"/>
              <a:ea typeface="Calibri"/>
              <a:cs typeface="Calibri"/>
            </a:endParaRPr>
          </a:p>
          <a:p>
            <a:r>
              <a:rPr lang="en-US" dirty="0" err="1">
                <a:latin typeface="Calibri"/>
                <a:ea typeface="Calibri"/>
                <a:cs typeface="Calibri"/>
              </a:rPr>
              <a:t>Jedan</a:t>
            </a:r>
            <a:r>
              <a:rPr lang="en-US" dirty="0">
                <a:latin typeface="Calibri"/>
                <a:ea typeface="Calibri"/>
                <a:cs typeface="Calibri"/>
              </a:rPr>
              <a:t> od </a:t>
            </a:r>
            <a:r>
              <a:rPr lang="en-US" dirty="0" err="1">
                <a:latin typeface="Calibri"/>
                <a:ea typeface="Calibri"/>
                <a:cs typeface="Calibri"/>
              </a:rPr>
              <a:t>znacajnih</a:t>
            </a:r>
            <a:r>
              <a:rPr lang="en-US" dirty="0">
                <a:latin typeface="Calibri"/>
                <a:ea typeface="Calibri"/>
                <a:cs typeface="Calibri"/>
              </a:rPr>
              <a:t> </a:t>
            </a:r>
            <a:r>
              <a:rPr lang="en-US" dirty="0" err="1">
                <a:latin typeface="Calibri"/>
                <a:ea typeface="Calibri"/>
                <a:cs typeface="Calibri"/>
              </a:rPr>
              <a:t>stvari</a:t>
            </a:r>
            <a:r>
              <a:rPr lang="en-US" dirty="0">
                <a:latin typeface="Calibri"/>
                <a:ea typeface="Calibri"/>
                <a:cs typeface="Calibri"/>
              </a:rPr>
              <a:t> </a:t>
            </a:r>
            <a:r>
              <a:rPr lang="en-US" dirty="0" err="1">
                <a:latin typeface="Calibri"/>
                <a:ea typeface="Calibri"/>
                <a:cs typeface="Calibri"/>
              </a:rPr>
              <a:t>koje</a:t>
            </a:r>
            <a:r>
              <a:rPr lang="en-US" dirty="0">
                <a:latin typeface="Calibri"/>
                <a:ea typeface="Calibri"/>
                <a:cs typeface="Calibri"/>
              </a:rPr>
              <a:t> </a:t>
            </a:r>
            <a:r>
              <a:rPr lang="en-US" dirty="0" err="1">
                <a:latin typeface="Calibri"/>
                <a:ea typeface="Calibri"/>
                <a:cs typeface="Calibri"/>
              </a:rPr>
              <a:t>nam</a:t>
            </a:r>
            <a:r>
              <a:rPr lang="en-US" dirty="0">
                <a:latin typeface="Calibri"/>
                <a:ea typeface="Calibri"/>
                <a:cs typeface="Calibri"/>
              </a:rPr>
              <a:t> spring resave </a:t>
            </a:r>
            <a:r>
              <a:rPr lang="en-US" dirty="0" err="1">
                <a:latin typeface="Calibri"/>
                <a:ea typeface="Calibri"/>
                <a:cs typeface="Calibri"/>
              </a:rPr>
              <a:t>svakako</a:t>
            </a:r>
            <a:r>
              <a:rPr lang="en-US" dirty="0">
                <a:latin typeface="Calibri"/>
                <a:ea typeface="Calibri"/>
                <a:cs typeface="Calibri"/>
              </a:rPr>
              <a:t> </a:t>
            </a:r>
            <a:r>
              <a:rPr lang="en-US" dirty="0" err="1">
                <a:latin typeface="Calibri"/>
                <a:ea typeface="Calibri"/>
                <a:cs typeface="Calibri"/>
              </a:rPr>
              <a:t>jeste</a:t>
            </a:r>
            <a:r>
              <a:rPr lang="en-US" dirty="0">
                <a:latin typeface="Calibri"/>
                <a:ea typeface="Calibri"/>
                <a:cs typeface="Calibri"/>
              </a:rPr>
              <a:t> </a:t>
            </a:r>
            <a:r>
              <a:rPr lang="en-US" dirty="0" err="1">
                <a:latin typeface="Calibri"/>
                <a:ea typeface="Calibri"/>
                <a:cs typeface="Calibri"/>
              </a:rPr>
              <a:t>konekcija</a:t>
            </a:r>
            <a:r>
              <a:rPr lang="en-US" dirty="0">
                <a:latin typeface="Calibri"/>
                <a:ea typeface="Calibri"/>
                <a:cs typeface="Calibri"/>
              </a:rPr>
              <a:t> </a:t>
            </a:r>
            <a:r>
              <a:rPr lang="en-US" dirty="0" err="1">
                <a:latin typeface="Calibri"/>
                <a:ea typeface="Calibri"/>
                <a:cs typeface="Calibri"/>
              </a:rPr>
              <a:t>na</a:t>
            </a:r>
            <a:r>
              <a:rPr lang="en-US" dirty="0">
                <a:latin typeface="Calibri"/>
                <a:ea typeface="Calibri"/>
                <a:cs typeface="Calibri"/>
              </a:rPr>
              <a:t> </a:t>
            </a:r>
            <a:r>
              <a:rPr lang="en-US" dirty="0" err="1">
                <a:latin typeface="Calibri"/>
                <a:ea typeface="Calibri"/>
                <a:cs typeface="Calibri"/>
              </a:rPr>
              <a:t>bazu</a:t>
            </a:r>
            <a:r>
              <a:rPr lang="en-US" dirty="0">
                <a:latin typeface="Calibri"/>
                <a:ea typeface="Calibri"/>
                <a:cs typeface="Calibri"/>
              </a:rPr>
              <a:t>. Sam </a:t>
            </a:r>
            <a:r>
              <a:rPr lang="en-US" dirty="0" err="1">
                <a:latin typeface="Calibri"/>
                <a:ea typeface="Calibri"/>
                <a:cs typeface="Calibri"/>
              </a:rPr>
              <a:t>kod</a:t>
            </a:r>
            <a:r>
              <a:rPr lang="en-US" dirty="0">
                <a:latin typeface="Calibri"/>
                <a:ea typeface="Calibri"/>
                <a:cs typeface="Calibri"/>
              </a:rPr>
              <a:t> koji </a:t>
            </a:r>
            <a:r>
              <a:rPr lang="en-US" dirty="0" err="1">
                <a:latin typeface="Calibri"/>
                <a:ea typeface="Calibri"/>
                <a:cs typeface="Calibri"/>
              </a:rPr>
              <a:t>podrazumeva</a:t>
            </a:r>
            <a:r>
              <a:rPr lang="en-US" dirty="0">
                <a:latin typeface="Calibri"/>
                <a:ea typeface="Calibri"/>
                <a:cs typeface="Calibri"/>
              </a:rPr>
              <a:t> </a:t>
            </a:r>
            <a:r>
              <a:rPr lang="en-US" dirty="0" err="1">
                <a:latin typeface="Calibri"/>
                <a:ea typeface="Calibri"/>
                <a:cs typeface="Calibri"/>
              </a:rPr>
              <a:t>konektovanje</a:t>
            </a:r>
            <a:r>
              <a:rPr lang="en-US" dirty="0">
                <a:latin typeface="Calibri"/>
                <a:ea typeface="Calibri"/>
                <a:cs typeface="Calibri"/>
              </a:rPr>
              <a:t> </a:t>
            </a:r>
            <a:r>
              <a:rPr lang="en-US" dirty="0" err="1">
                <a:latin typeface="Calibri"/>
                <a:ea typeface="Calibri"/>
                <a:cs typeface="Calibri"/>
              </a:rPr>
              <a:t>sa</a:t>
            </a:r>
            <a:r>
              <a:rPr lang="en-US" dirty="0">
                <a:latin typeface="Calibri"/>
                <a:ea typeface="Calibri"/>
                <a:cs typeface="Calibri"/>
              </a:rPr>
              <a:t> BP, </a:t>
            </a:r>
            <a:r>
              <a:rPr lang="en-US" dirty="0" err="1">
                <a:latin typeface="Calibri"/>
                <a:ea typeface="Calibri"/>
                <a:cs typeface="Calibri"/>
              </a:rPr>
              <a:t>upiti</a:t>
            </a:r>
            <a:r>
              <a:rPr lang="en-US" dirty="0">
                <a:latin typeface="Calibri"/>
                <a:ea typeface="Calibri"/>
                <a:cs typeface="Calibri"/>
              </a:rPr>
              <a:t>, </a:t>
            </a:r>
            <a:r>
              <a:rPr lang="en-US" dirty="0" err="1">
                <a:latin typeface="Calibri"/>
                <a:ea typeface="Calibri"/>
                <a:cs typeface="Calibri"/>
              </a:rPr>
              <a:t>paginacija</a:t>
            </a:r>
            <a:r>
              <a:rPr lang="en-US" dirty="0">
                <a:latin typeface="Calibri"/>
                <a:ea typeface="Calibri"/>
                <a:cs typeface="Calibri"/>
              </a:rPr>
              <a:t> </a:t>
            </a:r>
            <a:r>
              <a:rPr lang="en-US" dirty="0" err="1">
                <a:latin typeface="Calibri"/>
                <a:ea typeface="Calibri"/>
                <a:cs typeface="Calibri"/>
              </a:rPr>
              <a:t>i</a:t>
            </a:r>
            <a:r>
              <a:rPr lang="en-US" dirty="0">
                <a:latin typeface="Calibri"/>
                <a:ea typeface="Calibri"/>
                <a:cs typeface="Calibri"/>
              </a:rPr>
              <a:t> auditing </a:t>
            </a:r>
            <a:r>
              <a:rPr lang="en-US" dirty="0" err="1">
                <a:latin typeface="Calibri"/>
                <a:ea typeface="Calibri"/>
                <a:cs typeface="Calibri"/>
              </a:rPr>
              <a:t>moze</a:t>
            </a:r>
            <a:r>
              <a:rPr lang="en-US" dirty="0">
                <a:latin typeface="Calibri"/>
                <a:ea typeface="Calibri"/>
                <a:cs typeface="Calibri"/>
              </a:rPr>
              <a:t> da </a:t>
            </a:r>
            <a:r>
              <a:rPr lang="en-US" dirty="0" err="1">
                <a:latin typeface="Calibri"/>
                <a:ea typeface="Calibri"/>
                <a:cs typeface="Calibri"/>
              </a:rPr>
              <a:t>bude</a:t>
            </a:r>
            <a:r>
              <a:rPr lang="en-US" dirty="0">
                <a:latin typeface="Calibri"/>
                <a:ea typeface="Calibri"/>
                <a:cs typeface="Calibri"/>
              </a:rPr>
              <a:t> </a:t>
            </a:r>
            <a:r>
              <a:rPr lang="en-US" dirty="0" err="1">
                <a:latin typeface="Calibri"/>
                <a:ea typeface="Calibri"/>
                <a:cs typeface="Calibri"/>
              </a:rPr>
              <a:t>jako</a:t>
            </a:r>
            <a:r>
              <a:rPr lang="en-US" dirty="0">
                <a:latin typeface="Calibri"/>
                <a:ea typeface="Calibri"/>
                <a:cs typeface="Calibri"/>
              </a:rPr>
              <a:t> </a:t>
            </a:r>
            <a:r>
              <a:rPr lang="en-US" dirty="0" err="1">
                <a:latin typeface="Calibri"/>
                <a:ea typeface="Calibri"/>
                <a:cs typeface="Calibri"/>
              </a:rPr>
              <a:t>obiman</a:t>
            </a:r>
            <a:r>
              <a:rPr lang="en-US" dirty="0">
                <a:latin typeface="Calibri"/>
                <a:ea typeface="Calibri"/>
                <a:cs typeface="Calibri"/>
              </a:rPr>
              <a:t> </a:t>
            </a:r>
            <a:r>
              <a:rPr lang="en-US" dirty="0" err="1">
                <a:latin typeface="Calibri"/>
                <a:ea typeface="Calibri"/>
                <a:cs typeface="Calibri"/>
              </a:rPr>
              <a:t>i</a:t>
            </a:r>
            <a:r>
              <a:rPr lang="en-US" dirty="0">
                <a:latin typeface="Calibri"/>
                <a:ea typeface="Calibri"/>
                <a:cs typeface="Calibri"/>
              </a:rPr>
              <a:t> </a:t>
            </a:r>
            <a:r>
              <a:rPr lang="en-US" dirty="0" err="1">
                <a:latin typeface="Calibri"/>
                <a:ea typeface="Calibri"/>
                <a:cs typeface="Calibri"/>
              </a:rPr>
              <a:t>kompleksan</a:t>
            </a:r>
            <a:r>
              <a:rPr lang="en-US" dirty="0">
                <a:latin typeface="Calibri"/>
                <a:ea typeface="Calibri"/>
                <a:cs typeface="Calibri"/>
              </a:rPr>
              <a:t>.</a:t>
            </a:r>
          </a:p>
          <a:p>
            <a:r>
              <a:rPr lang="en-US" dirty="0">
                <a:latin typeface="Calibri"/>
                <a:ea typeface="Calibri"/>
                <a:cs typeface="Calibri"/>
              </a:rPr>
              <a:t>Spring </a:t>
            </a:r>
            <a:r>
              <a:rPr lang="en-US" dirty="0" err="1">
                <a:latin typeface="Calibri"/>
                <a:ea typeface="Calibri"/>
                <a:cs typeface="Calibri"/>
              </a:rPr>
              <a:t>nam</a:t>
            </a:r>
            <a:r>
              <a:rPr lang="en-US" dirty="0">
                <a:latin typeface="Calibri"/>
                <a:ea typeface="Calibri"/>
                <a:cs typeface="Calibri"/>
              </a:rPr>
              <a:t> </a:t>
            </a:r>
            <a:r>
              <a:rPr lang="en-US" dirty="0" err="1">
                <a:latin typeface="Calibri"/>
                <a:ea typeface="Calibri"/>
                <a:cs typeface="Calibri"/>
              </a:rPr>
              <a:t>nudi</a:t>
            </a:r>
            <a:r>
              <a:rPr lang="en-US" dirty="0">
                <a:latin typeface="Calibri"/>
                <a:ea typeface="Calibri"/>
                <a:cs typeface="Calibri"/>
              </a:rPr>
              <a:t> </a:t>
            </a:r>
            <a:r>
              <a:rPr lang="en-US" dirty="0" err="1">
                <a:latin typeface="Calibri"/>
                <a:ea typeface="Calibri"/>
                <a:cs typeface="Calibri"/>
              </a:rPr>
              <a:t>vec</a:t>
            </a:r>
            <a:r>
              <a:rPr lang="en-US" dirty="0">
                <a:latin typeface="Calibri"/>
                <a:ea typeface="Calibri"/>
                <a:cs typeface="Calibri"/>
              </a:rPr>
              <a:t> </a:t>
            </a:r>
            <a:r>
              <a:rPr lang="en-US" dirty="0" err="1">
                <a:latin typeface="Calibri"/>
                <a:ea typeface="Calibri"/>
                <a:cs typeface="Calibri"/>
              </a:rPr>
              <a:t>predefinisane</a:t>
            </a:r>
            <a:r>
              <a:rPr lang="en-US" dirty="0">
                <a:latin typeface="Calibri"/>
                <a:ea typeface="Calibri"/>
                <a:cs typeface="Calibri"/>
              </a:rPr>
              <a:t> </a:t>
            </a:r>
            <a:r>
              <a:rPr lang="en-US" dirty="0" err="1">
                <a:latin typeface="Calibri"/>
                <a:ea typeface="Calibri"/>
                <a:cs typeface="Calibri"/>
              </a:rPr>
              <a:t>apstrakcije</a:t>
            </a:r>
            <a:r>
              <a:rPr lang="en-US" dirty="0">
                <a:latin typeface="Calibri"/>
                <a:ea typeface="Calibri"/>
                <a:cs typeface="Calibri"/>
              </a:rPr>
              <a:t> </a:t>
            </a:r>
            <a:r>
              <a:rPr lang="en-US" dirty="0" err="1">
                <a:latin typeface="Calibri"/>
                <a:ea typeface="Calibri"/>
                <a:cs typeface="Calibri"/>
              </a:rPr>
              <a:t>klasa</a:t>
            </a:r>
            <a:r>
              <a:rPr lang="en-US" dirty="0">
                <a:latin typeface="Calibri"/>
                <a:ea typeface="Calibri"/>
                <a:cs typeface="Calibri"/>
              </a:rPr>
              <a:t> </a:t>
            </a:r>
            <a:r>
              <a:rPr lang="en-US" dirty="0" err="1">
                <a:latin typeface="Calibri"/>
                <a:ea typeface="Calibri"/>
                <a:cs typeface="Calibri"/>
              </a:rPr>
              <a:t>ili</a:t>
            </a:r>
            <a:r>
              <a:rPr lang="en-US" dirty="0">
                <a:latin typeface="Calibri"/>
                <a:ea typeface="Calibri"/>
                <a:cs typeface="Calibri"/>
              </a:rPr>
              <a:t> </a:t>
            </a:r>
            <a:r>
              <a:rPr lang="en-US" dirty="0" err="1">
                <a:latin typeface="Calibri"/>
                <a:ea typeface="Calibri"/>
                <a:cs typeface="Calibri"/>
              </a:rPr>
              <a:t>interfejse</a:t>
            </a:r>
            <a:r>
              <a:rPr lang="en-US" dirty="0">
                <a:latin typeface="Calibri"/>
                <a:ea typeface="Calibri"/>
                <a:cs typeface="Calibri"/>
              </a:rPr>
              <a:t> </a:t>
            </a:r>
            <a:r>
              <a:rPr lang="en-US" dirty="0" err="1">
                <a:latin typeface="Calibri"/>
                <a:ea typeface="Calibri"/>
                <a:cs typeface="Calibri"/>
              </a:rPr>
              <a:t>sa</a:t>
            </a:r>
            <a:r>
              <a:rPr lang="en-US" dirty="0">
                <a:latin typeface="Calibri"/>
                <a:ea typeface="Calibri"/>
                <a:cs typeface="Calibri"/>
              </a:rPr>
              <a:t> </a:t>
            </a:r>
            <a:r>
              <a:rPr lang="en-US" dirty="0" err="1">
                <a:latin typeface="Calibri"/>
                <a:ea typeface="Calibri"/>
                <a:cs typeface="Calibri"/>
              </a:rPr>
              <a:t>vec</a:t>
            </a:r>
            <a:r>
              <a:rPr lang="en-US" dirty="0">
                <a:latin typeface="Calibri"/>
                <a:ea typeface="Calibri"/>
                <a:cs typeface="Calibri"/>
              </a:rPr>
              <a:t> </a:t>
            </a:r>
            <a:r>
              <a:rPr lang="en-US" dirty="0" err="1">
                <a:latin typeface="Calibri"/>
                <a:ea typeface="Calibri"/>
                <a:cs typeface="Calibri"/>
              </a:rPr>
              <a:t>ugradjenim</a:t>
            </a:r>
            <a:r>
              <a:rPr lang="en-US" dirty="0">
                <a:latin typeface="Calibri"/>
                <a:ea typeface="Calibri"/>
                <a:cs typeface="Calibri"/>
              </a:rPr>
              <a:t> </a:t>
            </a:r>
            <a:r>
              <a:rPr lang="en-US" dirty="0" err="1">
                <a:latin typeface="Calibri"/>
                <a:ea typeface="Calibri"/>
                <a:cs typeface="Calibri"/>
              </a:rPr>
              <a:t>ponasanjem</a:t>
            </a:r>
            <a:r>
              <a:rPr lang="en-US" dirty="0">
                <a:latin typeface="Calibri"/>
                <a:ea typeface="Calibri"/>
                <a:cs typeface="Calibri"/>
              </a:rPr>
              <a:t> </a:t>
            </a:r>
            <a:r>
              <a:rPr lang="en-US" dirty="0" err="1">
                <a:latin typeface="Calibri"/>
                <a:ea typeface="Calibri"/>
                <a:cs typeface="Calibri"/>
              </a:rPr>
              <a:t>kao</a:t>
            </a:r>
            <a:r>
              <a:rPr lang="en-US" dirty="0">
                <a:latin typeface="Calibri"/>
                <a:ea typeface="Calibri"/>
                <a:cs typeface="Calibri"/>
              </a:rPr>
              <a:t> </a:t>
            </a:r>
            <a:r>
              <a:rPr lang="en-US" dirty="0" err="1">
                <a:latin typeface="Calibri"/>
                <a:ea typeface="Calibri"/>
                <a:cs typeface="Calibri"/>
              </a:rPr>
              <a:t>sto</a:t>
            </a:r>
            <a:r>
              <a:rPr lang="en-US" dirty="0">
                <a:latin typeface="Calibri"/>
                <a:ea typeface="Calibri"/>
                <a:cs typeface="Calibri"/>
              </a:rPr>
              <a:t> </a:t>
            </a:r>
            <a:r>
              <a:rPr lang="en-US" dirty="0" err="1">
                <a:latin typeface="Calibri"/>
                <a:ea typeface="Calibri"/>
                <a:cs typeface="Calibri"/>
              </a:rPr>
              <a:t>su</a:t>
            </a:r>
            <a:r>
              <a:rPr lang="en-US" dirty="0">
                <a:latin typeface="Calibri"/>
                <a:ea typeface="Calibri"/>
                <a:cs typeface="Calibri"/>
              </a:rPr>
              <a:t> </a:t>
            </a:r>
            <a:r>
              <a:rPr lang="en-US" dirty="0" err="1">
                <a:latin typeface="Calibri"/>
                <a:ea typeface="Calibri"/>
                <a:cs typeface="Calibri"/>
              </a:rPr>
              <a:t>pretrazivanje</a:t>
            </a:r>
            <a:r>
              <a:rPr lang="en-US" dirty="0">
                <a:latin typeface="Calibri"/>
                <a:ea typeface="Calibri"/>
                <a:cs typeface="Calibri"/>
              </a:rPr>
              <a:t> </a:t>
            </a:r>
            <a:r>
              <a:rPr lang="en-US" dirty="0" err="1">
                <a:latin typeface="Calibri"/>
                <a:ea typeface="Calibri"/>
                <a:cs typeface="Calibri"/>
              </a:rPr>
              <a:t>svih</a:t>
            </a:r>
            <a:r>
              <a:rPr lang="en-US" dirty="0">
                <a:latin typeface="Calibri"/>
                <a:ea typeface="Calibri"/>
                <a:cs typeface="Calibri"/>
              </a:rPr>
              <a:t>, </a:t>
            </a:r>
            <a:r>
              <a:rPr lang="en-US" dirty="0" err="1">
                <a:latin typeface="Calibri"/>
                <a:ea typeface="Calibri"/>
                <a:cs typeface="Calibri"/>
              </a:rPr>
              <a:t>pretrazivanje</a:t>
            </a:r>
            <a:r>
              <a:rPr lang="en-US" dirty="0">
                <a:latin typeface="Calibri"/>
                <a:ea typeface="Calibri"/>
                <a:cs typeface="Calibri"/>
              </a:rPr>
              <a:t> po </a:t>
            </a:r>
            <a:r>
              <a:rPr lang="en-US" dirty="0" err="1">
                <a:latin typeface="Calibri"/>
                <a:ea typeface="Calibri"/>
                <a:cs typeface="Calibri"/>
              </a:rPr>
              <a:t>Idju</a:t>
            </a:r>
            <a:r>
              <a:rPr lang="en-US" dirty="0">
                <a:latin typeface="Calibri"/>
                <a:ea typeface="Calibri"/>
                <a:cs typeface="Calibri"/>
              </a:rPr>
              <a:t> </a:t>
            </a:r>
            <a:r>
              <a:rPr lang="en-US" dirty="0" err="1">
                <a:latin typeface="Calibri"/>
                <a:ea typeface="Calibri"/>
                <a:cs typeface="Calibri"/>
              </a:rPr>
              <a:t>i</a:t>
            </a:r>
            <a:r>
              <a:rPr lang="en-US" dirty="0">
                <a:latin typeface="Calibri"/>
                <a:ea typeface="Calibri"/>
                <a:cs typeface="Calibri"/>
              </a:rPr>
              <a:t> </a:t>
            </a:r>
            <a:r>
              <a:rPr lang="en-US" dirty="0" err="1">
                <a:latin typeface="Calibri"/>
                <a:ea typeface="Calibri"/>
                <a:cs typeface="Calibri"/>
              </a:rPr>
              <a:t>slicno</a:t>
            </a:r>
            <a:r>
              <a:rPr lang="en-US" dirty="0">
                <a:latin typeface="Calibri"/>
                <a:ea typeface="Calibri"/>
                <a:cs typeface="Calibri"/>
              </a:rPr>
              <a:t>. </a:t>
            </a:r>
            <a:r>
              <a:rPr lang="en-US" dirty="0" err="1">
                <a:latin typeface="Calibri"/>
                <a:ea typeface="Calibri"/>
                <a:cs typeface="Calibri"/>
              </a:rPr>
              <a:t>Dovoljno</a:t>
            </a:r>
            <a:r>
              <a:rPr lang="en-US" dirty="0">
                <a:latin typeface="Calibri"/>
                <a:ea typeface="Calibri"/>
                <a:cs typeface="Calibri"/>
              </a:rPr>
              <a:t> je </a:t>
            </a:r>
            <a:r>
              <a:rPr lang="en-US" dirty="0" err="1">
                <a:latin typeface="Calibri"/>
                <a:ea typeface="Calibri"/>
                <a:cs typeface="Calibri"/>
              </a:rPr>
              <a:t>samo</a:t>
            </a:r>
            <a:r>
              <a:rPr lang="en-US" dirty="0">
                <a:latin typeface="Calibri"/>
                <a:ea typeface="Calibri"/>
                <a:cs typeface="Calibri"/>
              </a:rPr>
              <a:t> da </a:t>
            </a:r>
            <a:r>
              <a:rPr lang="en-US" dirty="0" err="1">
                <a:latin typeface="Calibri"/>
                <a:ea typeface="Calibri"/>
                <a:cs typeface="Calibri"/>
              </a:rPr>
              <a:t>nasledimo</a:t>
            </a:r>
            <a:r>
              <a:rPr lang="en-US" dirty="0">
                <a:latin typeface="Calibri"/>
                <a:ea typeface="Calibri"/>
                <a:cs typeface="Calibri"/>
              </a:rPr>
              <a:t> </a:t>
            </a:r>
            <a:r>
              <a:rPr lang="en-US" dirty="0" err="1">
                <a:latin typeface="Calibri"/>
                <a:ea typeface="Calibri"/>
                <a:cs typeface="Calibri"/>
              </a:rPr>
              <a:t>interfejse</a:t>
            </a:r>
            <a:r>
              <a:rPr lang="en-US" dirty="0">
                <a:latin typeface="Calibri"/>
                <a:ea typeface="Calibri"/>
                <a:cs typeface="Calibri"/>
              </a:rPr>
              <a:t> </a:t>
            </a:r>
            <a:r>
              <a:rPr lang="en-US" dirty="0" err="1">
                <a:latin typeface="Calibri"/>
                <a:ea typeface="Calibri"/>
                <a:cs typeface="Calibri"/>
              </a:rPr>
              <a:t>i</a:t>
            </a:r>
            <a:r>
              <a:rPr lang="en-US" dirty="0">
                <a:latin typeface="Calibri"/>
                <a:ea typeface="Calibri"/>
                <a:cs typeface="Calibri"/>
              </a:rPr>
              <a:t> po </a:t>
            </a:r>
            <a:r>
              <a:rPr lang="en-US" dirty="0" err="1">
                <a:latin typeface="Calibri"/>
                <a:ea typeface="Calibri"/>
                <a:cs typeface="Calibri"/>
              </a:rPr>
              <a:t>potrebi</a:t>
            </a:r>
            <a:r>
              <a:rPr lang="en-US" dirty="0">
                <a:latin typeface="Calibri"/>
                <a:ea typeface="Calibri"/>
                <a:cs typeface="Calibri"/>
              </a:rPr>
              <a:t> </a:t>
            </a:r>
            <a:r>
              <a:rPr lang="en-US" dirty="0" err="1">
                <a:latin typeface="Calibri"/>
                <a:ea typeface="Calibri"/>
                <a:cs typeface="Calibri"/>
              </a:rPr>
              <a:t>dodamo</a:t>
            </a:r>
            <a:r>
              <a:rPr lang="en-US" dirty="0">
                <a:latin typeface="Calibri"/>
                <a:ea typeface="Calibri"/>
                <a:cs typeface="Calibri"/>
              </a:rPr>
              <a:t> </a:t>
            </a:r>
            <a:r>
              <a:rPr lang="en-US" dirty="0" err="1">
                <a:latin typeface="Calibri"/>
                <a:ea typeface="Calibri"/>
                <a:cs typeface="Calibri"/>
              </a:rPr>
              <a:t>nasu</a:t>
            </a:r>
            <a:r>
              <a:rPr lang="en-US" dirty="0">
                <a:latin typeface="Calibri"/>
                <a:ea typeface="Calibri"/>
                <a:cs typeface="Calibri"/>
              </a:rPr>
              <a:t> custom </a:t>
            </a:r>
            <a:r>
              <a:rPr lang="en-US" dirty="0" err="1">
                <a:latin typeface="Calibri"/>
                <a:ea typeface="Calibri"/>
                <a:cs typeface="Calibri"/>
              </a:rPr>
              <a:t>logiku</a:t>
            </a:r>
            <a:r>
              <a:rPr lang="en-US" dirty="0">
                <a:latin typeface="Calibri"/>
                <a:ea typeface="Calibri"/>
                <a:cs typeface="Calibri"/>
              </a:rPr>
              <a:t>.</a:t>
            </a:r>
          </a:p>
          <a:p>
            <a:pPr marL="0" marR="0" lvl="0" indent="0" algn="l" defTabSz="914400" rtl="0" eaLnBrk="1" fontAlgn="auto" latinLnBrk="0" hangingPunct="1">
              <a:lnSpc>
                <a:spcPct val="110000"/>
              </a:lnSpc>
              <a:spcBef>
                <a:spcPts val="0"/>
              </a:spcBef>
              <a:spcAft>
                <a:spcPts val="0"/>
              </a:spcAft>
              <a:buClrTx/>
              <a:buSzTx/>
              <a:buFontTx/>
              <a:buNone/>
              <a:tabLst/>
              <a:defRPr/>
            </a:pPr>
            <a:r>
              <a:rPr lang="en-US" dirty="0">
                <a:latin typeface="Calibri"/>
                <a:ea typeface="Calibri"/>
                <a:cs typeface="Calibri"/>
              </a:rPr>
              <a:t>Na </a:t>
            </a:r>
            <a:r>
              <a:rPr lang="en-US" dirty="0" err="1">
                <a:latin typeface="Calibri"/>
                <a:ea typeface="Calibri"/>
                <a:cs typeface="Calibri"/>
              </a:rPr>
              <a:t>ovaj</a:t>
            </a:r>
            <a:r>
              <a:rPr lang="en-US" dirty="0">
                <a:latin typeface="Calibri"/>
                <a:ea typeface="Calibri"/>
                <a:cs typeface="Calibri"/>
              </a:rPr>
              <a:t> </a:t>
            </a:r>
            <a:r>
              <a:rPr lang="en-US" dirty="0" err="1">
                <a:latin typeface="Calibri"/>
                <a:ea typeface="Calibri"/>
                <a:cs typeface="Calibri"/>
              </a:rPr>
              <a:t>nacin</a:t>
            </a:r>
            <a:r>
              <a:rPr lang="en-US" dirty="0">
                <a:latin typeface="Calibri"/>
                <a:ea typeface="Calibri"/>
                <a:cs typeface="Calibri"/>
              </a:rPr>
              <a:t> je </a:t>
            </a:r>
            <a:r>
              <a:rPr lang="en-US" dirty="0" err="1">
                <a:latin typeface="Calibri"/>
                <a:ea typeface="Calibri"/>
                <a:cs typeface="Calibri"/>
              </a:rPr>
              <a:t>zajednicko</a:t>
            </a:r>
            <a:r>
              <a:rPr lang="en-US" dirty="0">
                <a:latin typeface="Calibri"/>
                <a:ea typeface="Calibri"/>
                <a:cs typeface="Calibri"/>
              </a:rPr>
              <a:t> </a:t>
            </a:r>
            <a:r>
              <a:rPr lang="en-US" dirty="0" err="1">
                <a:latin typeface="Calibri"/>
                <a:ea typeface="Calibri"/>
                <a:cs typeface="Calibri"/>
              </a:rPr>
              <a:t>ponasanje</a:t>
            </a:r>
            <a:r>
              <a:rPr lang="en-US" dirty="0">
                <a:latin typeface="Calibri"/>
                <a:ea typeface="Calibri"/>
                <a:cs typeface="Calibri"/>
              </a:rPr>
              <a:t> </a:t>
            </a:r>
            <a:r>
              <a:rPr lang="en-US" dirty="0" err="1">
                <a:latin typeface="Calibri"/>
                <a:ea typeface="Calibri"/>
                <a:cs typeface="Calibri"/>
              </a:rPr>
              <a:t>centralizovano</a:t>
            </a:r>
            <a:r>
              <a:rPr lang="en-US" dirty="0">
                <a:latin typeface="Calibri"/>
                <a:ea typeface="Calibri"/>
                <a:cs typeface="Calibri"/>
              </a:rPr>
              <a:t> </a:t>
            </a:r>
            <a:r>
              <a:rPr lang="en-US" dirty="0" err="1">
                <a:latin typeface="Calibri"/>
                <a:ea typeface="Calibri"/>
                <a:cs typeface="Calibri"/>
              </a:rPr>
              <a:t>unutar</a:t>
            </a:r>
            <a:r>
              <a:rPr lang="en-US" dirty="0">
                <a:latin typeface="Calibri"/>
                <a:ea typeface="Calibri"/>
                <a:cs typeface="Calibri"/>
              </a:rPr>
              <a:t> spring dependency-ja, a </a:t>
            </a:r>
            <a:r>
              <a:rPr lang="en-US" dirty="0" err="1">
                <a:latin typeface="Calibri"/>
                <a:ea typeface="Calibri"/>
                <a:cs typeface="Calibri"/>
              </a:rPr>
              <a:t>sam</a:t>
            </a:r>
            <a:r>
              <a:rPr lang="en-US" dirty="0">
                <a:latin typeface="Calibri"/>
                <a:ea typeface="Calibri"/>
                <a:cs typeface="Calibri"/>
              </a:rPr>
              <a:t> </a:t>
            </a:r>
            <a:r>
              <a:rPr lang="en-US" dirty="0" err="1">
                <a:latin typeface="Calibri"/>
                <a:ea typeface="Calibri"/>
                <a:cs typeface="Calibri"/>
              </a:rPr>
              <a:t>kod</a:t>
            </a:r>
            <a:r>
              <a:rPr lang="en-US" dirty="0">
                <a:latin typeface="Calibri"/>
                <a:ea typeface="Calibri"/>
                <a:cs typeface="Calibri"/>
              </a:rPr>
              <a:t> vise </a:t>
            </a:r>
            <a:r>
              <a:rPr lang="en-US" dirty="0" err="1">
                <a:latin typeface="Calibri"/>
                <a:ea typeface="Calibri"/>
                <a:cs typeface="Calibri"/>
              </a:rPr>
              <a:t>podesiv</a:t>
            </a:r>
            <a:r>
              <a:rPr lang="en-US" dirty="0">
                <a:latin typeface="Calibri"/>
                <a:ea typeface="Calibri"/>
                <a:cs typeface="Calibri"/>
              </a:rPr>
              <a:t> za </a:t>
            </a:r>
            <a:r>
              <a:rPr lang="en-US" dirty="0" err="1">
                <a:latin typeface="Calibri"/>
                <a:ea typeface="Calibri"/>
                <a:cs typeface="Calibri"/>
              </a:rPr>
              <a:t>razlicite</a:t>
            </a:r>
            <a:r>
              <a:rPr lang="en-US" dirty="0">
                <a:latin typeface="Calibri"/>
                <a:ea typeface="Calibri"/>
                <a:cs typeface="Calibri"/>
              </a:rPr>
              <a:t> </a:t>
            </a:r>
            <a:r>
              <a:rPr lang="en-US" dirty="0" err="1">
                <a:latin typeface="Calibri"/>
                <a:ea typeface="Calibri"/>
                <a:cs typeface="Calibri"/>
              </a:rPr>
              <a:t>slucajeve</a:t>
            </a:r>
            <a:r>
              <a:rPr lang="en-US" dirty="0">
                <a:latin typeface="Calibri"/>
                <a:ea typeface="Calibri"/>
                <a:cs typeface="Calibri"/>
              </a:rPr>
              <a:t> </a:t>
            </a:r>
            <a:r>
              <a:rPr lang="en-US" dirty="0" err="1">
                <a:latin typeface="Calibri"/>
                <a:ea typeface="Calibri"/>
                <a:cs typeface="Calibri"/>
              </a:rPr>
              <a:t>upotrebe</a:t>
            </a:r>
            <a:r>
              <a:rPr lang="en-US" dirty="0">
                <a:latin typeface="Calibri"/>
                <a:ea typeface="Calibri"/>
                <a:cs typeface="Calibri"/>
              </a:rPr>
              <a:t>.</a:t>
            </a:r>
          </a:p>
          <a:p>
            <a:endParaRPr lang="en-US" dirty="0">
              <a:latin typeface="Calibri"/>
              <a:ea typeface="Calibri"/>
              <a:cs typeface="Calibri"/>
            </a:endParaRPr>
          </a:p>
          <a:p>
            <a:r>
              <a:rPr lang="en-US" dirty="0" err="1">
                <a:latin typeface="Calibri"/>
                <a:ea typeface="Calibri"/>
                <a:cs typeface="Calibri"/>
              </a:rPr>
              <a:t>Dvije</a:t>
            </a:r>
            <a:r>
              <a:rPr lang="en-US" dirty="0">
                <a:latin typeface="Calibri"/>
                <a:ea typeface="Calibri"/>
                <a:cs typeface="Calibri"/>
              </a:rPr>
              <a:t> </a:t>
            </a:r>
            <a:r>
              <a:rPr lang="en-US" dirty="0" err="1">
                <a:latin typeface="Calibri"/>
                <a:ea typeface="Calibri"/>
                <a:cs typeface="Calibri"/>
              </a:rPr>
              <a:t>glavne</a:t>
            </a:r>
            <a:r>
              <a:rPr lang="en-US" dirty="0">
                <a:latin typeface="Calibri"/>
                <a:ea typeface="Calibri"/>
                <a:cs typeface="Calibri"/>
              </a:rPr>
              <a:t> </a:t>
            </a:r>
            <a:r>
              <a:rPr lang="en-US" dirty="0" err="1">
                <a:latin typeface="Calibri"/>
                <a:ea typeface="Calibri"/>
                <a:cs typeface="Calibri"/>
              </a:rPr>
              <a:t>implementacije</a:t>
            </a:r>
            <a:r>
              <a:rPr lang="en-US" dirty="0">
                <a:latin typeface="Calibri"/>
                <a:ea typeface="Calibri"/>
                <a:cs typeface="Calibri"/>
              </a:rPr>
              <a:t> </a:t>
            </a:r>
            <a:r>
              <a:rPr lang="en-US" dirty="0" err="1">
                <a:latin typeface="Calibri"/>
                <a:ea typeface="Calibri"/>
                <a:cs typeface="Calibri"/>
              </a:rPr>
              <a:t>inverzije</a:t>
            </a:r>
            <a:r>
              <a:rPr lang="en-US" dirty="0">
                <a:latin typeface="Calibri"/>
                <a:ea typeface="Calibri"/>
                <a:cs typeface="Calibri"/>
              </a:rPr>
              <a:t> </a:t>
            </a:r>
            <a:r>
              <a:rPr lang="en-US" dirty="0" err="1">
                <a:latin typeface="Calibri"/>
                <a:ea typeface="Calibri"/>
                <a:cs typeface="Calibri"/>
              </a:rPr>
              <a:t>kontrole</a:t>
            </a:r>
            <a:r>
              <a:rPr lang="en-US" dirty="0">
                <a:latin typeface="Calibri"/>
                <a:ea typeface="Calibri"/>
                <a:cs typeface="Calibri"/>
              </a:rPr>
              <a:t> </a:t>
            </a:r>
            <a:r>
              <a:rPr lang="en-US" dirty="0" err="1">
                <a:latin typeface="Calibri"/>
                <a:ea typeface="Calibri"/>
                <a:cs typeface="Calibri"/>
              </a:rPr>
              <a:t>su</a:t>
            </a:r>
            <a:r>
              <a:rPr lang="en-US" dirty="0">
                <a:latin typeface="Calibri"/>
                <a:ea typeface="Calibri"/>
                <a:cs typeface="Calibri"/>
              </a:rPr>
              <a:t> </a:t>
            </a:r>
            <a:r>
              <a:rPr lang="en-US" dirty="0" err="1">
                <a:latin typeface="Calibri"/>
                <a:ea typeface="Calibri"/>
                <a:cs typeface="Calibri"/>
              </a:rPr>
              <a:t>AplicationContext</a:t>
            </a:r>
            <a:r>
              <a:rPr lang="en-US" dirty="0">
                <a:latin typeface="Calibri"/>
                <a:ea typeface="Calibri"/>
                <a:cs typeface="Calibri"/>
              </a:rPr>
              <a:t> </a:t>
            </a:r>
            <a:r>
              <a:rPr lang="en-US" dirty="0" err="1">
                <a:latin typeface="Calibri"/>
                <a:ea typeface="Calibri"/>
                <a:cs typeface="Calibri"/>
              </a:rPr>
              <a:t>i</a:t>
            </a:r>
            <a:r>
              <a:rPr lang="en-US" dirty="0">
                <a:latin typeface="Calibri"/>
                <a:ea typeface="Calibri"/>
                <a:cs typeface="Calibri"/>
              </a:rPr>
              <a:t> </a:t>
            </a:r>
            <a:r>
              <a:rPr lang="en-US" dirty="0" err="1">
                <a:latin typeface="Calibri"/>
                <a:ea typeface="Calibri"/>
                <a:cs typeface="Calibri"/>
              </a:rPr>
              <a:t>BeanFactory</a:t>
            </a:r>
            <a:r>
              <a:rPr lang="en-US" dirty="0">
                <a:latin typeface="Calibri"/>
                <a:ea typeface="Calibri"/>
                <a:cs typeface="Calibri"/>
              </a:rPr>
              <a:t>.</a:t>
            </a:r>
          </a:p>
          <a:p>
            <a:endParaRPr lang="en-US" b="0" i="0" dirty="0">
              <a:solidFill>
                <a:srgbClr val="273239"/>
              </a:solidFill>
              <a:effectLst/>
              <a:highlight>
                <a:srgbClr val="FFFFFF"/>
              </a:highlight>
              <a:latin typeface="Calibri"/>
              <a:ea typeface="Calibri"/>
              <a:cs typeface="Calibri"/>
            </a:endParaRPr>
          </a:p>
          <a:p>
            <a:endParaRPr lang="en-US" dirty="0">
              <a:latin typeface="Calibri"/>
              <a:ea typeface="Calibri"/>
              <a:cs typeface="Calibri"/>
            </a:endParaRPr>
          </a:p>
        </p:txBody>
      </p:sp>
      <p:sp>
        <p:nvSpPr>
          <p:cNvPr id="4" name="Slide Number Placeholder 3"/>
          <p:cNvSpPr>
            <a:spLocks noGrp="1"/>
          </p:cNvSpPr>
          <p:nvPr>
            <p:ph type="sldNum" sz="quarter" idx="5"/>
          </p:nvPr>
        </p:nvSpPr>
        <p:spPr/>
        <p:txBody>
          <a:bodyPr/>
          <a:lstStyle/>
          <a:p>
            <a:fld id="{E762DFE1-544E-4AD0-8AE2-9ADF9877B110}" type="slidenum">
              <a:rPr lang="en-GB" smtClean="0"/>
              <a:pPr/>
              <a:t>5</a:t>
            </a:fld>
            <a:endParaRPr lang="en-GB"/>
          </a:p>
        </p:txBody>
      </p:sp>
    </p:spTree>
    <p:extLst>
      <p:ext uri="{BB962C8B-B14F-4D97-AF65-F5344CB8AC3E}">
        <p14:creationId xmlns:p14="http://schemas.microsoft.com/office/powerpoint/2010/main" val="2191273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dirty="0"/>
              <a:t>One of the easiest ways to handle application exceptions is to use </a:t>
            </a:r>
            <a:r>
              <a:rPr lang="en-US" dirty="0" err="1"/>
              <a:t>ResponseStatusException</a:t>
            </a:r>
            <a:r>
              <a:rPr lang="en-US" dirty="0"/>
              <a:t> and </a:t>
            </a:r>
            <a:r>
              <a:rPr lang="en-US" b="1" i="1" dirty="0"/>
              <a:t>it is available on Spring 5 and above</a:t>
            </a:r>
            <a:r>
              <a:rPr lang="en-US" dirty="0"/>
              <a:t>. </a:t>
            </a:r>
          </a:p>
          <a:p>
            <a:pPr marL="0" marR="0" lvl="0" indent="0" algn="l" defTabSz="914400" rtl="0" eaLnBrk="1" fontAlgn="auto" latinLnBrk="0" hangingPunct="1">
              <a:lnSpc>
                <a:spcPct val="110000"/>
              </a:lnSpc>
              <a:spcBef>
                <a:spcPts val="0"/>
              </a:spcBef>
              <a:spcAft>
                <a:spcPts val="0"/>
              </a:spcAft>
              <a:buClrTx/>
              <a:buSzTx/>
              <a:buFontTx/>
              <a:buNone/>
              <a:tabLst/>
              <a:defRPr/>
            </a:pPr>
            <a:r>
              <a:rPr lang="en-US" i="1" dirty="0" err="1"/>
              <a:t>ResponseStatusException</a:t>
            </a:r>
            <a:r>
              <a:rPr lang="en-US" dirty="0"/>
              <a:t> usage has few benefits:</a:t>
            </a:r>
          </a:p>
          <a:p>
            <a:pPr>
              <a:buFont typeface="Arial" panose="020B0604020202020204" pitchFamily="34" charset="0"/>
              <a:buChar char="•"/>
            </a:pPr>
            <a:r>
              <a:rPr lang="en-US" dirty="0"/>
              <a:t>Firstly, exceptions of the same type can be processed separately and different status codes can be set on the response, reducing tight coupling</a:t>
            </a:r>
          </a:p>
          <a:p>
            <a:pPr>
              <a:buFont typeface="Arial" panose="020B0604020202020204" pitchFamily="34" charset="0"/>
              <a:buChar char="•"/>
            </a:pPr>
            <a:r>
              <a:rPr lang="en-US" dirty="0"/>
              <a:t>Secondly, it avoids the creation of unnecessary additional exception classes</a:t>
            </a:r>
          </a:p>
          <a:p>
            <a:pPr>
              <a:buFont typeface="Arial" panose="020B0604020202020204" pitchFamily="34" charset="0"/>
              <a:buChar char="•"/>
            </a:pPr>
            <a:r>
              <a:rPr lang="en-US" dirty="0"/>
              <a:t>Finally, it provides more control over exception handling, as the exceptions can be created programmatically</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lang="en-US" dirty="0"/>
              <a:t>- Basically what you need to do is to catch the application exception and throw a </a:t>
            </a:r>
            <a:r>
              <a:rPr lang="en-US" dirty="0" err="1"/>
              <a:t>ResponseStatusException</a:t>
            </a:r>
            <a:r>
              <a:rPr lang="en-US" dirty="0"/>
              <a:t> instead with preferred input like the response code and message.</a:t>
            </a:r>
          </a:p>
          <a:p>
            <a:r>
              <a:rPr lang="en-US" dirty="0" err="1"/>
              <a:t>ResponseStatusException</a:t>
            </a:r>
            <a:r>
              <a:rPr lang="en-US" dirty="0"/>
              <a:t> se </a:t>
            </a:r>
            <a:r>
              <a:rPr lang="en-US" dirty="0" err="1"/>
              <a:t>koristi</a:t>
            </a:r>
            <a:r>
              <a:rPr lang="en-US" dirty="0"/>
              <a:t> za </a:t>
            </a:r>
            <a:r>
              <a:rPr lang="en-US" dirty="0" err="1"/>
              <a:t>ručno</a:t>
            </a:r>
            <a:r>
              <a:rPr lang="en-US" dirty="0"/>
              <a:t> </a:t>
            </a:r>
            <a:r>
              <a:rPr lang="en-US" dirty="0" err="1"/>
              <a:t>izazivanje</a:t>
            </a:r>
            <a:r>
              <a:rPr lang="en-US" dirty="0"/>
              <a:t> </a:t>
            </a:r>
            <a:r>
              <a:rPr lang="en-US" dirty="0" err="1"/>
              <a:t>izuzetaka</a:t>
            </a:r>
            <a:r>
              <a:rPr lang="en-US" dirty="0"/>
              <a:t> koji nose </a:t>
            </a:r>
            <a:r>
              <a:rPr lang="en-US" dirty="0" err="1"/>
              <a:t>određeni</a:t>
            </a:r>
            <a:r>
              <a:rPr lang="en-US" dirty="0"/>
              <a:t> HTTP </a:t>
            </a:r>
            <a:r>
              <a:rPr lang="en-US" dirty="0" err="1"/>
              <a:t>statusni</a:t>
            </a:r>
            <a:r>
              <a:rPr lang="en-US" dirty="0"/>
              <a:t> </a:t>
            </a:r>
            <a:r>
              <a:rPr lang="en-US" dirty="0" err="1"/>
              <a:t>kod</a:t>
            </a:r>
            <a:r>
              <a:rPr lang="en-US" dirty="0"/>
              <a:t>. Ovo je </a:t>
            </a:r>
            <a:r>
              <a:rPr lang="en-US" dirty="0" err="1"/>
              <a:t>korisno</a:t>
            </a:r>
            <a:r>
              <a:rPr lang="en-US" dirty="0"/>
              <a:t> </a:t>
            </a:r>
            <a:r>
              <a:rPr lang="en-US" dirty="0" err="1"/>
              <a:t>kada</a:t>
            </a:r>
            <a:r>
              <a:rPr lang="en-US" dirty="0"/>
              <a:t> </a:t>
            </a:r>
            <a:r>
              <a:rPr lang="en-US" dirty="0" err="1"/>
              <a:t>želite</a:t>
            </a:r>
            <a:r>
              <a:rPr lang="en-US" dirty="0"/>
              <a:t> </a:t>
            </a:r>
            <a:r>
              <a:rPr lang="en-US" dirty="0" err="1"/>
              <a:t>eksplicitno</a:t>
            </a:r>
            <a:r>
              <a:rPr lang="en-US" dirty="0"/>
              <a:t> </a:t>
            </a:r>
            <a:r>
              <a:rPr lang="en-US" dirty="0" err="1"/>
              <a:t>navesti</a:t>
            </a:r>
            <a:r>
              <a:rPr lang="en-US" dirty="0"/>
              <a:t> koji HTTP status </a:t>
            </a:r>
            <a:r>
              <a:rPr lang="en-US" dirty="0" err="1"/>
              <a:t>kod</a:t>
            </a:r>
            <a:r>
              <a:rPr lang="en-US" dirty="0"/>
              <a:t> </a:t>
            </a:r>
            <a:r>
              <a:rPr lang="en-US" dirty="0" err="1"/>
              <a:t>će</a:t>
            </a:r>
            <a:r>
              <a:rPr lang="en-US" dirty="0"/>
              <a:t> </a:t>
            </a:r>
            <a:r>
              <a:rPr lang="en-US" dirty="0" err="1"/>
              <a:t>biti</a:t>
            </a:r>
            <a:r>
              <a:rPr lang="en-US" dirty="0"/>
              <a:t> </a:t>
            </a:r>
            <a:r>
              <a:rPr lang="en-US" dirty="0" err="1"/>
              <a:t>vraćen</a:t>
            </a:r>
            <a:r>
              <a:rPr lang="en-US" dirty="0"/>
              <a:t> </a:t>
            </a:r>
            <a:r>
              <a:rPr lang="en-US" dirty="0" err="1"/>
              <a:t>kao</a:t>
            </a:r>
            <a:r>
              <a:rPr lang="en-US" dirty="0"/>
              <a:t> </a:t>
            </a:r>
            <a:r>
              <a:rPr lang="en-US" dirty="0" err="1"/>
              <a:t>odgovor</a:t>
            </a:r>
            <a:r>
              <a:rPr lang="en-US" dirty="0"/>
              <a:t> </a:t>
            </a:r>
            <a:r>
              <a:rPr lang="en-US" dirty="0" err="1"/>
              <a:t>na</a:t>
            </a:r>
            <a:r>
              <a:rPr lang="en-US" dirty="0"/>
              <a:t> </a:t>
            </a:r>
            <a:r>
              <a:rPr lang="en-US" dirty="0" err="1"/>
              <a:t>određenu</a:t>
            </a:r>
            <a:r>
              <a:rPr lang="en-US" dirty="0"/>
              <a:t> </a:t>
            </a:r>
            <a:r>
              <a:rPr lang="en-US" dirty="0" err="1"/>
              <a:t>situaciju</a:t>
            </a:r>
            <a:r>
              <a:rPr lang="en-US" dirty="0"/>
              <a:t> </a:t>
            </a:r>
            <a:r>
              <a:rPr lang="en-US" dirty="0" err="1"/>
              <a:t>ili</a:t>
            </a:r>
            <a:r>
              <a:rPr lang="en-US" dirty="0"/>
              <a:t> </a:t>
            </a:r>
            <a:r>
              <a:rPr lang="en-US" dirty="0" err="1"/>
              <a:t>uslov</a:t>
            </a:r>
            <a:r>
              <a:rPr lang="en-US" dirty="0"/>
              <a:t> u </a:t>
            </a:r>
            <a:r>
              <a:rPr lang="en-US" dirty="0" err="1"/>
              <a:t>vašoj</a:t>
            </a:r>
            <a:r>
              <a:rPr lang="en-US" dirty="0"/>
              <a:t> </a:t>
            </a:r>
            <a:r>
              <a:rPr lang="en-US" dirty="0" err="1"/>
              <a:t>aplikaciji</a:t>
            </a:r>
            <a:r>
              <a:rPr lang="en-US" dirty="0"/>
              <a:t>.</a:t>
            </a:r>
          </a:p>
          <a:p>
            <a:r>
              <a:rPr lang="en-US" dirty="0" err="1"/>
              <a:t>ResponseStatusException</a:t>
            </a:r>
            <a:r>
              <a:rPr lang="en-US" dirty="0"/>
              <a:t> </a:t>
            </a:r>
            <a:r>
              <a:rPr lang="en-US" dirty="0" err="1"/>
              <a:t>ima</a:t>
            </a:r>
            <a:r>
              <a:rPr lang="en-US" dirty="0"/>
              <a:t> </a:t>
            </a:r>
            <a:r>
              <a:rPr lang="en-US" dirty="0" err="1"/>
              <a:t>nekoliko</a:t>
            </a:r>
            <a:r>
              <a:rPr lang="en-US" dirty="0"/>
              <a:t> </a:t>
            </a:r>
            <a:r>
              <a:rPr lang="en-US" dirty="0" err="1"/>
              <a:t>konstruktora</a:t>
            </a:r>
            <a:r>
              <a:rPr lang="en-US" dirty="0"/>
              <a:t> koji </a:t>
            </a:r>
            <a:r>
              <a:rPr lang="en-US" dirty="0" err="1"/>
              <a:t>omogućavaju</a:t>
            </a:r>
            <a:r>
              <a:rPr lang="en-US" dirty="0"/>
              <a:t> </a:t>
            </a:r>
            <a:r>
              <a:rPr lang="en-US" dirty="0" err="1"/>
              <a:t>različite</a:t>
            </a:r>
            <a:r>
              <a:rPr lang="en-US" dirty="0"/>
              <a:t> </a:t>
            </a:r>
            <a:r>
              <a:rPr lang="en-US" dirty="0" err="1"/>
              <a:t>načine</a:t>
            </a:r>
            <a:r>
              <a:rPr lang="en-US" dirty="0"/>
              <a:t> </a:t>
            </a:r>
            <a:r>
              <a:rPr lang="en-US" dirty="0" err="1"/>
              <a:t>postavljanja</a:t>
            </a:r>
            <a:r>
              <a:rPr lang="en-US" dirty="0"/>
              <a:t> </a:t>
            </a:r>
            <a:r>
              <a:rPr lang="en-US" dirty="0" err="1"/>
              <a:t>statusnog</a:t>
            </a:r>
            <a:r>
              <a:rPr lang="en-US" dirty="0"/>
              <a:t> </a:t>
            </a:r>
            <a:r>
              <a:rPr lang="en-US" dirty="0" err="1"/>
              <a:t>koda</a:t>
            </a:r>
            <a:r>
              <a:rPr lang="en-US" dirty="0"/>
              <a:t> </a:t>
            </a:r>
            <a:r>
              <a:rPr lang="en-US" dirty="0" err="1"/>
              <a:t>i</a:t>
            </a:r>
            <a:r>
              <a:rPr lang="en-US" dirty="0"/>
              <a:t> </a:t>
            </a:r>
            <a:r>
              <a:rPr lang="en-US" dirty="0" err="1"/>
              <a:t>poruke</a:t>
            </a:r>
            <a:r>
              <a:rPr lang="en-US" dirty="0"/>
              <a:t> </a:t>
            </a:r>
            <a:r>
              <a:rPr lang="en-US" dirty="0" err="1"/>
              <a:t>izuzetka</a:t>
            </a:r>
            <a:r>
              <a:rPr lang="en-US" dirty="0"/>
              <a:t>. Evo </a:t>
            </a:r>
            <a:r>
              <a:rPr lang="en-US" dirty="0" err="1"/>
              <a:t>nekoliko</a:t>
            </a:r>
            <a:r>
              <a:rPr lang="en-US" dirty="0"/>
              <a:t> </a:t>
            </a:r>
            <a:r>
              <a:rPr lang="en-US" dirty="0" err="1"/>
              <a:t>tipova</a:t>
            </a:r>
            <a:r>
              <a:rPr lang="en-US" dirty="0"/>
              <a:t> </a:t>
            </a:r>
            <a:r>
              <a:rPr lang="en-US" dirty="0" err="1"/>
              <a:t>konstruktora</a:t>
            </a:r>
            <a:r>
              <a:rPr lang="en-US" dirty="0"/>
              <a:t> </a:t>
            </a:r>
            <a:r>
              <a:rPr lang="en-US" dirty="0" err="1"/>
              <a:t>i</a:t>
            </a:r>
            <a:r>
              <a:rPr lang="en-US" dirty="0"/>
              <a:t> </a:t>
            </a:r>
            <a:r>
              <a:rPr lang="en-US" dirty="0" err="1"/>
              <a:t>kako</a:t>
            </a:r>
            <a:r>
              <a:rPr lang="en-US" dirty="0"/>
              <a:t> se </a:t>
            </a:r>
            <a:r>
              <a:rPr lang="en-US" dirty="0" err="1"/>
              <a:t>koriste</a:t>
            </a:r>
            <a:r>
              <a:rPr lang="en-US" dirty="0"/>
              <a:t>:</a:t>
            </a:r>
          </a:p>
          <a:p>
            <a:pPr>
              <a:buFont typeface="+mj-lt"/>
              <a:buNone/>
            </a:pPr>
            <a:r>
              <a:rPr lang="en-US" b="1" dirty="0" err="1"/>
              <a:t>Konstruktor</a:t>
            </a:r>
            <a:r>
              <a:rPr lang="en-US" b="1" dirty="0"/>
              <a:t> </a:t>
            </a:r>
            <a:r>
              <a:rPr lang="en-US" b="1" dirty="0" err="1"/>
              <a:t>sa</a:t>
            </a:r>
            <a:r>
              <a:rPr lang="en-US" b="1" dirty="0"/>
              <a:t> </a:t>
            </a:r>
            <a:r>
              <a:rPr lang="en-US" b="1" dirty="0" err="1"/>
              <a:t>statusnim</a:t>
            </a:r>
            <a:r>
              <a:rPr lang="en-US" b="1" dirty="0"/>
              <a:t> </a:t>
            </a:r>
            <a:r>
              <a:rPr lang="en-US" b="1" dirty="0" err="1"/>
              <a:t>kodom</a:t>
            </a:r>
            <a:r>
              <a:rPr lang="en-US" b="1" dirty="0"/>
              <a:t>: </a:t>
            </a:r>
            <a:r>
              <a:rPr lang="en-US" dirty="0" err="1"/>
              <a:t>Ovaj</a:t>
            </a:r>
            <a:r>
              <a:rPr lang="en-US" dirty="0"/>
              <a:t> </a:t>
            </a:r>
            <a:r>
              <a:rPr lang="en-US" dirty="0" err="1"/>
              <a:t>konstruktor</a:t>
            </a:r>
            <a:r>
              <a:rPr lang="en-US" dirty="0"/>
              <a:t> </a:t>
            </a:r>
            <a:r>
              <a:rPr lang="en-US" dirty="0" err="1"/>
              <a:t>kreira</a:t>
            </a:r>
            <a:r>
              <a:rPr lang="en-US" dirty="0"/>
              <a:t> </a:t>
            </a:r>
            <a:r>
              <a:rPr lang="en-US" dirty="0" err="1"/>
              <a:t>izuzetak</a:t>
            </a:r>
            <a:r>
              <a:rPr lang="en-US" dirty="0"/>
              <a:t> </a:t>
            </a:r>
            <a:r>
              <a:rPr lang="en-US" dirty="0" err="1"/>
              <a:t>sa</a:t>
            </a:r>
            <a:r>
              <a:rPr lang="en-US" dirty="0"/>
              <a:t> </a:t>
            </a:r>
            <a:r>
              <a:rPr lang="en-US" dirty="0" err="1"/>
              <a:t>zadatim</a:t>
            </a:r>
            <a:r>
              <a:rPr lang="en-US" dirty="0"/>
              <a:t> HTTP status </a:t>
            </a:r>
            <a:r>
              <a:rPr lang="en-US" dirty="0" err="1"/>
              <a:t>kodom</a:t>
            </a:r>
            <a:r>
              <a:rPr lang="en-US" dirty="0"/>
              <a:t>, </a:t>
            </a:r>
            <a:r>
              <a:rPr lang="en-US" dirty="0" err="1"/>
              <a:t>ali</a:t>
            </a:r>
            <a:r>
              <a:rPr lang="en-US" dirty="0"/>
              <a:t> bez </a:t>
            </a:r>
            <a:r>
              <a:rPr lang="en-US" dirty="0" err="1"/>
              <a:t>dodatne</a:t>
            </a:r>
            <a:r>
              <a:rPr lang="en-US" dirty="0"/>
              <a:t> </a:t>
            </a:r>
            <a:r>
              <a:rPr lang="en-US" dirty="0" err="1"/>
              <a:t>poruke</a:t>
            </a:r>
            <a:r>
              <a:rPr lang="en-US" dirty="0"/>
              <a:t>.</a:t>
            </a:r>
          </a:p>
          <a:p>
            <a:r>
              <a:rPr lang="en-US" b="1" dirty="0" err="1"/>
              <a:t>Konstruktor</a:t>
            </a:r>
            <a:r>
              <a:rPr lang="en-US" b="1" dirty="0"/>
              <a:t> </a:t>
            </a:r>
            <a:r>
              <a:rPr lang="en-US" b="1" dirty="0" err="1"/>
              <a:t>sa</a:t>
            </a:r>
            <a:r>
              <a:rPr lang="en-US" b="1" dirty="0"/>
              <a:t> </a:t>
            </a:r>
            <a:r>
              <a:rPr lang="en-US" b="1" dirty="0" err="1"/>
              <a:t>statusnim</a:t>
            </a:r>
            <a:r>
              <a:rPr lang="en-US" b="1" dirty="0"/>
              <a:t> </a:t>
            </a:r>
            <a:r>
              <a:rPr lang="en-US" b="1" dirty="0" err="1"/>
              <a:t>kodom</a:t>
            </a:r>
            <a:r>
              <a:rPr lang="en-US" b="1" dirty="0"/>
              <a:t> </a:t>
            </a:r>
            <a:r>
              <a:rPr lang="en-US" b="1" dirty="0" err="1"/>
              <a:t>i</a:t>
            </a:r>
            <a:r>
              <a:rPr lang="en-US" b="1" dirty="0"/>
              <a:t> </a:t>
            </a:r>
            <a:r>
              <a:rPr lang="en-US" b="1" dirty="0" err="1"/>
              <a:t>porukom</a:t>
            </a:r>
            <a:r>
              <a:rPr lang="en-US" b="1" dirty="0"/>
              <a:t>: </a:t>
            </a:r>
            <a:r>
              <a:rPr lang="en-US" dirty="0" err="1"/>
              <a:t>Ovaj</a:t>
            </a:r>
            <a:r>
              <a:rPr lang="en-US" dirty="0"/>
              <a:t> </a:t>
            </a:r>
            <a:r>
              <a:rPr lang="en-US" dirty="0" err="1"/>
              <a:t>konstruktor</a:t>
            </a:r>
            <a:r>
              <a:rPr lang="en-US" dirty="0"/>
              <a:t> </a:t>
            </a:r>
            <a:r>
              <a:rPr lang="en-US" dirty="0" err="1"/>
              <a:t>kreira</a:t>
            </a:r>
            <a:r>
              <a:rPr lang="en-US" dirty="0"/>
              <a:t> </a:t>
            </a:r>
            <a:r>
              <a:rPr lang="en-US" dirty="0" err="1"/>
              <a:t>izuzetak</a:t>
            </a:r>
            <a:r>
              <a:rPr lang="en-US" dirty="0"/>
              <a:t> </a:t>
            </a:r>
            <a:r>
              <a:rPr lang="en-US" dirty="0" err="1"/>
              <a:t>sa</a:t>
            </a:r>
            <a:r>
              <a:rPr lang="en-US" dirty="0"/>
              <a:t> </a:t>
            </a:r>
            <a:r>
              <a:rPr lang="en-US" dirty="0" err="1"/>
              <a:t>zadatim</a:t>
            </a:r>
            <a:r>
              <a:rPr lang="en-US" dirty="0"/>
              <a:t> HTTP status </a:t>
            </a:r>
            <a:r>
              <a:rPr lang="en-US" dirty="0" err="1"/>
              <a:t>kodom</a:t>
            </a:r>
            <a:r>
              <a:rPr lang="en-US" dirty="0"/>
              <a:t> </a:t>
            </a:r>
            <a:r>
              <a:rPr lang="en-US" dirty="0" err="1"/>
              <a:t>i</a:t>
            </a:r>
            <a:r>
              <a:rPr lang="en-US" dirty="0"/>
              <a:t> </a:t>
            </a:r>
            <a:r>
              <a:rPr lang="en-US" dirty="0" err="1"/>
              <a:t>porukom</a:t>
            </a:r>
            <a:r>
              <a:rPr lang="en-US" dirty="0"/>
              <a:t>.</a:t>
            </a:r>
          </a:p>
          <a:p>
            <a:r>
              <a:rPr lang="en-US" b="1" dirty="0" err="1"/>
              <a:t>Konstruktor</a:t>
            </a:r>
            <a:r>
              <a:rPr lang="en-US" b="1" dirty="0"/>
              <a:t> </a:t>
            </a:r>
            <a:r>
              <a:rPr lang="en-US" b="1" dirty="0" err="1"/>
              <a:t>sa</a:t>
            </a:r>
            <a:r>
              <a:rPr lang="en-US" b="1" dirty="0"/>
              <a:t> </a:t>
            </a:r>
            <a:r>
              <a:rPr lang="en-US" b="1" dirty="0" err="1"/>
              <a:t>statusnim</a:t>
            </a:r>
            <a:r>
              <a:rPr lang="en-US" b="1" dirty="0"/>
              <a:t> </a:t>
            </a:r>
            <a:r>
              <a:rPr lang="en-US" b="1" dirty="0" err="1"/>
              <a:t>kodom</a:t>
            </a:r>
            <a:r>
              <a:rPr lang="en-US" b="1" dirty="0"/>
              <a:t>, </a:t>
            </a:r>
            <a:r>
              <a:rPr lang="en-US" b="1" dirty="0" err="1"/>
              <a:t>porukom</a:t>
            </a:r>
            <a:r>
              <a:rPr lang="en-US" b="1" dirty="0"/>
              <a:t> </a:t>
            </a:r>
            <a:r>
              <a:rPr lang="en-US" b="1" dirty="0" err="1"/>
              <a:t>i</a:t>
            </a:r>
            <a:r>
              <a:rPr lang="en-US" b="1" dirty="0"/>
              <a:t> </a:t>
            </a:r>
            <a:r>
              <a:rPr lang="en-US" b="1" dirty="0" err="1"/>
              <a:t>uzrokom</a:t>
            </a:r>
            <a:r>
              <a:rPr lang="en-US" b="1" dirty="0"/>
              <a:t>: </a:t>
            </a:r>
            <a:r>
              <a:rPr lang="en-US" dirty="0" err="1"/>
              <a:t>Ovaj</a:t>
            </a:r>
            <a:r>
              <a:rPr lang="en-US" dirty="0"/>
              <a:t> </a:t>
            </a:r>
            <a:r>
              <a:rPr lang="en-US" dirty="0" err="1"/>
              <a:t>konstruktor</a:t>
            </a:r>
            <a:r>
              <a:rPr lang="en-US" dirty="0"/>
              <a:t> </a:t>
            </a:r>
            <a:r>
              <a:rPr lang="en-US" dirty="0" err="1"/>
              <a:t>kreira</a:t>
            </a:r>
            <a:r>
              <a:rPr lang="en-US" dirty="0"/>
              <a:t> </a:t>
            </a:r>
            <a:r>
              <a:rPr lang="en-US" dirty="0" err="1"/>
              <a:t>izuzetak</a:t>
            </a:r>
            <a:r>
              <a:rPr lang="en-US" dirty="0"/>
              <a:t> </a:t>
            </a:r>
            <a:r>
              <a:rPr lang="en-US" dirty="0" err="1"/>
              <a:t>sa</a:t>
            </a:r>
            <a:r>
              <a:rPr lang="en-US" dirty="0"/>
              <a:t> </a:t>
            </a:r>
            <a:r>
              <a:rPr lang="en-US" dirty="0" err="1"/>
              <a:t>zadatim</a:t>
            </a:r>
            <a:r>
              <a:rPr lang="en-US" dirty="0"/>
              <a:t> HTTP status </a:t>
            </a:r>
            <a:r>
              <a:rPr lang="en-US" dirty="0" err="1"/>
              <a:t>kodom</a:t>
            </a:r>
            <a:r>
              <a:rPr lang="en-US" dirty="0"/>
              <a:t>, </a:t>
            </a:r>
            <a:r>
              <a:rPr lang="en-US" dirty="0" err="1"/>
              <a:t>porukom</a:t>
            </a:r>
            <a:r>
              <a:rPr lang="en-US" dirty="0"/>
              <a:t> </a:t>
            </a:r>
            <a:r>
              <a:rPr lang="en-US" dirty="0" err="1"/>
              <a:t>i</a:t>
            </a:r>
            <a:r>
              <a:rPr lang="en-US" dirty="0"/>
              <a:t> </a:t>
            </a:r>
            <a:r>
              <a:rPr lang="en-US" dirty="0" err="1"/>
              <a:t>uzrokom</a:t>
            </a:r>
            <a:r>
              <a:rPr lang="en-US" dirty="0"/>
              <a:t> (</a:t>
            </a:r>
            <a:r>
              <a:rPr lang="en-US" dirty="0" err="1"/>
              <a:t>drugim</a:t>
            </a:r>
            <a:r>
              <a:rPr lang="en-US" dirty="0"/>
              <a:t> </a:t>
            </a:r>
            <a:r>
              <a:rPr lang="en-US" dirty="0" err="1"/>
              <a:t>rečima</a:t>
            </a:r>
            <a:r>
              <a:rPr lang="en-US" dirty="0"/>
              <a:t>, </a:t>
            </a:r>
            <a:r>
              <a:rPr lang="en-US" dirty="0" err="1"/>
              <a:t>prethodnom</a:t>
            </a:r>
            <a:r>
              <a:rPr lang="en-US" dirty="0"/>
              <a:t> </a:t>
            </a:r>
            <a:r>
              <a:rPr lang="en-US" dirty="0" err="1"/>
              <a:t>izuzetku</a:t>
            </a:r>
            <a:r>
              <a:rPr lang="en-US" dirty="0"/>
              <a:t>).</a:t>
            </a:r>
          </a:p>
          <a:p>
            <a:pPr>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27</a:t>
            </a:fld>
            <a:endParaRPr lang="en-GB"/>
          </a:p>
        </p:txBody>
      </p:sp>
    </p:spTree>
    <p:extLst>
      <p:ext uri="{BB962C8B-B14F-4D97-AF65-F5344CB8AC3E}">
        <p14:creationId xmlns:p14="http://schemas.microsoft.com/office/powerpoint/2010/main" val="27505303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dirty="0" err="1"/>
              <a:t>Kako</a:t>
            </a:r>
            <a:r>
              <a:rPr lang="en-US" dirty="0"/>
              <a:t> </a:t>
            </a:r>
            <a:r>
              <a:rPr lang="en-US" dirty="0" err="1"/>
              <a:t>stvari</a:t>
            </a:r>
            <a:r>
              <a:rPr lang="en-US" dirty="0"/>
              <a:t> </a:t>
            </a:r>
            <a:r>
              <a:rPr lang="en-US" dirty="0" err="1"/>
              <a:t>trenutno</a:t>
            </a:r>
            <a:r>
              <a:rPr lang="en-US" dirty="0"/>
              <a:t> </a:t>
            </a:r>
            <a:r>
              <a:rPr lang="en-US" dirty="0" err="1"/>
              <a:t>stoje</a:t>
            </a:r>
            <a:r>
              <a:rPr lang="en-US" dirty="0"/>
              <a:t> u </a:t>
            </a:r>
            <a:r>
              <a:rPr lang="en-US" dirty="0" err="1"/>
              <a:t>projektu</a:t>
            </a:r>
            <a:r>
              <a:rPr lang="en-US" dirty="0"/>
              <a:t>, </a:t>
            </a:r>
            <a:r>
              <a:rPr lang="en-US" dirty="0" err="1"/>
              <a:t>nista</a:t>
            </a:r>
            <a:r>
              <a:rPr lang="en-US" dirty="0"/>
              <a:t> </a:t>
            </a:r>
            <a:r>
              <a:rPr lang="en-US" dirty="0" err="1"/>
              <a:t>nece</a:t>
            </a:r>
            <a:r>
              <a:rPr lang="en-US" dirty="0"/>
              <a:t> </a:t>
            </a:r>
            <a:r>
              <a:rPr lang="en-US" dirty="0" err="1"/>
              <a:t>spreciti</a:t>
            </a:r>
            <a:r>
              <a:rPr lang="en-US" dirty="0"/>
              <a:t> </a:t>
            </a:r>
            <a:r>
              <a:rPr lang="en-US" dirty="0" err="1"/>
              <a:t>korisnika</a:t>
            </a:r>
            <a:r>
              <a:rPr lang="en-US" dirty="0"/>
              <a:t> da </a:t>
            </a:r>
            <a:r>
              <a:rPr lang="en-US" dirty="0" err="1"/>
              <a:t>kreira</a:t>
            </a:r>
            <a:r>
              <a:rPr lang="en-US" dirty="0"/>
              <a:t> </a:t>
            </a:r>
            <a:r>
              <a:rPr lang="en-US" dirty="0" err="1"/>
              <a:t>rezervaciju</a:t>
            </a:r>
            <a:r>
              <a:rPr lang="en-US" dirty="0"/>
              <a:t> bez </a:t>
            </a:r>
            <a:r>
              <a:rPr lang="en-US" dirty="0" err="1"/>
              <a:t>sobe</a:t>
            </a:r>
            <a:r>
              <a:rPr lang="en-US" dirty="0"/>
              <a:t> </a:t>
            </a:r>
            <a:r>
              <a:rPr lang="en-US" dirty="0" err="1"/>
              <a:t>ili</a:t>
            </a:r>
            <a:r>
              <a:rPr lang="en-US" dirty="0"/>
              <a:t> bez </a:t>
            </a:r>
            <a:r>
              <a:rPr lang="en-US" dirty="0" err="1"/>
              <a:t>broja</a:t>
            </a:r>
            <a:r>
              <a:rPr lang="en-US" dirty="0"/>
              <a:t> </a:t>
            </a:r>
            <a:r>
              <a:rPr lang="en-US" dirty="0" err="1"/>
              <a:t>osoba</a:t>
            </a:r>
            <a:r>
              <a:rPr lang="en-US" dirty="0"/>
              <a:t>. </a:t>
            </a:r>
            <a:r>
              <a:rPr lang="en-US" dirty="0" err="1"/>
              <a:t>Razlog</a:t>
            </a:r>
            <a:r>
              <a:rPr lang="en-US" dirty="0"/>
              <a:t> </a:t>
            </a:r>
            <a:r>
              <a:rPr lang="en-US" dirty="0" err="1"/>
              <a:t>zasto</a:t>
            </a:r>
            <a:r>
              <a:rPr lang="en-US" dirty="0"/>
              <a:t> je to </a:t>
            </a:r>
            <a:r>
              <a:rPr lang="en-US" dirty="0" err="1"/>
              <a:t>moguce</a:t>
            </a:r>
            <a:r>
              <a:rPr lang="en-US" dirty="0"/>
              <a:t> </a:t>
            </a:r>
            <a:r>
              <a:rPr lang="en-US" dirty="0" err="1"/>
              <a:t>jeste</a:t>
            </a:r>
            <a:r>
              <a:rPr lang="en-US" dirty="0"/>
              <a:t> to </a:t>
            </a:r>
            <a:r>
              <a:rPr lang="en-US" dirty="0" err="1"/>
              <a:t>sto</a:t>
            </a:r>
            <a:r>
              <a:rPr lang="en-US" dirty="0"/>
              <a:t> </a:t>
            </a:r>
            <a:r>
              <a:rPr lang="en-US" dirty="0" err="1"/>
              <a:t>nismo</a:t>
            </a:r>
            <a:r>
              <a:rPr lang="en-US" dirty="0"/>
              <a:t> </a:t>
            </a:r>
            <a:r>
              <a:rPr lang="en-US" dirty="0" err="1"/>
              <a:t>precizirali</a:t>
            </a:r>
            <a:r>
              <a:rPr lang="en-US" dirty="0"/>
              <a:t> </a:t>
            </a:r>
            <a:r>
              <a:rPr lang="en-US" dirty="0" err="1"/>
              <a:t>kako</a:t>
            </a:r>
            <a:r>
              <a:rPr lang="en-US" dirty="0"/>
              <a:t> ta </a:t>
            </a:r>
            <a:r>
              <a:rPr lang="en-US" dirty="0" err="1"/>
              <a:t>polja</a:t>
            </a:r>
            <a:r>
              <a:rPr lang="en-US" dirty="0"/>
              <a:t> </a:t>
            </a:r>
            <a:r>
              <a:rPr lang="en-US" dirty="0" err="1"/>
              <a:t>treba</a:t>
            </a:r>
            <a:r>
              <a:rPr lang="en-US" dirty="0"/>
              <a:t> da </a:t>
            </a:r>
            <a:r>
              <a:rPr lang="en-US" dirty="0" err="1"/>
              <a:t>budu</a:t>
            </a:r>
            <a:r>
              <a:rPr lang="en-US" dirty="0"/>
              <a:t> </a:t>
            </a:r>
            <a:r>
              <a:rPr lang="en-US" dirty="0" err="1"/>
              <a:t>validirana</a:t>
            </a:r>
            <a:r>
              <a:rPr lang="en-US" dirty="0"/>
              <a:t>.</a:t>
            </a:r>
          </a:p>
          <a:p>
            <a:r>
              <a:rPr lang="en-US" dirty="0" err="1"/>
              <a:t>Validacija</a:t>
            </a:r>
            <a:r>
              <a:rPr lang="en-US" dirty="0"/>
              <a:t> je </a:t>
            </a:r>
            <a:r>
              <a:rPr lang="en-US" dirty="0" err="1"/>
              <a:t>kao</a:t>
            </a:r>
            <a:r>
              <a:rPr lang="en-US" dirty="0"/>
              <a:t> </a:t>
            </a:r>
            <a:r>
              <a:rPr lang="en-US" dirty="0" err="1"/>
              <a:t>provera</a:t>
            </a:r>
            <a:r>
              <a:rPr lang="en-US" dirty="0"/>
              <a:t> </a:t>
            </a:r>
            <a:r>
              <a:rPr lang="en-US" dirty="0" err="1"/>
              <a:t>kvaliteta</a:t>
            </a:r>
            <a:r>
              <a:rPr lang="en-US" dirty="0"/>
              <a:t> </a:t>
            </a:r>
            <a:r>
              <a:rPr lang="en-US" dirty="0" err="1"/>
              <a:t>podataka</a:t>
            </a:r>
            <a:r>
              <a:rPr lang="en-US" dirty="0"/>
              <a:t>. </a:t>
            </a:r>
            <a:r>
              <a:rPr lang="en-US" dirty="0" err="1"/>
              <a:t>Proverava</a:t>
            </a:r>
            <a:r>
              <a:rPr lang="en-US" dirty="0"/>
              <a:t> da li </a:t>
            </a:r>
            <a:r>
              <a:rPr lang="en-US" dirty="0" err="1"/>
              <a:t>su</a:t>
            </a:r>
            <a:r>
              <a:rPr lang="en-US" dirty="0"/>
              <a:t> </a:t>
            </a:r>
            <a:r>
              <a:rPr lang="en-US" dirty="0" err="1"/>
              <a:t>informacije</a:t>
            </a:r>
            <a:r>
              <a:rPr lang="en-US" dirty="0"/>
              <a:t> </a:t>
            </a:r>
            <a:r>
              <a:rPr lang="en-US" dirty="0" err="1"/>
              <a:t>koje</a:t>
            </a:r>
            <a:r>
              <a:rPr lang="en-US" dirty="0"/>
              <a:t> </a:t>
            </a:r>
            <a:r>
              <a:rPr lang="en-US" dirty="0" err="1"/>
              <a:t>korisnici</a:t>
            </a:r>
            <a:r>
              <a:rPr lang="en-US" dirty="0"/>
              <a:t> </a:t>
            </a:r>
            <a:r>
              <a:rPr lang="en-US" dirty="0" err="1"/>
              <a:t>daju</a:t>
            </a:r>
            <a:r>
              <a:rPr lang="en-US" dirty="0"/>
              <a:t> </a:t>
            </a:r>
            <a:r>
              <a:rPr lang="en-US" dirty="0" err="1"/>
              <a:t>vašem</a:t>
            </a:r>
            <a:r>
              <a:rPr lang="en-US" dirty="0"/>
              <a:t> </a:t>
            </a:r>
            <a:r>
              <a:rPr lang="en-US" dirty="0" err="1"/>
              <a:t>programu</a:t>
            </a:r>
            <a:r>
              <a:rPr lang="en-US" dirty="0"/>
              <a:t> </a:t>
            </a:r>
            <a:r>
              <a:rPr lang="en-US" dirty="0" err="1"/>
              <a:t>tačne</a:t>
            </a:r>
            <a:r>
              <a:rPr lang="en-US" dirty="0"/>
              <a:t> </a:t>
            </a:r>
            <a:r>
              <a:rPr lang="en-US" dirty="0" err="1"/>
              <a:t>i</a:t>
            </a:r>
            <a:r>
              <a:rPr lang="en-US" dirty="0"/>
              <a:t> da li </a:t>
            </a:r>
            <a:r>
              <a:rPr lang="en-US" dirty="0" err="1"/>
              <a:t>su</a:t>
            </a:r>
            <a:r>
              <a:rPr lang="en-US" dirty="0"/>
              <a:t> u </a:t>
            </a:r>
            <a:r>
              <a:rPr lang="en-US" dirty="0" err="1"/>
              <a:t>skladu</a:t>
            </a:r>
            <a:r>
              <a:rPr lang="en-US" dirty="0"/>
              <a:t> </a:t>
            </a:r>
            <a:r>
              <a:rPr lang="en-US" dirty="0" err="1"/>
              <a:t>sa</a:t>
            </a:r>
            <a:r>
              <a:rPr lang="en-US" dirty="0"/>
              <a:t> </a:t>
            </a:r>
            <a:r>
              <a:rPr lang="en-US" dirty="0" err="1"/>
              <a:t>pravilima</a:t>
            </a:r>
            <a:r>
              <a:rPr lang="en-US" dirty="0"/>
              <a:t>.</a:t>
            </a:r>
          </a:p>
          <a:p>
            <a:r>
              <a:rPr lang="en-US" dirty="0"/>
              <a:t>Na </a:t>
            </a:r>
            <a:r>
              <a:rPr lang="en-US" dirty="0" err="1"/>
              <a:t>sreću</a:t>
            </a:r>
            <a:r>
              <a:rPr lang="en-US" dirty="0"/>
              <a:t>, Spring </a:t>
            </a:r>
            <a:r>
              <a:rPr lang="en-US" dirty="0" err="1"/>
              <a:t>podržava</a:t>
            </a:r>
            <a:r>
              <a:rPr lang="en-US" dirty="0"/>
              <a:t> Java’s Bean Validation API.</a:t>
            </a:r>
          </a:p>
          <a:p>
            <a:r>
              <a:rPr lang="en-US" dirty="0"/>
              <a:t>Ovo </a:t>
            </a:r>
            <a:r>
              <a:rPr lang="en-US" dirty="0" err="1"/>
              <a:t>olakšava</a:t>
            </a:r>
            <a:r>
              <a:rPr lang="en-US" dirty="0"/>
              <a:t> </a:t>
            </a:r>
            <a:r>
              <a:rPr lang="en-US" dirty="0" err="1"/>
              <a:t>deklarisanje</a:t>
            </a:r>
            <a:r>
              <a:rPr lang="en-US" dirty="0"/>
              <a:t> </a:t>
            </a:r>
            <a:r>
              <a:rPr lang="en-US" dirty="0" err="1"/>
              <a:t>pravila</a:t>
            </a:r>
            <a:r>
              <a:rPr lang="en-US" dirty="0"/>
              <a:t> </a:t>
            </a:r>
            <a:r>
              <a:rPr lang="en-US" dirty="0" err="1"/>
              <a:t>validacije</a:t>
            </a:r>
            <a:r>
              <a:rPr lang="en-US" dirty="0"/>
              <a:t> za </a:t>
            </a:r>
            <a:r>
              <a:rPr lang="en-US" dirty="0" err="1"/>
              <a:t>razliku</a:t>
            </a:r>
            <a:r>
              <a:rPr lang="en-US" dirty="0"/>
              <a:t> od </a:t>
            </a:r>
            <a:r>
              <a:rPr lang="en-US" dirty="0" err="1"/>
              <a:t>eksplicitnog</a:t>
            </a:r>
            <a:r>
              <a:rPr lang="en-US" dirty="0"/>
              <a:t> </a:t>
            </a:r>
            <a:r>
              <a:rPr lang="en-US" dirty="0" err="1"/>
              <a:t>pisanja</a:t>
            </a:r>
            <a:r>
              <a:rPr lang="en-US" dirty="0"/>
              <a:t> </a:t>
            </a:r>
            <a:r>
              <a:rPr lang="en-US" dirty="0" err="1"/>
              <a:t>logike</a:t>
            </a:r>
            <a:r>
              <a:rPr lang="en-US" dirty="0"/>
              <a:t> </a:t>
            </a:r>
            <a:r>
              <a:rPr lang="en-US" dirty="0" err="1"/>
              <a:t>deklaracije</a:t>
            </a:r>
            <a:r>
              <a:rPr lang="en-US" dirty="0"/>
              <a:t> u </a:t>
            </a:r>
            <a:r>
              <a:rPr lang="en-US" dirty="0" err="1"/>
              <a:t>vašem</a:t>
            </a:r>
            <a:r>
              <a:rPr lang="en-US" dirty="0"/>
              <a:t> </a:t>
            </a:r>
            <a:r>
              <a:rPr lang="en-US" dirty="0" err="1"/>
              <a:t>kodu</a:t>
            </a:r>
            <a:r>
              <a:rPr lang="en-US" dirty="0"/>
              <a:t> </a:t>
            </a:r>
            <a:r>
              <a:rPr lang="en-US" dirty="0" err="1"/>
              <a:t>aplikacije</a:t>
            </a:r>
            <a:r>
              <a:rPr lang="en-US" dirty="0"/>
              <a:t>.</a:t>
            </a:r>
          </a:p>
          <a:p>
            <a:r>
              <a:rPr lang="en-US" dirty="0" err="1"/>
              <a:t>Počevši</a:t>
            </a:r>
            <a:r>
              <a:rPr lang="en-US" dirty="0"/>
              <a:t> od </a:t>
            </a:r>
            <a:r>
              <a:rPr lang="en-US" dirty="0" err="1"/>
              <a:t>verzije</a:t>
            </a:r>
            <a:r>
              <a:rPr lang="en-US" dirty="0"/>
              <a:t> Boot-a 2.3, mi </a:t>
            </a:r>
            <a:r>
              <a:rPr lang="en-US" dirty="0" err="1"/>
              <a:t>moramo</a:t>
            </a:r>
            <a:r>
              <a:rPr lang="en-US" dirty="0"/>
              <a:t> </a:t>
            </a:r>
            <a:r>
              <a:rPr lang="en-US" dirty="0" err="1"/>
              <a:t>eksplicitno</a:t>
            </a:r>
            <a:r>
              <a:rPr lang="en-US" dirty="0"/>
              <a:t> da </a:t>
            </a:r>
            <a:r>
              <a:rPr lang="en-US" dirty="0" err="1"/>
              <a:t>dodamo</a:t>
            </a:r>
            <a:r>
              <a:rPr lang="en-US" dirty="0"/>
              <a:t> spring-boot-starter-validation dependency u pom </a:t>
            </a:r>
            <a:r>
              <a:rPr lang="en-US" dirty="0" err="1"/>
              <a:t>fajl</a:t>
            </a:r>
            <a:endParaRPr lang="en-US" dirty="0"/>
          </a:p>
          <a:p>
            <a:r>
              <a:rPr lang="en-US" dirty="0"/>
              <a:t>*** student </a:t>
            </a:r>
            <a:r>
              <a:rPr lang="en-US" dirty="0" err="1"/>
              <a:t>dodaju</a:t>
            </a:r>
            <a:r>
              <a:rPr lang="en-US" dirty="0"/>
              <a:t> dep I par </a:t>
            </a:r>
            <a:r>
              <a:rPr lang="en-US" dirty="0" err="1"/>
              <a:t>anotacija</a:t>
            </a:r>
            <a:r>
              <a:rPr lang="en-US" dirty="0"/>
              <a:t> ***</a:t>
            </a:r>
          </a:p>
        </p:txBody>
      </p:sp>
      <p:sp>
        <p:nvSpPr>
          <p:cNvPr id="4" name="Slide Number Placeholder 3"/>
          <p:cNvSpPr>
            <a:spLocks noGrp="1"/>
          </p:cNvSpPr>
          <p:nvPr>
            <p:ph type="sldNum" sz="quarter" idx="5"/>
          </p:nvPr>
        </p:nvSpPr>
        <p:spPr/>
        <p:txBody>
          <a:bodyPr/>
          <a:lstStyle/>
          <a:p>
            <a:fld id="{E762DFE1-544E-4AD0-8AE2-9ADF9877B110}" type="slidenum">
              <a:rPr lang="en-GB" smtClean="0"/>
              <a:pPr/>
              <a:t>28</a:t>
            </a:fld>
            <a:endParaRPr lang="en-GB"/>
          </a:p>
        </p:txBody>
      </p:sp>
    </p:spTree>
    <p:extLst>
      <p:ext uri="{BB962C8B-B14F-4D97-AF65-F5344CB8AC3E}">
        <p14:creationId xmlns:p14="http://schemas.microsoft.com/office/powerpoint/2010/main" val="31636264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dirty="0"/>
              <a:t>- @NotBlank – requires at least one non-whitespace character</a:t>
            </a:r>
          </a:p>
          <a:p>
            <a:r>
              <a:rPr lang="en-US" dirty="0"/>
              <a:t>- @NotEmpty - guarantees that collections or arrays are not empty</a:t>
            </a:r>
          </a:p>
          <a:p>
            <a:r>
              <a:rPr lang="en-US" dirty="0"/>
              <a:t>- @NotNull - ensures a field is not null</a:t>
            </a:r>
          </a:p>
          <a:p>
            <a:r>
              <a:rPr lang="en-US" dirty="0"/>
              <a:t>- @Pattern - verifies if a field matches the provided regular expression</a:t>
            </a:r>
          </a:p>
          <a:p>
            <a:r>
              <a:rPr lang="en-US" dirty="0"/>
              <a:t>- @Email - ensures a field contains a valid email address format</a:t>
            </a:r>
          </a:p>
          <a:p>
            <a:r>
              <a:rPr lang="en-US" dirty="0"/>
              <a:t>- @Url - used to validate whether a given string represents a valid URL format or not</a:t>
            </a:r>
          </a:p>
          <a:p>
            <a:r>
              <a:rPr lang="en-US" dirty="0"/>
              <a:t>- @Size - validates if a string or collection size is within a specific range</a:t>
            </a:r>
          </a:p>
          <a:p>
            <a:endParaRPr lang="en-U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29</a:t>
            </a:fld>
            <a:endParaRPr lang="en-GB"/>
          </a:p>
        </p:txBody>
      </p:sp>
    </p:spTree>
    <p:extLst>
      <p:ext uri="{BB962C8B-B14F-4D97-AF65-F5344CB8AC3E}">
        <p14:creationId xmlns:p14="http://schemas.microsoft.com/office/powerpoint/2010/main" val="10785488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30</a:t>
            </a:fld>
            <a:endParaRPr lang="en-GB"/>
          </a:p>
        </p:txBody>
      </p:sp>
    </p:spTree>
    <p:extLst>
      <p:ext uri="{BB962C8B-B14F-4D97-AF65-F5344CB8AC3E}">
        <p14:creationId xmlns:p14="http://schemas.microsoft.com/office/powerpoint/2010/main" val="30121839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dirty="0" err="1"/>
              <a:t>Entitet</a:t>
            </a:r>
            <a:r>
              <a:rPr lang="en-US" dirty="0"/>
              <a:t> za Booking </a:t>
            </a:r>
            <a:r>
              <a:rPr lang="en-US" dirty="0" err="1"/>
              <a:t>ima</a:t>
            </a:r>
            <a:r>
              <a:rPr lang="en-US" dirty="0"/>
              <a:t> </a:t>
            </a:r>
            <a:r>
              <a:rPr lang="en-US" dirty="0" err="1"/>
              <a:t>odnos</a:t>
            </a:r>
            <a:r>
              <a:rPr lang="en-US" dirty="0"/>
              <a:t> </a:t>
            </a:r>
            <a:r>
              <a:rPr lang="en-US" dirty="0" err="1"/>
              <a:t>više</a:t>
            </a:r>
            <a:r>
              <a:rPr lang="en-US" dirty="0"/>
              <a:t> </a:t>
            </a:r>
            <a:r>
              <a:rPr lang="en-US" dirty="0" err="1"/>
              <a:t>prema</a:t>
            </a:r>
            <a:r>
              <a:rPr lang="en-US" dirty="0"/>
              <a:t> </a:t>
            </a:r>
            <a:r>
              <a:rPr lang="en-US" dirty="0" err="1"/>
              <a:t>jedan</a:t>
            </a:r>
            <a:r>
              <a:rPr lang="en-US" dirty="0"/>
              <a:t>, a many-to-one, </a:t>
            </a:r>
            <a:r>
              <a:rPr lang="en-US" dirty="0" err="1"/>
              <a:t>sa</a:t>
            </a:r>
            <a:r>
              <a:rPr lang="en-US" dirty="0"/>
              <a:t> </a:t>
            </a:r>
            <a:r>
              <a:rPr lang="en-US" dirty="0" err="1"/>
              <a:t>entitetom</a:t>
            </a:r>
            <a:r>
              <a:rPr lang="en-US" dirty="0"/>
              <a:t> Room, </a:t>
            </a:r>
            <a:r>
              <a:rPr lang="en-US" dirty="0" err="1"/>
              <a:t>pošto</a:t>
            </a:r>
            <a:r>
              <a:rPr lang="en-US" dirty="0"/>
              <a:t> </a:t>
            </a:r>
            <a:r>
              <a:rPr lang="en-US" dirty="0" err="1"/>
              <a:t>svaka</a:t>
            </a:r>
            <a:r>
              <a:rPr lang="en-US" dirty="0"/>
              <a:t> </a:t>
            </a:r>
            <a:r>
              <a:rPr lang="en-US" dirty="0" err="1"/>
              <a:t>rezervacija</a:t>
            </a:r>
            <a:r>
              <a:rPr lang="en-US" dirty="0"/>
              <a:t> </a:t>
            </a:r>
            <a:r>
              <a:rPr lang="en-US" dirty="0" err="1"/>
              <a:t>pripada</a:t>
            </a:r>
            <a:r>
              <a:rPr lang="en-US" dirty="0"/>
              <a:t> </a:t>
            </a:r>
            <a:r>
              <a:rPr lang="en-US" dirty="0" err="1"/>
              <a:t>jednoj</a:t>
            </a:r>
            <a:r>
              <a:rPr lang="en-US" dirty="0"/>
              <a:t> </a:t>
            </a:r>
            <a:r>
              <a:rPr lang="en-US" dirty="0" err="1"/>
              <a:t>sobi</a:t>
            </a:r>
            <a:r>
              <a:rPr lang="en-US" dirty="0"/>
              <a:t>.</a:t>
            </a:r>
          </a:p>
          <a:p>
            <a:r>
              <a:rPr lang="en-US" dirty="0"/>
              <a:t>U </a:t>
            </a:r>
            <a:r>
              <a:rPr lang="en-US" dirty="0" err="1"/>
              <a:t>odnosu</a:t>
            </a:r>
            <a:r>
              <a:rPr lang="en-US" dirty="0"/>
              <a:t> </a:t>
            </a:r>
            <a:r>
              <a:rPr lang="en-US" dirty="0" err="1"/>
              <a:t>jedan-prema-više</a:t>
            </a:r>
            <a:r>
              <a:rPr lang="en-US" dirty="0"/>
              <a:t>, a one-to-many , </a:t>
            </a:r>
            <a:r>
              <a:rPr lang="en-US" dirty="0" err="1"/>
              <a:t>jedna</a:t>
            </a:r>
            <a:r>
              <a:rPr lang="en-US" dirty="0"/>
              <a:t> </a:t>
            </a:r>
            <a:r>
              <a:rPr lang="en-US" dirty="0" err="1"/>
              <a:t>instanca</a:t>
            </a:r>
            <a:r>
              <a:rPr lang="en-US" dirty="0"/>
              <a:t> </a:t>
            </a:r>
            <a:r>
              <a:rPr lang="en-US" dirty="0" err="1"/>
              <a:t>jednog</a:t>
            </a:r>
            <a:r>
              <a:rPr lang="en-US" dirty="0"/>
              <a:t> </a:t>
            </a:r>
            <a:r>
              <a:rPr lang="en-US" dirty="0" err="1"/>
              <a:t>entiteta</a:t>
            </a:r>
            <a:r>
              <a:rPr lang="en-US" dirty="0"/>
              <a:t> </a:t>
            </a:r>
            <a:r>
              <a:rPr lang="en-US" dirty="0" err="1"/>
              <a:t>može</a:t>
            </a:r>
            <a:r>
              <a:rPr lang="en-US" dirty="0"/>
              <a:t> </a:t>
            </a:r>
            <a:r>
              <a:rPr lang="en-US" dirty="0" err="1"/>
              <a:t>biti</a:t>
            </a:r>
            <a:r>
              <a:rPr lang="en-US" dirty="0"/>
              <a:t> </a:t>
            </a:r>
            <a:r>
              <a:rPr lang="en-US" dirty="0" err="1"/>
              <a:t>povezana</a:t>
            </a:r>
            <a:r>
              <a:rPr lang="en-US" dirty="0"/>
              <a:t> </a:t>
            </a:r>
            <a:r>
              <a:rPr lang="en-US" dirty="0" err="1"/>
              <a:t>sa</a:t>
            </a:r>
            <a:r>
              <a:rPr lang="en-US" dirty="0"/>
              <a:t> </a:t>
            </a:r>
            <a:r>
              <a:rPr lang="en-US" dirty="0" err="1"/>
              <a:t>višestrukim</a:t>
            </a:r>
            <a:r>
              <a:rPr lang="en-US" dirty="0"/>
              <a:t> </a:t>
            </a:r>
            <a:r>
              <a:rPr lang="en-US" dirty="0" err="1"/>
              <a:t>instancama</a:t>
            </a:r>
            <a:r>
              <a:rPr lang="en-US" dirty="0"/>
              <a:t> </a:t>
            </a:r>
            <a:r>
              <a:rPr lang="en-US" dirty="0" err="1"/>
              <a:t>drugog</a:t>
            </a:r>
            <a:r>
              <a:rPr lang="en-US" dirty="0"/>
              <a:t> </a:t>
            </a:r>
            <a:r>
              <a:rPr lang="en-US" dirty="0" err="1"/>
              <a:t>entiteta</a:t>
            </a:r>
            <a:r>
              <a:rPr lang="en-US" dirty="0"/>
              <a:t>. U </a:t>
            </a:r>
            <a:r>
              <a:rPr lang="en-US" dirty="0" err="1"/>
              <a:t>našem</a:t>
            </a:r>
            <a:r>
              <a:rPr lang="en-US" dirty="0"/>
              <a:t> </a:t>
            </a:r>
            <a:r>
              <a:rPr lang="en-US" dirty="0" err="1"/>
              <a:t>primeru</a:t>
            </a:r>
            <a:r>
              <a:rPr lang="en-US" dirty="0"/>
              <a:t>, </a:t>
            </a:r>
            <a:r>
              <a:rPr lang="en-US" dirty="0" err="1"/>
              <a:t>jedan</a:t>
            </a:r>
            <a:r>
              <a:rPr lang="en-US" dirty="0"/>
              <a:t> Property </a:t>
            </a:r>
            <a:r>
              <a:rPr lang="en-US" dirty="0" err="1"/>
              <a:t>može</a:t>
            </a:r>
            <a:r>
              <a:rPr lang="en-US" dirty="0"/>
              <a:t> </a:t>
            </a:r>
            <a:r>
              <a:rPr lang="en-US" dirty="0" err="1"/>
              <a:t>imati</a:t>
            </a:r>
            <a:r>
              <a:rPr lang="en-US" dirty="0"/>
              <a:t> </a:t>
            </a:r>
            <a:r>
              <a:rPr lang="en-US" dirty="0" err="1"/>
              <a:t>mnogo</a:t>
            </a:r>
            <a:r>
              <a:rPr lang="en-US" dirty="0"/>
              <a:t> soba, </a:t>
            </a:r>
            <a:r>
              <a:rPr lang="en-US" dirty="0" err="1"/>
              <a:t>odnosno</a:t>
            </a:r>
            <a:r>
              <a:rPr lang="en-US" dirty="0"/>
              <a:t> Rooms, </a:t>
            </a:r>
            <a:r>
              <a:rPr lang="en-US" dirty="0" err="1"/>
              <a:t>uspostavljajući</a:t>
            </a:r>
            <a:r>
              <a:rPr lang="en-US" dirty="0"/>
              <a:t> </a:t>
            </a:r>
            <a:r>
              <a:rPr lang="en-US" dirty="0" err="1"/>
              <a:t>odnos</a:t>
            </a:r>
            <a:r>
              <a:rPr lang="en-US" dirty="0"/>
              <a:t> </a:t>
            </a:r>
            <a:r>
              <a:rPr lang="en-US" dirty="0" err="1"/>
              <a:t>jedan-prema-više</a:t>
            </a:r>
            <a:r>
              <a:rPr lang="en-US" dirty="0"/>
              <a:t>, one-to-many, </a:t>
            </a:r>
            <a:r>
              <a:rPr lang="en-US" dirty="0" err="1"/>
              <a:t>između</a:t>
            </a:r>
            <a:r>
              <a:rPr lang="en-US" dirty="0"/>
              <a:t> property </a:t>
            </a:r>
            <a:r>
              <a:rPr lang="en-US" dirty="0" err="1"/>
              <a:t>i</a:t>
            </a:r>
            <a:r>
              <a:rPr lang="en-US" dirty="0"/>
              <a:t> room </a:t>
            </a:r>
            <a:r>
              <a:rPr lang="en-US" dirty="0" err="1"/>
              <a:t>entiteta</a:t>
            </a:r>
            <a:r>
              <a:rPr lang="en-US" dirty="0"/>
              <a:t>. The @OneToMany </a:t>
            </a:r>
            <a:r>
              <a:rPr lang="en-US" dirty="0" err="1"/>
              <a:t>anotacija</a:t>
            </a:r>
            <a:r>
              <a:rPr lang="en-US" dirty="0"/>
              <a:t> u </a:t>
            </a:r>
            <a:r>
              <a:rPr lang="en-US" dirty="0" err="1"/>
              <a:t>entitetu</a:t>
            </a:r>
            <a:r>
              <a:rPr lang="en-US" dirty="0"/>
              <a:t> Property, </a:t>
            </a:r>
            <a:r>
              <a:rPr lang="en-US" dirty="0" err="1"/>
              <a:t>zajedno</a:t>
            </a:r>
            <a:r>
              <a:rPr lang="en-US" dirty="0"/>
              <a:t> </a:t>
            </a:r>
            <a:r>
              <a:rPr lang="en-US" dirty="0" err="1"/>
              <a:t>sa</a:t>
            </a:r>
            <a:r>
              <a:rPr lang="en-US" dirty="0"/>
              <a:t> </a:t>
            </a:r>
            <a:r>
              <a:rPr lang="en-US" dirty="0" err="1"/>
              <a:t>atributom</a:t>
            </a:r>
            <a:r>
              <a:rPr lang="en-US" dirty="0"/>
              <a:t> </a:t>
            </a:r>
            <a:r>
              <a:rPr lang="en-US" dirty="0" err="1"/>
              <a:t>mappedBy</a:t>
            </a:r>
            <a:r>
              <a:rPr lang="en-US" dirty="0"/>
              <a:t>, </a:t>
            </a:r>
            <a:r>
              <a:rPr lang="en-US" dirty="0" err="1"/>
              <a:t>ukazuje</a:t>
            </a:r>
            <a:r>
              <a:rPr lang="en-US" dirty="0"/>
              <a:t> </a:t>
            </a:r>
            <a:r>
              <a:rPr lang="en-US" dirty="0" err="1"/>
              <a:t>na</a:t>
            </a:r>
            <a:r>
              <a:rPr lang="en-US" dirty="0"/>
              <a:t> </a:t>
            </a:r>
            <a:r>
              <a:rPr lang="en-US" dirty="0" err="1"/>
              <a:t>ovaj</a:t>
            </a:r>
            <a:r>
              <a:rPr lang="en-US" dirty="0"/>
              <a:t> </a:t>
            </a:r>
            <a:r>
              <a:rPr lang="en-US" dirty="0" err="1"/>
              <a:t>odnos</a:t>
            </a:r>
            <a:r>
              <a:rPr lang="en-US" dirty="0"/>
              <a:t>.</a:t>
            </a:r>
          </a:p>
        </p:txBody>
      </p:sp>
      <p:sp>
        <p:nvSpPr>
          <p:cNvPr id="4" name="Slide Number Placeholder 3"/>
          <p:cNvSpPr>
            <a:spLocks noGrp="1"/>
          </p:cNvSpPr>
          <p:nvPr>
            <p:ph type="sldNum" sz="quarter" idx="5"/>
          </p:nvPr>
        </p:nvSpPr>
        <p:spPr/>
        <p:txBody>
          <a:bodyPr/>
          <a:lstStyle/>
          <a:p>
            <a:fld id="{E762DFE1-544E-4AD0-8AE2-9ADF9877B110}" type="slidenum">
              <a:rPr lang="en-GB" smtClean="0"/>
              <a:pPr/>
              <a:t>31</a:t>
            </a:fld>
            <a:endParaRPr lang="en-GB"/>
          </a:p>
        </p:txBody>
      </p:sp>
    </p:spTree>
    <p:extLst>
      <p:ext uri="{BB962C8B-B14F-4D97-AF65-F5344CB8AC3E}">
        <p14:creationId xmlns:p14="http://schemas.microsoft.com/office/powerpoint/2010/main" val="9011469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dirty="0"/>
              <a:t>JDBC </a:t>
            </a:r>
            <a:r>
              <a:rPr lang="en-US" dirty="0" err="1"/>
              <a:t>modul</a:t>
            </a:r>
            <a:r>
              <a:rPr lang="en-US" dirty="0"/>
              <a:t> </a:t>
            </a:r>
            <a:r>
              <a:rPr lang="en-US" dirty="0" err="1"/>
              <a:t>nudi</a:t>
            </a:r>
            <a:r>
              <a:rPr lang="en-US" dirty="0"/>
              <a:t> </a:t>
            </a:r>
            <a:r>
              <a:rPr lang="en-US" dirty="0" err="1"/>
              <a:t>viši</a:t>
            </a:r>
            <a:r>
              <a:rPr lang="en-US" dirty="0"/>
              <a:t> </a:t>
            </a:r>
            <a:r>
              <a:rPr lang="en-US" dirty="0" err="1"/>
              <a:t>sloj</a:t>
            </a:r>
            <a:r>
              <a:rPr lang="en-US" dirty="0"/>
              <a:t> </a:t>
            </a:r>
            <a:r>
              <a:rPr lang="en-US" dirty="0" err="1"/>
              <a:t>apstrakcije</a:t>
            </a:r>
            <a:r>
              <a:rPr lang="en-US" dirty="0"/>
              <a:t> koji </a:t>
            </a:r>
            <a:r>
              <a:rPr lang="en-US" dirty="0" err="1"/>
              <a:t>zamenjuje</a:t>
            </a:r>
            <a:r>
              <a:rPr lang="en-US" dirty="0"/>
              <a:t> </a:t>
            </a:r>
            <a:r>
              <a:rPr lang="en-US" dirty="0" err="1"/>
              <a:t>mukotrpnu</a:t>
            </a:r>
            <a:r>
              <a:rPr lang="en-US" dirty="0"/>
              <a:t> </a:t>
            </a:r>
            <a:r>
              <a:rPr lang="en-US" dirty="0" err="1"/>
              <a:t>programsku</a:t>
            </a:r>
            <a:r>
              <a:rPr lang="en-US" dirty="0"/>
              <a:t> </a:t>
            </a:r>
            <a:r>
              <a:rPr lang="en-US" dirty="0" err="1"/>
              <a:t>komunikaciju</a:t>
            </a:r>
            <a:r>
              <a:rPr lang="en-US" dirty="0"/>
              <a:t> </a:t>
            </a:r>
            <a:r>
              <a:rPr lang="en-US" dirty="0" err="1"/>
              <a:t>sa</a:t>
            </a:r>
            <a:r>
              <a:rPr lang="en-US" dirty="0"/>
              <a:t> </a:t>
            </a:r>
            <a:r>
              <a:rPr lang="en-US" dirty="0" err="1"/>
              <a:t>bazom</a:t>
            </a:r>
            <a:r>
              <a:rPr lang="en-US" dirty="0"/>
              <a:t> </a:t>
            </a:r>
            <a:r>
              <a:rPr lang="en-US" dirty="0" err="1"/>
              <a:t>podataka</a:t>
            </a:r>
            <a:r>
              <a:rPr lang="en-US" dirty="0"/>
              <a:t>.</a:t>
            </a:r>
          </a:p>
          <a:p>
            <a:r>
              <a:rPr lang="en-US" dirty="0"/>
              <a:t>JPA is a Java standard that allows us to bind Java objects to records in a relational database.</a:t>
            </a:r>
            <a:r>
              <a:rPr lang="en-US" b="1" dirty="0"/>
              <a:t> It’s one possible approach to Object Relationship Mapping(ORM)</a:t>
            </a:r>
            <a:r>
              <a:rPr lang="en-US" dirty="0"/>
              <a:t>, allowing the developer to retrieve, store, update, and delete data in a relational database using Java objects. It reduces </a:t>
            </a:r>
          </a:p>
          <a:p>
            <a:endParaRPr lang="en-US" dirty="0"/>
          </a:p>
          <a:p>
            <a:r>
              <a:rPr lang="en-US" dirty="0"/>
              <a:t>Spring Data JPA </a:t>
            </a:r>
            <a:r>
              <a:rPr lang="en-US" dirty="0" err="1"/>
              <a:t>omogućava</a:t>
            </a:r>
            <a:r>
              <a:rPr lang="en-US" dirty="0"/>
              <a:t> da </a:t>
            </a:r>
            <a:r>
              <a:rPr lang="en-US" dirty="0" err="1"/>
              <a:t>radite</a:t>
            </a:r>
            <a:r>
              <a:rPr lang="en-US" dirty="0"/>
              <a:t> </a:t>
            </a:r>
            <a:r>
              <a:rPr lang="en-US" dirty="0" err="1"/>
              <a:t>sa</a:t>
            </a:r>
            <a:r>
              <a:rPr lang="en-US" dirty="0"/>
              <a:t> </a:t>
            </a:r>
            <a:r>
              <a:rPr lang="en-US" dirty="0" err="1"/>
              <a:t>bazama</a:t>
            </a:r>
            <a:r>
              <a:rPr lang="en-US" dirty="0"/>
              <a:t> </a:t>
            </a:r>
            <a:r>
              <a:rPr lang="en-US" dirty="0" err="1"/>
              <a:t>podataka</a:t>
            </a:r>
            <a:r>
              <a:rPr lang="en-US" dirty="0"/>
              <a:t> </a:t>
            </a:r>
            <a:r>
              <a:rPr lang="en-US" dirty="0" err="1"/>
              <a:t>na</a:t>
            </a:r>
            <a:r>
              <a:rPr lang="en-US" dirty="0"/>
              <a:t> </a:t>
            </a:r>
            <a:r>
              <a:rPr lang="en-US" dirty="0" err="1"/>
              <a:t>efikasan</a:t>
            </a:r>
            <a:r>
              <a:rPr lang="en-US" dirty="0"/>
              <a:t> </a:t>
            </a:r>
            <a:r>
              <a:rPr lang="en-US" dirty="0" err="1"/>
              <a:t>i</a:t>
            </a:r>
            <a:r>
              <a:rPr lang="en-US" dirty="0"/>
              <a:t> </a:t>
            </a:r>
            <a:r>
              <a:rPr lang="en-US" dirty="0" err="1"/>
              <a:t>jednostavan</a:t>
            </a:r>
            <a:r>
              <a:rPr lang="en-US" dirty="0"/>
              <a:t> </a:t>
            </a:r>
            <a:r>
              <a:rPr lang="en-US" dirty="0" err="1"/>
              <a:t>način</a:t>
            </a:r>
            <a:r>
              <a:rPr lang="en-US" dirty="0"/>
              <a:t> u Spring </a:t>
            </a:r>
            <a:r>
              <a:rPr lang="en-US" dirty="0" err="1"/>
              <a:t>aplikacijama</a:t>
            </a:r>
            <a:r>
              <a:rPr lang="en-US" dirty="0"/>
              <a:t>, </a:t>
            </a:r>
            <a:r>
              <a:rPr lang="en-US" dirty="0" err="1"/>
              <a:t>smanjujući</a:t>
            </a:r>
            <a:r>
              <a:rPr lang="en-US" dirty="0"/>
              <a:t> </a:t>
            </a:r>
            <a:r>
              <a:rPr lang="en-US" dirty="0" err="1"/>
              <a:t>vreme</a:t>
            </a:r>
            <a:r>
              <a:rPr lang="en-US" dirty="0"/>
              <a:t> </a:t>
            </a:r>
            <a:r>
              <a:rPr lang="en-US" dirty="0" err="1"/>
              <a:t>potrebno</a:t>
            </a:r>
            <a:r>
              <a:rPr lang="en-US" dirty="0"/>
              <a:t> za </a:t>
            </a:r>
            <a:r>
              <a:rPr lang="en-US" dirty="0" err="1"/>
              <a:t>razvoj</a:t>
            </a:r>
            <a:r>
              <a:rPr lang="en-US" dirty="0"/>
              <a:t> </a:t>
            </a:r>
            <a:r>
              <a:rPr lang="en-US" dirty="0" err="1"/>
              <a:t>i</a:t>
            </a:r>
            <a:r>
              <a:rPr lang="en-US" dirty="0"/>
              <a:t> </a:t>
            </a:r>
            <a:r>
              <a:rPr lang="en-US" dirty="0" err="1"/>
              <a:t>održavanje</a:t>
            </a:r>
            <a:r>
              <a:rPr lang="en-US" dirty="0"/>
              <a:t> </a:t>
            </a:r>
            <a:r>
              <a:rPr lang="en-US" dirty="0" err="1"/>
              <a:t>aplikacija</a:t>
            </a:r>
            <a:r>
              <a:rPr lang="en-US" dirty="0"/>
              <a:t>.</a:t>
            </a:r>
          </a:p>
          <a:p>
            <a:pPr>
              <a:buFont typeface="+mj-lt"/>
              <a:buAutoNum type="arabicPeriod"/>
            </a:pPr>
            <a:r>
              <a:rPr lang="en-US" b="1" dirty="0" err="1"/>
              <a:t>Smanjenje</a:t>
            </a:r>
            <a:r>
              <a:rPr lang="en-US" b="1" dirty="0"/>
              <a:t> </a:t>
            </a:r>
            <a:r>
              <a:rPr lang="en-US" b="1" dirty="0" err="1"/>
              <a:t>redundantnog</a:t>
            </a:r>
            <a:r>
              <a:rPr lang="en-US" b="1" dirty="0"/>
              <a:t> </a:t>
            </a:r>
            <a:r>
              <a:rPr lang="en-US" b="1" dirty="0" err="1"/>
              <a:t>koda</a:t>
            </a:r>
            <a:r>
              <a:rPr lang="en-US" dirty="0"/>
              <a:t>: Spring Data JPA </a:t>
            </a:r>
            <a:r>
              <a:rPr lang="en-US" dirty="0" err="1"/>
              <a:t>pruža</a:t>
            </a:r>
            <a:r>
              <a:rPr lang="en-US" dirty="0"/>
              <a:t> </a:t>
            </a:r>
            <a:r>
              <a:rPr lang="en-US" dirty="0" err="1"/>
              <a:t>veoma</a:t>
            </a:r>
            <a:r>
              <a:rPr lang="en-US" dirty="0"/>
              <a:t> </a:t>
            </a:r>
            <a:r>
              <a:rPr lang="en-US" dirty="0" err="1"/>
              <a:t>jednostavan</a:t>
            </a:r>
            <a:r>
              <a:rPr lang="en-US" dirty="0"/>
              <a:t> </a:t>
            </a:r>
            <a:r>
              <a:rPr lang="en-US" dirty="0" err="1"/>
              <a:t>način</a:t>
            </a:r>
            <a:r>
              <a:rPr lang="en-US" dirty="0"/>
              <a:t> za </a:t>
            </a:r>
            <a:r>
              <a:rPr lang="en-US" dirty="0" err="1"/>
              <a:t>izradu</a:t>
            </a:r>
            <a:r>
              <a:rPr lang="en-US" dirty="0"/>
              <a:t> </a:t>
            </a:r>
            <a:r>
              <a:rPr lang="en-US" dirty="0" err="1"/>
              <a:t>repozitorijuma</a:t>
            </a:r>
            <a:r>
              <a:rPr lang="en-US" dirty="0"/>
              <a:t> (Repository) koji </a:t>
            </a:r>
            <a:r>
              <a:rPr lang="en-US" dirty="0" err="1"/>
              <a:t>automatski</a:t>
            </a:r>
            <a:r>
              <a:rPr lang="en-US" dirty="0"/>
              <a:t> </a:t>
            </a:r>
            <a:r>
              <a:rPr lang="en-US" dirty="0" err="1"/>
              <a:t>pružaju</a:t>
            </a:r>
            <a:r>
              <a:rPr lang="en-US" dirty="0"/>
              <a:t> </a:t>
            </a:r>
            <a:r>
              <a:rPr lang="en-US" dirty="0" err="1"/>
              <a:t>osnovne</a:t>
            </a:r>
            <a:r>
              <a:rPr lang="en-US" dirty="0"/>
              <a:t> CRUD (Create, Read, Update, Delete) </a:t>
            </a:r>
            <a:r>
              <a:rPr lang="en-US" dirty="0" err="1"/>
              <a:t>operacije</a:t>
            </a:r>
            <a:r>
              <a:rPr lang="en-US" dirty="0"/>
              <a:t> za </a:t>
            </a:r>
            <a:r>
              <a:rPr lang="en-US" dirty="0" err="1"/>
              <a:t>entitete</a:t>
            </a:r>
            <a:r>
              <a:rPr lang="en-US" dirty="0"/>
              <a:t>. Ovo </a:t>
            </a:r>
            <a:r>
              <a:rPr lang="en-US" dirty="0" err="1"/>
              <a:t>smanjuje</a:t>
            </a:r>
            <a:r>
              <a:rPr lang="en-US" dirty="0"/>
              <a:t> </a:t>
            </a:r>
            <a:r>
              <a:rPr lang="en-US" dirty="0" err="1"/>
              <a:t>potrebu</a:t>
            </a:r>
            <a:r>
              <a:rPr lang="en-US" dirty="0"/>
              <a:t> za </a:t>
            </a:r>
            <a:r>
              <a:rPr lang="en-US" dirty="0" err="1"/>
              <a:t>pisanjem</a:t>
            </a:r>
            <a:r>
              <a:rPr lang="en-US" dirty="0"/>
              <a:t> </a:t>
            </a:r>
            <a:r>
              <a:rPr lang="en-US" dirty="0" err="1"/>
              <a:t>rutinskog</a:t>
            </a:r>
            <a:r>
              <a:rPr lang="en-US" dirty="0"/>
              <a:t> </a:t>
            </a:r>
            <a:r>
              <a:rPr lang="en-US" dirty="0" err="1"/>
              <a:t>koda</a:t>
            </a:r>
            <a:r>
              <a:rPr lang="en-US" dirty="0"/>
              <a:t> za </a:t>
            </a:r>
            <a:r>
              <a:rPr lang="en-US" dirty="0" err="1"/>
              <a:t>upravljanje</a:t>
            </a:r>
            <a:r>
              <a:rPr lang="en-US" dirty="0"/>
              <a:t> </a:t>
            </a:r>
            <a:r>
              <a:rPr lang="en-US" dirty="0" err="1"/>
              <a:t>persistentnim</a:t>
            </a:r>
            <a:r>
              <a:rPr lang="en-US" dirty="0"/>
              <a:t> </a:t>
            </a:r>
            <a:r>
              <a:rPr lang="en-US" dirty="0" err="1"/>
              <a:t>entitetima</a:t>
            </a:r>
            <a:r>
              <a:rPr lang="en-US" dirty="0"/>
              <a:t>.</a:t>
            </a:r>
          </a:p>
          <a:p>
            <a:pPr>
              <a:buFont typeface="+mj-lt"/>
              <a:buAutoNum type="arabicPeriod"/>
            </a:pPr>
            <a:r>
              <a:rPr lang="en-US" b="1" dirty="0"/>
              <a:t>POJO (Plain Old Java Object) </a:t>
            </a:r>
            <a:r>
              <a:rPr lang="en-US" b="1" dirty="0" err="1"/>
              <a:t>modeliranje</a:t>
            </a:r>
            <a:r>
              <a:rPr lang="en-US" dirty="0"/>
              <a:t>: Spring Data JPA </a:t>
            </a:r>
            <a:r>
              <a:rPr lang="en-US" dirty="0" err="1"/>
              <a:t>omogućava</a:t>
            </a:r>
            <a:r>
              <a:rPr lang="en-US" dirty="0"/>
              <a:t> </a:t>
            </a:r>
            <a:r>
              <a:rPr lang="en-US" dirty="0" err="1"/>
              <a:t>vam</a:t>
            </a:r>
            <a:r>
              <a:rPr lang="en-US" dirty="0"/>
              <a:t> da </a:t>
            </a:r>
            <a:r>
              <a:rPr lang="en-US" dirty="0" err="1"/>
              <a:t>radite</a:t>
            </a:r>
            <a:r>
              <a:rPr lang="en-US" dirty="0"/>
              <a:t> </a:t>
            </a:r>
            <a:r>
              <a:rPr lang="en-US" dirty="0" err="1"/>
              <a:t>sa</a:t>
            </a:r>
            <a:r>
              <a:rPr lang="en-US" dirty="0"/>
              <a:t> Java </a:t>
            </a:r>
            <a:r>
              <a:rPr lang="en-US" dirty="0" err="1"/>
              <a:t>objektima</a:t>
            </a:r>
            <a:r>
              <a:rPr lang="en-US" dirty="0"/>
              <a:t> </a:t>
            </a:r>
            <a:r>
              <a:rPr lang="en-US" dirty="0" err="1"/>
              <a:t>umesto</a:t>
            </a:r>
            <a:r>
              <a:rPr lang="en-US" dirty="0"/>
              <a:t> </a:t>
            </a:r>
            <a:r>
              <a:rPr lang="en-US" dirty="0" err="1"/>
              <a:t>sa</a:t>
            </a:r>
            <a:r>
              <a:rPr lang="en-US" dirty="0"/>
              <a:t> SQL </a:t>
            </a:r>
            <a:r>
              <a:rPr lang="en-US" dirty="0" err="1"/>
              <a:t>upitima</a:t>
            </a:r>
            <a:r>
              <a:rPr lang="en-US" dirty="0"/>
              <a:t>, </a:t>
            </a:r>
            <a:r>
              <a:rPr lang="en-US" dirty="0" err="1"/>
              <a:t>čime</a:t>
            </a:r>
            <a:r>
              <a:rPr lang="en-US" dirty="0"/>
              <a:t> se </a:t>
            </a:r>
            <a:r>
              <a:rPr lang="en-US" dirty="0" err="1"/>
              <a:t>pojednostavljuje</a:t>
            </a:r>
            <a:r>
              <a:rPr lang="en-US" dirty="0"/>
              <a:t> </a:t>
            </a:r>
            <a:r>
              <a:rPr lang="en-US" dirty="0" err="1"/>
              <a:t>razvoj</a:t>
            </a:r>
            <a:r>
              <a:rPr lang="en-US" dirty="0"/>
              <a:t> </a:t>
            </a:r>
            <a:r>
              <a:rPr lang="en-US" dirty="0" err="1"/>
              <a:t>aplikacija</a:t>
            </a:r>
            <a:r>
              <a:rPr lang="en-US" dirty="0"/>
              <a:t> </a:t>
            </a:r>
            <a:r>
              <a:rPr lang="en-US" dirty="0" err="1"/>
              <a:t>i</a:t>
            </a:r>
            <a:r>
              <a:rPr lang="en-US" dirty="0"/>
              <a:t> </a:t>
            </a:r>
            <a:r>
              <a:rPr lang="en-US" dirty="0" err="1"/>
              <a:t>omogućava</a:t>
            </a:r>
            <a:r>
              <a:rPr lang="en-US" dirty="0"/>
              <a:t> </a:t>
            </a:r>
            <a:r>
              <a:rPr lang="en-US" dirty="0" err="1"/>
              <a:t>bolja</a:t>
            </a:r>
            <a:r>
              <a:rPr lang="en-US" dirty="0"/>
              <a:t> </a:t>
            </a:r>
            <a:r>
              <a:rPr lang="en-US" dirty="0" err="1"/>
              <a:t>čitljivost</a:t>
            </a:r>
            <a:r>
              <a:rPr lang="en-US" dirty="0"/>
              <a:t> </a:t>
            </a:r>
            <a:r>
              <a:rPr lang="en-US" dirty="0" err="1"/>
              <a:t>koda</a:t>
            </a:r>
            <a:r>
              <a:rPr lang="en-US" dirty="0"/>
              <a:t>.</a:t>
            </a:r>
          </a:p>
          <a:p>
            <a:pPr>
              <a:buFont typeface="+mj-lt"/>
              <a:buAutoNum type="arabicPeriod"/>
            </a:pPr>
            <a:r>
              <a:rPr lang="en-US" b="1" dirty="0" err="1"/>
              <a:t>Integracija</a:t>
            </a:r>
            <a:r>
              <a:rPr lang="en-US" b="1" dirty="0"/>
              <a:t> </a:t>
            </a:r>
            <a:r>
              <a:rPr lang="en-US" b="1" dirty="0" err="1"/>
              <a:t>sa</a:t>
            </a:r>
            <a:r>
              <a:rPr lang="en-US" b="1" dirty="0"/>
              <a:t> Spring </a:t>
            </a:r>
            <a:r>
              <a:rPr lang="en-US" b="1" dirty="0" err="1"/>
              <a:t>ekosistemom</a:t>
            </a:r>
            <a:r>
              <a:rPr lang="en-US" dirty="0"/>
              <a:t>: Spring Data JPA se </a:t>
            </a:r>
            <a:r>
              <a:rPr lang="en-US" dirty="0" err="1"/>
              <a:t>lako</a:t>
            </a:r>
            <a:r>
              <a:rPr lang="en-US" dirty="0"/>
              <a:t> </a:t>
            </a:r>
            <a:r>
              <a:rPr lang="en-US" dirty="0" err="1"/>
              <a:t>integriše</a:t>
            </a:r>
            <a:r>
              <a:rPr lang="en-US" dirty="0"/>
              <a:t> </a:t>
            </a:r>
            <a:r>
              <a:rPr lang="en-US" dirty="0" err="1"/>
              <a:t>sa</a:t>
            </a:r>
            <a:r>
              <a:rPr lang="en-US" dirty="0"/>
              <a:t> </a:t>
            </a:r>
            <a:r>
              <a:rPr lang="en-US" dirty="0" err="1"/>
              <a:t>ostalim</a:t>
            </a:r>
            <a:r>
              <a:rPr lang="en-US" dirty="0"/>
              <a:t> Spring </a:t>
            </a:r>
            <a:r>
              <a:rPr lang="en-US" dirty="0" err="1"/>
              <a:t>projektima</a:t>
            </a:r>
            <a:r>
              <a:rPr lang="en-US" dirty="0"/>
              <a:t> </a:t>
            </a:r>
            <a:r>
              <a:rPr lang="en-US" dirty="0" err="1"/>
              <a:t>kao</a:t>
            </a:r>
            <a:r>
              <a:rPr lang="en-US" dirty="0"/>
              <a:t> </a:t>
            </a:r>
            <a:r>
              <a:rPr lang="en-US" dirty="0" err="1"/>
              <a:t>što</a:t>
            </a:r>
            <a:r>
              <a:rPr lang="en-US" dirty="0"/>
              <a:t> </a:t>
            </a:r>
            <a:r>
              <a:rPr lang="en-US" dirty="0" err="1"/>
              <a:t>su</a:t>
            </a:r>
            <a:r>
              <a:rPr lang="en-US" dirty="0"/>
              <a:t> Spring Boot, Spring MVC, Spring Security </a:t>
            </a:r>
            <a:r>
              <a:rPr lang="en-US" dirty="0" err="1"/>
              <a:t>itd</a:t>
            </a:r>
            <a:r>
              <a:rPr lang="en-US" dirty="0"/>
              <a:t>. Ovo </a:t>
            </a:r>
            <a:r>
              <a:rPr lang="en-US" dirty="0" err="1"/>
              <a:t>omogućava</a:t>
            </a:r>
            <a:r>
              <a:rPr lang="en-US" dirty="0"/>
              <a:t> </a:t>
            </a:r>
            <a:r>
              <a:rPr lang="en-US" dirty="0" err="1"/>
              <a:t>konzistentan</a:t>
            </a:r>
            <a:r>
              <a:rPr lang="en-US" dirty="0"/>
              <a:t> </a:t>
            </a:r>
            <a:r>
              <a:rPr lang="en-US" dirty="0" err="1"/>
              <a:t>i</a:t>
            </a:r>
            <a:r>
              <a:rPr lang="en-US" dirty="0"/>
              <a:t> </a:t>
            </a:r>
            <a:r>
              <a:rPr lang="en-US" dirty="0" err="1"/>
              <a:t>efikasan</a:t>
            </a:r>
            <a:r>
              <a:rPr lang="en-US" dirty="0"/>
              <a:t> </a:t>
            </a:r>
            <a:r>
              <a:rPr lang="en-US" dirty="0" err="1"/>
              <a:t>razvoj</a:t>
            </a:r>
            <a:r>
              <a:rPr lang="en-US" dirty="0"/>
              <a:t> </a:t>
            </a:r>
            <a:r>
              <a:rPr lang="en-US" dirty="0" err="1"/>
              <a:t>aplikacija</a:t>
            </a:r>
            <a:r>
              <a:rPr lang="en-US" dirty="0"/>
              <a:t> u Spring </a:t>
            </a:r>
            <a:r>
              <a:rPr lang="en-US" dirty="0" err="1"/>
              <a:t>okruženju</a:t>
            </a:r>
            <a:r>
              <a:rPr lang="en-US" dirty="0"/>
              <a:t>.</a:t>
            </a:r>
          </a:p>
          <a:p>
            <a:pPr>
              <a:buFont typeface="+mj-lt"/>
              <a:buAutoNum type="arabicPeriod"/>
            </a:pPr>
            <a:r>
              <a:rPr lang="en-US" b="1" dirty="0" err="1"/>
              <a:t>Fleksibilnost</a:t>
            </a:r>
            <a:r>
              <a:rPr lang="en-US" b="1" dirty="0"/>
              <a:t> </a:t>
            </a:r>
            <a:r>
              <a:rPr lang="en-US" b="1" dirty="0" err="1"/>
              <a:t>upita</a:t>
            </a:r>
            <a:r>
              <a:rPr lang="en-US" dirty="0"/>
              <a:t>: Spring Data JPA </a:t>
            </a:r>
            <a:r>
              <a:rPr lang="en-US" dirty="0" err="1"/>
              <a:t>pruža</a:t>
            </a:r>
            <a:r>
              <a:rPr lang="en-US" dirty="0"/>
              <a:t> </a:t>
            </a:r>
            <a:r>
              <a:rPr lang="en-US" dirty="0" err="1"/>
              <a:t>mogućnost</a:t>
            </a:r>
            <a:r>
              <a:rPr lang="en-US" dirty="0"/>
              <a:t> </a:t>
            </a:r>
            <a:r>
              <a:rPr lang="en-US" dirty="0" err="1"/>
              <a:t>definisanja</a:t>
            </a:r>
            <a:r>
              <a:rPr lang="en-US" dirty="0"/>
              <a:t> </a:t>
            </a:r>
            <a:r>
              <a:rPr lang="en-US" dirty="0" err="1"/>
              <a:t>upita</a:t>
            </a:r>
            <a:r>
              <a:rPr lang="en-US" dirty="0"/>
              <a:t> </a:t>
            </a:r>
            <a:r>
              <a:rPr lang="en-US" dirty="0" err="1"/>
              <a:t>koristeći</a:t>
            </a:r>
            <a:r>
              <a:rPr lang="en-US" dirty="0"/>
              <a:t> JPQL (Java Persistence Query Language), Criteria API </a:t>
            </a:r>
            <a:r>
              <a:rPr lang="en-US" dirty="0" err="1"/>
              <a:t>ili</a:t>
            </a:r>
            <a:r>
              <a:rPr lang="en-US" dirty="0"/>
              <a:t> native SQL </a:t>
            </a:r>
            <a:r>
              <a:rPr lang="en-US" dirty="0" err="1"/>
              <a:t>upite</a:t>
            </a:r>
            <a:r>
              <a:rPr lang="en-US" dirty="0"/>
              <a:t>. Ovo </a:t>
            </a:r>
            <a:r>
              <a:rPr lang="en-US" dirty="0" err="1"/>
              <a:t>vam</a:t>
            </a:r>
            <a:r>
              <a:rPr lang="en-US" dirty="0"/>
              <a:t> </a:t>
            </a:r>
            <a:r>
              <a:rPr lang="en-US" dirty="0" err="1"/>
              <a:t>omogućava</a:t>
            </a:r>
            <a:r>
              <a:rPr lang="en-US" dirty="0"/>
              <a:t> da </a:t>
            </a:r>
            <a:r>
              <a:rPr lang="en-US" dirty="0" err="1"/>
              <a:t>prilagodite</a:t>
            </a:r>
            <a:r>
              <a:rPr lang="en-US" dirty="0"/>
              <a:t> </a:t>
            </a:r>
            <a:r>
              <a:rPr lang="en-US" dirty="0" err="1"/>
              <a:t>upite</a:t>
            </a:r>
            <a:r>
              <a:rPr lang="en-US" dirty="0"/>
              <a:t> </a:t>
            </a:r>
            <a:r>
              <a:rPr lang="en-US" dirty="0" err="1"/>
              <a:t>vašim</a:t>
            </a:r>
            <a:r>
              <a:rPr lang="en-US" dirty="0"/>
              <a:t> </a:t>
            </a:r>
            <a:r>
              <a:rPr lang="en-US" dirty="0" err="1"/>
              <a:t>specifičnim</a:t>
            </a:r>
            <a:r>
              <a:rPr lang="en-US" dirty="0"/>
              <a:t> </a:t>
            </a:r>
            <a:r>
              <a:rPr lang="en-US" dirty="0" err="1"/>
              <a:t>zahtevima</a:t>
            </a:r>
            <a:r>
              <a:rPr lang="en-US" dirty="0"/>
              <a:t>.</a:t>
            </a:r>
          </a:p>
          <a:p>
            <a:pPr>
              <a:buFont typeface="+mj-lt"/>
              <a:buAutoNum type="arabicPeriod"/>
            </a:pPr>
            <a:r>
              <a:rPr lang="en-US" b="1" dirty="0" err="1"/>
              <a:t>Transakcionalnost</a:t>
            </a:r>
            <a:r>
              <a:rPr lang="en-US" dirty="0"/>
              <a:t>: Spring Data JPA </a:t>
            </a:r>
            <a:r>
              <a:rPr lang="en-US" dirty="0" err="1"/>
              <a:t>integriše</a:t>
            </a:r>
            <a:r>
              <a:rPr lang="en-US" dirty="0"/>
              <a:t> se </a:t>
            </a:r>
            <a:r>
              <a:rPr lang="en-US" dirty="0" err="1"/>
              <a:t>sa</a:t>
            </a:r>
            <a:r>
              <a:rPr lang="en-US" dirty="0"/>
              <a:t> </a:t>
            </a:r>
            <a:r>
              <a:rPr lang="en-US" dirty="0" err="1"/>
              <a:t>Springovim</a:t>
            </a:r>
            <a:r>
              <a:rPr lang="en-US" dirty="0"/>
              <a:t> </a:t>
            </a:r>
            <a:r>
              <a:rPr lang="en-US" dirty="0" err="1"/>
              <a:t>sistemom</a:t>
            </a:r>
            <a:r>
              <a:rPr lang="en-US" dirty="0"/>
              <a:t> </a:t>
            </a:r>
            <a:r>
              <a:rPr lang="en-US" dirty="0" err="1"/>
              <a:t>upravljanja</a:t>
            </a:r>
            <a:r>
              <a:rPr lang="en-US" dirty="0"/>
              <a:t> </a:t>
            </a:r>
            <a:r>
              <a:rPr lang="en-US" dirty="0" err="1"/>
              <a:t>transakcijama</a:t>
            </a:r>
            <a:r>
              <a:rPr lang="en-US" dirty="0"/>
              <a:t>, </a:t>
            </a:r>
            <a:r>
              <a:rPr lang="en-US" dirty="0" err="1"/>
              <a:t>omogućavajući</a:t>
            </a:r>
            <a:r>
              <a:rPr lang="en-US" dirty="0"/>
              <a:t> </a:t>
            </a:r>
            <a:r>
              <a:rPr lang="en-US" dirty="0" err="1"/>
              <a:t>vam</a:t>
            </a:r>
            <a:r>
              <a:rPr lang="en-US" dirty="0"/>
              <a:t> da </a:t>
            </a:r>
            <a:r>
              <a:rPr lang="en-US" dirty="0" err="1"/>
              <a:t>lako</a:t>
            </a:r>
            <a:r>
              <a:rPr lang="en-US" dirty="0"/>
              <a:t> </a:t>
            </a:r>
            <a:r>
              <a:rPr lang="en-US" dirty="0" err="1"/>
              <a:t>upravljate</a:t>
            </a:r>
            <a:r>
              <a:rPr lang="en-US" dirty="0"/>
              <a:t> </a:t>
            </a:r>
            <a:r>
              <a:rPr lang="en-US" dirty="0" err="1"/>
              <a:t>transakcijama</a:t>
            </a:r>
            <a:r>
              <a:rPr lang="en-US" dirty="0"/>
              <a:t> </a:t>
            </a:r>
            <a:r>
              <a:rPr lang="en-US" dirty="0" err="1"/>
              <a:t>kroz</a:t>
            </a:r>
            <a:r>
              <a:rPr lang="en-US" dirty="0"/>
              <a:t> </a:t>
            </a:r>
            <a:r>
              <a:rPr lang="en-US" dirty="0" err="1"/>
              <a:t>deklarativno</a:t>
            </a:r>
            <a:r>
              <a:rPr lang="en-US" dirty="0"/>
              <a:t> </a:t>
            </a:r>
            <a:r>
              <a:rPr lang="en-US" dirty="0" err="1"/>
              <a:t>podešavanje</a:t>
            </a:r>
            <a:r>
              <a:rPr lang="en-US" dirty="0"/>
              <a:t>.</a:t>
            </a:r>
          </a:p>
        </p:txBody>
      </p:sp>
      <p:sp>
        <p:nvSpPr>
          <p:cNvPr id="4" name="Slide Number Placeholder 3"/>
          <p:cNvSpPr>
            <a:spLocks noGrp="1"/>
          </p:cNvSpPr>
          <p:nvPr>
            <p:ph type="sldNum" sz="quarter" idx="5"/>
          </p:nvPr>
        </p:nvSpPr>
        <p:spPr/>
        <p:txBody>
          <a:bodyPr/>
          <a:lstStyle/>
          <a:p>
            <a:fld id="{E762DFE1-544E-4AD0-8AE2-9ADF9877B110}" type="slidenum">
              <a:rPr lang="en-GB" smtClean="0"/>
              <a:pPr/>
              <a:t>32</a:t>
            </a:fld>
            <a:endParaRPr lang="en-GB"/>
          </a:p>
        </p:txBody>
      </p:sp>
    </p:spTree>
    <p:extLst>
      <p:ext uri="{BB962C8B-B14F-4D97-AF65-F5344CB8AC3E}">
        <p14:creationId xmlns:p14="http://schemas.microsoft.com/office/powerpoint/2010/main" val="21710922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pPr marL="342900" indent="-342900">
              <a:buAutoNum type="arabicPeriod"/>
            </a:pPr>
            <a:r>
              <a:rPr lang="en-US" b="0" dirty="0" err="1"/>
              <a:t>Dodavanje</a:t>
            </a:r>
            <a:r>
              <a:rPr lang="en-US" b="1" dirty="0"/>
              <a:t> </a:t>
            </a:r>
            <a:r>
              <a:rPr lang="en-US" dirty="0"/>
              <a:t>dependency-ja u pom.xml, </a:t>
            </a:r>
            <a:r>
              <a:rPr lang="en-US" dirty="0" err="1"/>
              <a:t>treba</a:t>
            </a:r>
            <a:r>
              <a:rPr lang="en-US" dirty="0"/>
              <a:t> da </a:t>
            </a:r>
            <a:r>
              <a:rPr lang="en-US" dirty="0" err="1"/>
              <a:t>sadrži</a:t>
            </a:r>
            <a:r>
              <a:rPr lang="en-US" dirty="0"/>
              <a:t> Spring Data JPA </a:t>
            </a:r>
            <a:r>
              <a:rPr lang="en-US" dirty="0" err="1"/>
              <a:t>i</a:t>
            </a:r>
            <a:r>
              <a:rPr lang="en-US" dirty="0"/>
              <a:t> dependency za </a:t>
            </a:r>
            <a:r>
              <a:rPr lang="en-US" dirty="0" err="1"/>
              <a:t>bazu</a:t>
            </a:r>
            <a:r>
              <a:rPr lang="en-US" dirty="0"/>
              <a:t> </a:t>
            </a:r>
            <a:r>
              <a:rPr lang="en-US" dirty="0" err="1"/>
              <a:t>podataka</a:t>
            </a:r>
            <a:r>
              <a:rPr lang="en-US" dirty="0"/>
              <a:t> po </a:t>
            </a:r>
            <a:r>
              <a:rPr lang="en-US" dirty="0" err="1"/>
              <a:t>izboru</a:t>
            </a:r>
            <a:r>
              <a:rPr lang="en-US" dirty="0"/>
              <a:t> (</a:t>
            </a:r>
            <a:r>
              <a:rPr lang="en-US" dirty="0" err="1"/>
              <a:t>npr</a:t>
            </a:r>
            <a:r>
              <a:rPr lang="en-US" dirty="0"/>
              <a:t>. H2, MySQL, PostgreSQL).</a:t>
            </a:r>
          </a:p>
          <a:p>
            <a:pPr marL="342900" indent="-342900">
              <a:buAutoNum type="arabicPeriod"/>
            </a:pPr>
            <a:r>
              <a:rPr lang="en-US" dirty="0" err="1"/>
              <a:t>Definisanje</a:t>
            </a:r>
            <a:r>
              <a:rPr lang="en-US" dirty="0"/>
              <a:t> </a:t>
            </a:r>
            <a:r>
              <a:rPr lang="en-US" dirty="0" err="1"/>
              <a:t>entiteta</a:t>
            </a:r>
            <a:r>
              <a:rPr lang="en-US" dirty="0"/>
              <a:t> - </a:t>
            </a:r>
            <a:r>
              <a:rPr lang="en-US" dirty="0" err="1"/>
              <a:t>kreirajte</a:t>
            </a:r>
            <a:r>
              <a:rPr lang="en-US" dirty="0"/>
              <a:t> JPA </a:t>
            </a:r>
            <a:r>
              <a:rPr lang="en-US" dirty="0" err="1"/>
              <a:t>entitet</a:t>
            </a:r>
            <a:r>
              <a:rPr lang="en-US" dirty="0"/>
              <a:t> </a:t>
            </a:r>
            <a:r>
              <a:rPr lang="en-US" dirty="0" err="1"/>
              <a:t>dodavanjem</a:t>
            </a:r>
            <a:r>
              <a:rPr lang="en-US" dirty="0"/>
              <a:t> </a:t>
            </a:r>
            <a:r>
              <a:rPr lang="en-US" dirty="0" err="1"/>
              <a:t>anotacije</a:t>
            </a:r>
            <a:r>
              <a:rPr lang="en-US" dirty="0"/>
              <a:t> @Entity </a:t>
            </a:r>
            <a:r>
              <a:rPr lang="en-US" dirty="0" err="1"/>
              <a:t>na</a:t>
            </a:r>
            <a:r>
              <a:rPr lang="en-US" dirty="0"/>
              <a:t> Java </a:t>
            </a:r>
            <a:r>
              <a:rPr lang="en-US" dirty="0" err="1"/>
              <a:t>klasu</a:t>
            </a:r>
            <a:r>
              <a:rPr lang="en-US" dirty="0"/>
              <a:t> </a:t>
            </a:r>
            <a:r>
              <a:rPr lang="en-US" dirty="0" err="1"/>
              <a:t>i</a:t>
            </a:r>
            <a:r>
              <a:rPr lang="en-US" dirty="0"/>
              <a:t> </a:t>
            </a:r>
            <a:r>
              <a:rPr lang="en-US" dirty="0" err="1"/>
              <a:t>definišite</a:t>
            </a:r>
            <a:r>
              <a:rPr lang="en-US" dirty="0"/>
              <a:t> </a:t>
            </a:r>
            <a:r>
              <a:rPr lang="en-US" dirty="0" err="1"/>
              <a:t>primarni</a:t>
            </a:r>
            <a:r>
              <a:rPr lang="en-US" dirty="0"/>
              <a:t> </a:t>
            </a:r>
            <a:r>
              <a:rPr lang="en-US" dirty="0" err="1"/>
              <a:t>ključ</a:t>
            </a:r>
            <a:r>
              <a:rPr lang="en-US" dirty="0"/>
              <a:t> </a:t>
            </a:r>
            <a:r>
              <a:rPr lang="en-US" dirty="0" err="1"/>
              <a:t>sa</a:t>
            </a:r>
            <a:r>
              <a:rPr lang="en-US" dirty="0"/>
              <a:t> @Id….</a:t>
            </a:r>
          </a:p>
          <a:p>
            <a:pPr marL="342900" marR="0" lvl="0" indent="-342900" algn="l" defTabSz="914400" rtl="0" eaLnBrk="1" fontAlgn="auto" latinLnBrk="0" hangingPunct="1">
              <a:lnSpc>
                <a:spcPct val="110000"/>
              </a:lnSpc>
              <a:spcBef>
                <a:spcPts val="0"/>
              </a:spcBef>
              <a:spcAft>
                <a:spcPts val="0"/>
              </a:spcAft>
              <a:buClrTx/>
              <a:buSzTx/>
              <a:buFontTx/>
              <a:buAutoNum type="arabicPeriod"/>
              <a:tabLst/>
              <a:defRPr/>
            </a:pPr>
            <a:r>
              <a:rPr lang="en-US" b="0" dirty="0" err="1"/>
              <a:t>Konfiguracija</a:t>
            </a:r>
            <a:r>
              <a:rPr lang="en-US" b="0" dirty="0"/>
              <a:t> </a:t>
            </a:r>
            <a:r>
              <a:rPr lang="en-US" b="0" dirty="0" err="1"/>
              <a:t>baze</a:t>
            </a:r>
            <a:r>
              <a:rPr lang="en-US" b="0" dirty="0"/>
              <a:t> - </a:t>
            </a:r>
            <a:r>
              <a:rPr lang="en-US" dirty="0" err="1"/>
              <a:t>Konfigurišite</a:t>
            </a:r>
            <a:r>
              <a:rPr lang="en-US" dirty="0"/>
              <a:t> </a:t>
            </a:r>
            <a:r>
              <a:rPr lang="en-US" dirty="0" err="1"/>
              <a:t>vezu</a:t>
            </a:r>
            <a:r>
              <a:rPr lang="en-US" dirty="0"/>
              <a:t> </a:t>
            </a:r>
            <a:r>
              <a:rPr lang="en-US" dirty="0" err="1"/>
              <a:t>sa</a:t>
            </a:r>
            <a:r>
              <a:rPr lang="en-US" dirty="0"/>
              <a:t> </a:t>
            </a:r>
            <a:r>
              <a:rPr lang="en-US" dirty="0" err="1"/>
              <a:t>bazom</a:t>
            </a:r>
            <a:r>
              <a:rPr lang="en-US" dirty="0"/>
              <a:t> </a:t>
            </a:r>
            <a:r>
              <a:rPr lang="en-US" dirty="0" err="1"/>
              <a:t>podataka</a:t>
            </a:r>
            <a:r>
              <a:rPr lang="en-US" dirty="0"/>
              <a:t> u </a:t>
            </a:r>
            <a:r>
              <a:rPr lang="en-US" dirty="0" err="1"/>
              <a:t>application.yaml</a:t>
            </a:r>
            <a:endParaRPr lang="en-US" dirty="0"/>
          </a:p>
          <a:p>
            <a:pPr marL="342900" indent="-342900">
              <a:buAutoNum type="arabicPeriod"/>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33</a:t>
            </a:fld>
            <a:endParaRPr lang="en-GB"/>
          </a:p>
        </p:txBody>
      </p:sp>
    </p:spTree>
    <p:extLst>
      <p:ext uri="{BB962C8B-B14F-4D97-AF65-F5344CB8AC3E}">
        <p14:creationId xmlns:p14="http://schemas.microsoft.com/office/powerpoint/2010/main" val="13461752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dirty="0"/>
              <a:t>H2 </a:t>
            </a:r>
            <a:r>
              <a:rPr lang="en-US" dirty="0" err="1"/>
              <a:t>baza</a:t>
            </a:r>
            <a:r>
              <a:rPr lang="en-US" dirty="0"/>
              <a:t> </a:t>
            </a:r>
            <a:r>
              <a:rPr lang="en-US" dirty="0" err="1"/>
              <a:t>podataka</a:t>
            </a:r>
            <a:r>
              <a:rPr lang="en-US" dirty="0"/>
              <a:t> je </a:t>
            </a:r>
            <a:r>
              <a:rPr lang="en-US" dirty="0" err="1"/>
              <a:t>popularan</a:t>
            </a:r>
            <a:r>
              <a:rPr lang="en-US" dirty="0"/>
              <a:t> </a:t>
            </a:r>
            <a:r>
              <a:rPr lang="en-US" dirty="0" err="1"/>
              <a:t>izbor</a:t>
            </a:r>
            <a:r>
              <a:rPr lang="en-US" dirty="0"/>
              <a:t> u Spring </a:t>
            </a:r>
            <a:r>
              <a:rPr lang="en-US" dirty="0" err="1"/>
              <a:t>aplikacijama</a:t>
            </a:r>
            <a:r>
              <a:rPr lang="en-US" dirty="0"/>
              <a:t> </a:t>
            </a:r>
            <a:r>
              <a:rPr lang="en-US" dirty="0" err="1"/>
              <a:t>zbog</a:t>
            </a:r>
            <a:r>
              <a:rPr lang="en-US" dirty="0"/>
              <a:t> </a:t>
            </a:r>
            <a:r>
              <a:rPr lang="en-US" dirty="0" err="1"/>
              <a:t>svoje</a:t>
            </a:r>
            <a:r>
              <a:rPr lang="en-US" dirty="0"/>
              <a:t> </a:t>
            </a:r>
            <a:r>
              <a:rPr lang="en-US" dirty="0" err="1"/>
              <a:t>jednostavnosti</a:t>
            </a:r>
            <a:r>
              <a:rPr lang="en-US" dirty="0"/>
              <a:t>, </a:t>
            </a:r>
            <a:r>
              <a:rPr lang="en-US" dirty="0" err="1"/>
              <a:t>brzine</a:t>
            </a:r>
            <a:r>
              <a:rPr lang="en-US" dirty="0"/>
              <a:t> </a:t>
            </a:r>
            <a:r>
              <a:rPr lang="en-US" dirty="0" err="1"/>
              <a:t>i</a:t>
            </a:r>
            <a:r>
              <a:rPr lang="en-US" dirty="0"/>
              <a:t> </a:t>
            </a:r>
            <a:r>
              <a:rPr lang="en-US" dirty="0" err="1"/>
              <a:t>dobre</a:t>
            </a:r>
            <a:r>
              <a:rPr lang="en-US" dirty="0"/>
              <a:t> </a:t>
            </a:r>
            <a:r>
              <a:rPr lang="en-US" dirty="0" err="1"/>
              <a:t>integracije</a:t>
            </a:r>
            <a:r>
              <a:rPr lang="en-US" dirty="0"/>
              <a:t> </a:t>
            </a:r>
            <a:r>
              <a:rPr lang="en-US" dirty="0" err="1"/>
              <a:t>sa</a:t>
            </a:r>
            <a:r>
              <a:rPr lang="en-US" dirty="0"/>
              <a:t> Java </a:t>
            </a:r>
            <a:r>
              <a:rPr lang="en-US" dirty="0" err="1"/>
              <a:t>tehnologijama</a:t>
            </a:r>
            <a:r>
              <a:rPr lang="en-US" dirty="0"/>
              <a:t>. Ona je </a:t>
            </a:r>
            <a:r>
              <a:rPr lang="en-US" dirty="0" err="1"/>
              <a:t>često</a:t>
            </a:r>
            <a:r>
              <a:rPr lang="en-US" dirty="0"/>
              <a:t> </a:t>
            </a:r>
            <a:r>
              <a:rPr lang="en-US" dirty="0" err="1"/>
              <a:t>korišćena</a:t>
            </a:r>
            <a:r>
              <a:rPr lang="en-US" dirty="0"/>
              <a:t> za </a:t>
            </a:r>
            <a:r>
              <a:rPr lang="en-US" dirty="0" err="1"/>
              <a:t>testiranje</a:t>
            </a:r>
            <a:r>
              <a:rPr lang="en-US" dirty="0"/>
              <a:t> </a:t>
            </a:r>
            <a:r>
              <a:rPr lang="en-US" dirty="0" err="1"/>
              <a:t>ili</a:t>
            </a:r>
            <a:r>
              <a:rPr lang="en-US" dirty="0"/>
              <a:t> </a:t>
            </a:r>
            <a:r>
              <a:rPr lang="en-US" dirty="0" err="1"/>
              <a:t>razvoj</a:t>
            </a:r>
            <a:r>
              <a:rPr lang="en-US" dirty="0"/>
              <a:t> </a:t>
            </a:r>
            <a:r>
              <a:rPr lang="en-US" dirty="0" err="1"/>
              <a:t>aplikacija</a:t>
            </a:r>
            <a:r>
              <a:rPr lang="en-US" dirty="0"/>
              <a:t>.</a:t>
            </a:r>
          </a:p>
          <a:p>
            <a:r>
              <a:rPr lang="en-US" dirty="0"/>
              <a:t>H2 </a:t>
            </a:r>
            <a:r>
              <a:rPr lang="en-US" dirty="0" err="1"/>
              <a:t>podržava</a:t>
            </a:r>
            <a:r>
              <a:rPr lang="en-US" dirty="0"/>
              <a:t> </a:t>
            </a:r>
            <a:r>
              <a:rPr lang="en-US" dirty="0" err="1"/>
              <a:t>standardne</a:t>
            </a:r>
            <a:r>
              <a:rPr lang="en-US" dirty="0"/>
              <a:t> Java </a:t>
            </a:r>
            <a:r>
              <a:rPr lang="en-US" dirty="0" err="1"/>
              <a:t>tehnologije</a:t>
            </a:r>
            <a:r>
              <a:rPr lang="en-US" dirty="0"/>
              <a:t> </a:t>
            </a:r>
            <a:r>
              <a:rPr lang="en-US" dirty="0" err="1"/>
              <a:t>kao</a:t>
            </a:r>
            <a:r>
              <a:rPr lang="en-US" dirty="0"/>
              <a:t> </a:t>
            </a:r>
            <a:r>
              <a:rPr lang="en-US" dirty="0" err="1"/>
              <a:t>što</a:t>
            </a:r>
            <a:r>
              <a:rPr lang="en-US" dirty="0"/>
              <a:t> </a:t>
            </a:r>
            <a:r>
              <a:rPr lang="en-US" dirty="0" err="1"/>
              <a:t>su</a:t>
            </a:r>
            <a:r>
              <a:rPr lang="en-US" dirty="0"/>
              <a:t> JDBC (Java Database Connectivity) </a:t>
            </a:r>
            <a:r>
              <a:rPr lang="en-US" dirty="0" err="1"/>
              <a:t>i</a:t>
            </a:r>
            <a:r>
              <a:rPr lang="en-US" dirty="0"/>
              <a:t> JPA (Java Persistence API), </a:t>
            </a:r>
            <a:r>
              <a:rPr lang="en-US" dirty="0" err="1"/>
              <a:t>što</a:t>
            </a:r>
            <a:r>
              <a:rPr lang="en-US" dirty="0"/>
              <a:t> </a:t>
            </a:r>
            <a:r>
              <a:rPr lang="en-US" dirty="0" err="1"/>
              <a:t>olakšava</a:t>
            </a:r>
            <a:r>
              <a:rPr lang="en-US" dirty="0"/>
              <a:t> </a:t>
            </a:r>
            <a:r>
              <a:rPr lang="en-US" dirty="0" err="1"/>
              <a:t>integraciju</a:t>
            </a:r>
            <a:r>
              <a:rPr lang="en-US" dirty="0"/>
              <a:t> </a:t>
            </a:r>
            <a:r>
              <a:rPr lang="en-US" dirty="0" err="1"/>
              <a:t>sa</a:t>
            </a:r>
            <a:r>
              <a:rPr lang="en-US" dirty="0"/>
              <a:t> Spring </a:t>
            </a:r>
            <a:r>
              <a:rPr lang="en-US" dirty="0" err="1"/>
              <a:t>aplikacijama</a:t>
            </a:r>
            <a:r>
              <a:rPr lang="en-US" dirty="0"/>
              <a:t>.</a:t>
            </a:r>
          </a:p>
          <a:p>
            <a:r>
              <a:rPr lang="en-US" b="1" dirty="0"/>
              <a:t>Dobro </a:t>
            </a:r>
            <a:r>
              <a:rPr lang="en-US" b="1" dirty="0" err="1"/>
              <a:t>integrisana</a:t>
            </a:r>
            <a:r>
              <a:rPr lang="en-US" b="1" dirty="0"/>
              <a:t> </a:t>
            </a:r>
            <a:r>
              <a:rPr lang="en-US" b="1" dirty="0" err="1"/>
              <a:t>sa</a:t>
            </a:r>
            <a:r>
              <a:rPr lang="en-US" b="1" dirty="0"/>
              <a:t> Spring Boot-om</a:t>
            </a:r>
            <a:r>
              <a:rPr lang="en-US" dirty="0"/>
              <a:t>: Spring Boot </a:t>
            </a:r>
            <a:r>
              <a:rPr lang="en-US" dirty="0" err="1"/>
              <a:t>pruža</a:t>
            </a:r>
            <a:r>
              <a:rPr lang="en-US" dirty="0"/>
              <a:t> </a:t>
            </a:r>
            <a:r>
              <a:rPr lang="en-US" dirty="0" err="1"/>
              <a:t>podršku</a:t>
            </a:r>
            <a:r>
              <a:rPr lang="en-US" dirty="0"/>
              <a:t> za H2 </a:t>
            </a:r>
            <a:r>
              <a:rPr lang="en-US" dirty="0" err="1"/>
              <a:t>bazu</a:t>
            </a:r>
            <a:r>
              <a:rPr lang="en-US" dirty="0"/>
              <a:t> </a:t>
            </a:r>
            <a:r>
              <a:rPr lang="en-US" dirty="0" err="1"/>
              <a:t>podataka</a:t>
            </a:r>
            <a:r>
              <a:rPr lang="en-US" dirty="0"/>
              <a:t> </a:t>
            </a:r>
            <a:r>
              <a:rPr lang="en-US" dirty="0" err="1"/>
              <a:t>kroz</a:t>
            </a:r>
            <a:r>
              <a:rPr lang="en-US" dirty="0"/>
              <a:t> </a:t>
            </a:r>
            <a:r>
              <a:rPr lang="en-US" dirty="0" err="1"/>
              <a:t>svoje</a:t>
            </a:r>
            <a:r>
              <a:rPr lang="en-US" dirty="0"/>
              <a:t> </a:t>
            </a:r>
            <a:r>
              <a:rPr lang="en-US" dirty="0" err="1"/>
              <a:t>automatsko</a:t>
            </a:r>
            <a:r>
              <a:rPr lang="en-US" dirty="0"/>
              <a:t> </a:t>
            </a:r>
            <a:r>
              <a:rPr lang="en-US" dirty="0" err="1"/>
              <a:t>konfigurisanje</a:t>
            </a:r>
            <a:r>
              <a:rPr lang="en-US" dirty="0"/>
              <a:t>. Ovo </a:t>
            </a:r>
            <a:r>
              <a:rPr lang="en-US" dirty="0" err="1"/>
              <a:t>omogućava</a:t>
            </a:r>
            <a:r>
              <a:rPr lang="en-US" dirty="0"/>
              <a:t> </a:t>
            </a:r>
            <a:r>
              <a:rPr lang="en-US" dirty="0" err="1"/>
              <a:t>brzo</a:t>
            </a:r>
            <a:r>
              <a:rPr lang="en-US" dirty="0"/>
              <a:t> </a:t>
            </a:r>
            <a:r>
              <a:rPr lang="en-US" dirty="0" err="1"/>
              <a:t>podešavanje</a:t>
            </a:r>
            <a:r>
              <a:rPr lang="en-US" dirty="0"/>
              <a:t> H2 </a:t>
            </a:r>
            <a:r>
              <a:rPr lang="en-US" dirty="0" err="1"/>
              <a:t>baze</a:t>
            </a:r>
            <a:r>
              <a:rPr lang="en-US" dirty="0"/>
              <a:t> </a:t>
            </a:r>
            <a:r>
              <a:rPr lang="en-US" dirty="0" err="1"/>
              <a:t>podataka</a:t>
            </a:r>
            <a:r>
              <a:rPr lang="en-US" dirty="0"/>
              <a:t> u Spring Boot </a:t>
            </a:r>
            <a:r>
              <a:rPr lang="en-US" dirty="0" err="1"/>
              <a:t>aplikacijama</a:t>
            </a:r>
            <a:endParaRPr lang="en-U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34</a:t>
            </a:fld>
            <a:endParaRPr lang="en-GB"/>
          </a:p>
        </p:txBody>
      </p:sp>
    </p:spTree>
    <p:extLst>
      <p:ext uri="{BB962C8B-B14F-4D97-AF65-F5344CB8AC3E}">
        <p14:creationId xmlns:p14="http://schemas.microsoft.com/office/powerpoint/2010/main" val="31470619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dirty="0"/>
              <a:t>U Spring Data JPA </a:t>
            </a:r>
            <a:r>
              <a:rPr lang="en-US" dirty="0" err="1"/>
              <a:t>postoje</a:t>
            </a:r>
            <a:r>
              <a:rPr lang="en-US" dirty="0"/>
              <a:t> tri </a:t>
            </a:r>
            <a:r>
              <a:rPr lang="en-US" dirty="0" err="1"/>
              <a:t>osnovna</a:t>
            </a:r>
            <a:r>
              <a:rPr lang="en-US" dirty="0"/>
              <a:t> </a:t>
            </a:r>
            <a:r>
              <a:rPr lang="en-US" dirty="0" err="1"/>
              <a:t>repozitorijumska</a:t>
            </a:r>
            <a:r>
              <a:rPr lang="en-US" dirty="0"/>
              <a:t> </a:t>
            </a:r>
            <a:r>
              <a:rPr lang="en-US" dirty="0" err="1"/>
              <a:t>interfejsa</a:t>
            </a:r>
            <a:r>
              <a:rPr lang="en-US" dirty="0"/>
              <a:t> koji </a:t>
            </a:r>
            <a:r>
              <a:rPr lang="en-US" dirty="0" err="1"/>
              <a:t>olakšavaju</a:t>
            </a:r>
            <a:r>
              <a:rPr lang="en-US" dirty="0"/>
              <a:t> rad </a:t>
            </a:r>
            <a:r>
              <a:rPr lang="en-US" dirty="0" err="1"/>
              <a:t>sa</a:t>
            </a:r>
            <a:r>
              <a:rPr lang="en-US" dirty="0"/>
              <a:t> </a:t>
            </a:r>
            <a:r>
              <a:rPr lang="en-US" dirty="0" err="1"/>
              <a:t>bazom</a:t>
            </a:r>
            <a:r>
              <a:rPr lang="en-US" dirty="0"/>
              <a:t> </a:t>
            </a:r>
            <a:r>
              <a:rPr lang="en-US" dirty="0" err="1"/>
              <a:t>podataka</a:t>
            </a:r>
            <a:r>
              <a:rPr lang="en-US" dirty="0"/>
              <a:t>: </a:t>
            </a:r>
            <a:r>
              <a:rPr lang="en-US" dirty="0" err="1"/>
              <a:t>CrudRepository</a:t>
            </a:r>
            <a:r>
              <a:rPr lang="en-US" dirty="0"/>
              <a:t>, </a:t>
            </a:r>
            <a:r>
              <a:rPr lang="en-US" dirty="0" err="1"/>
              <a:t>JpaRepository</a:t>
            </a:r>
            <a:r>
              <a:rPr lang="en-US" dirty="0"/>
              <a:t> </a:t>
            </a:r>
            <a:r>
              <a:rPr lang="en-US" dirty="0" err="1"/>
              <a:t>i</a:t>
            </a:r>
            <a:r>
              <a:rPr lang="en-US" dirty="0"/>
              <a:t> </a:t>
            </a:r>
            <a:r>
              <a:rPr lang="en-US" dirty="0" err="1"/>
              <a:t>PagingAndSortingRepository</a:t>
            </a:r>
            <a:r>
              <a:rPr lang="en-US" dirty="0"/>
              <a:t>. Svi </a:t>
            </a:r>
            <a:r>
              <a:rPr lang="en-US" dirty="0" err="1"/>
              <a:t>ovi</a:t>
            </a:r>
            <a:r>
              <a:rPr lang="en-US" dirty="0"/>
              <a:t> </a:t>
            </a:r>
            <a:r>
              <a:rPr lang="en-US" dirty="0" err="1"/>
              <a:t>interfejsi</a:t>
            </a:r>
            <a:r>
              <a:rPr lang="en-US" dirty="0"/>
              <a:t> </a:t>
            </a:r>
            <a:r>
              <a:rPr lang="en-US" dirty="0" err="1"/>
              <a:t>pružaju</a:t>
            </a:r>
            <a:r>
              <a:rPr lang="en-US" dirty="0"/>
              <a:t> </a:t>
            </a:r>
            <a:r>
              <a:rPr lang="en-US" dirty="0" err="1"/>
              <a:t>osnovne</a:t>
            </a:r>
            <a:r>
              <a:rPr lang="en-US" dirty="0"/>
              <a:t> </a:t>
            </a:r>
            <a:r>
              <a:rPr lang="en-US" dirty="0" err="1"/>
              <a:t>operacije</a:t>
            </a:r>
            <a:r>
              <a:rPr lang="en-US" dirty="0"/>
              <a:t> za rad </a:t>
            </a:r>
            <a:r>
              <a:rPr lang="en-US" dirty="0" err="1"/>
              <a:t>sa</a:t>
            </a:r>
            <a:r>
              <a:rPr lang="en-US" dirty="0"/>
              <a:t> </a:t>
            </a:r>
            <a:r>
              <a:rPr lang="en-US" dirty="0" err="1"/>
              <a:t>entitetima</a:t>
            </a:r>
            <a:r>
              <a:rPr lang="en-US" dirty="0"/>
              <a:t>, </a:t>
            </a:r>
            <a:r>
              <a:rPr lang="en-US" dirty="0" err="1"/>
              <a:t>ali</a:t>
            </a:r>
            <a:r>
              <a:rPr lang="en-US" dirty="0"/>
              <a:t> </a:t>
            </a:r>
            <a:r>
              <a:rPr lang="en-US" dirty="0" err="1"/>
              <a:t>imaju</a:t>
            </a:r>
            <a:r>
              <a:rPr lang="en-US" dirty="0"/>
              <a:t> </a:t>
            </a:r>
            <a:r>
              <a:rPr lang="en-US" dirty="0" err="1"/>
              <a:t>neke</a:t>
            </a:r>
            <a:r>
              <a:rPr lang="en-US" dirty="0"/>
              <a:t> </a:t>
            </a:r>
            <a:r>
              <a:rPr lang="en-US" dirty="0" err="1"/>
              <a:t>razlike</a:t>
            </a:r>
            <a:r>
              <a:rPr lang="en-US" dirty="0"/>
              <a:t> u </a:t>
            </a:r>
            <a:r>
              <a:rPr lang="en-US" dirty="0" err="1"/>
              <a:t>dodatnim</a:t>
            </a:r>
            <a:r>
              <a:rPr lang="en-US" dirty="0"/>
              <a:t> </a:t>
            </a:r>
            <a:r>
              <a:rPr lang="en-US" dirty="0" err="1"/>
              <a:t>funkcionalnostima</a:t>
            </a:r>
            <a:r>
              <a:rPr lang="en-US" dirty="0"/>
              <a:t> </a:t>
            </a:r>
            <a:r>
              <a:rPr lang="en-US" dirty="0" err="1"/>
              <a:t>koje</a:t>
            </a:r>
            <a:r>
              <a:rPr lang="en-US" dirty="0"/>
              <a:t> nude.</a:t>
            </a:r>
          </a:p>
          <a:p>
            <a:r>
              <a:rPr lang="en-US" dirty="0" err="1"/>
              <a:t>CrudRepository</a:t>
            </a:r>
            <a:r>
              <a:rPr lang="en-US" dirty="0"/>
              <a:t> </a:t>
            </a:r>
            <a:r>
              <a:rPr lang="en-US" dirty="0" err="1"/>
              <a:t>pruža</a:t>
            </a:r>
            <a:r>
              <a:rPr lang="en-US" dirty="0"/>
              <a:t> </a:t>
            </a:r>
            <a:r>
              <a:rPr lang="en-US" dirty="0" err="1"/>
              <a:t>osnovne</a:t>
            </a:r>
            <a:r>
              <a:rPr lang="en-US" dirty="0"/>
              <a:t> CRUD </a:t>
            </a:r>
            <a:r>
              <a:rPr lang="en-US" dirty="0" err="1"/>
              <a:t>operacije</a:t>
            </a:r>
            <a:r>
              <a:rPr lang="en-US" dirty="0"/>
              <a:t>, </a:t>
            </a:r>
            <a:r>
              <a:rPr lang="en-US" dirty="0" err="1"/>
              <a:t>JpaRepository</a:t>
            </a:r>
            <a:r>
              <a:rPr lang="en-US" dirty="0"/>
              <a:t> </a:t>
            </a:r>
            <a:r>
              <a:rPr lang="en-US" dirty="0" err="1"/>
              <a:t>dodaje</a:t>
            </a:r>
            <a:r>
              <a:rPr lang="en-US" dirty="0"/>
              <a:t> </a:t>
            </a:r>
            <a:r>
              <a:rPr lang="en-US" dirty="0" err="1"/>
              <a:t>dodatne</a:t>
            </a:r>
            <a:r>
              <a:rPr lang="en-US" dirty="0"/>
              <a:t> </a:t>
            </a:r>
            <a:r>
              <a:rPr lang="en-US" dirty="0" err="1"/>
              <a:t>funkcionalnosti</a:t>
            </a:r>
            <a:r>
              <a:rPr lang="en-US" dirty="0"/>
              <a:t> za rad </a:t>
            </a:r>
            <a:r>
              <a:rPr lang="en-US" dirty="0" err="1"/>
              <a:t>sa</a:t>
            </a:r>
            <a:r>
              <a:rPr lang="en-US" dirty="0"/>
              <a:t> JPA </a:t>
            </a:r>
            <a:r>
              <a:rPr lang="en-US" dirty="0" err="1"/>
              <a:t>entitetima</a:t>
            </a:r>
            <a:r>
              <a:rPr lang="en-US" dirty="0"/>
              <a:t>, </a:t>
            </a:r>
            <a:r>
              <a:rPr lang="en-US" dirty="0" err="1"/>
              <a:t>dok</a:t>
            </a:r>
            <a:r>
              <a:rPr lang="en-US" dirty="0"/>
              <a:t> </a:t>
            </a:r>
            <a:r>
              <a:rPr lang="en-US" dirty="0" err="1"/>
              <a:t>PagingAndSortingRepository</a:t>
            </a:r>
            <a:r>
              <a:rPr lang="en-US" dirty="0"/>
              <a:t> </a:t>
            </a:r>
            <a:r>
              <a:rPr lang="en-US" dirty="0" err="1"/>
              <a:t>dodaje</a:t>
            </a:r>
            <a:r>
              <a:rPr lang="en-US" dirty="0"/>
              <a:t> </a:t>
            </a:r>
            <a:r>
              <a:rPr lang="en-US" dirty="0" err="1"/>
              <a:t>podršku</a:t>
            </a:r>
            <a:r>
              <a:rPr lang="en-US" dirty="0"/>
              <a:t> za </a:t>
            </a:r>
            <a:r>
              <a:rPr lang="en-US" dirty="0" err="1"/>
              <a:t>straničenje</a:t>
            </a:r>
            <a:r>
              <a:rPr lang="en-US" dirty="0"/>
              <a:t> </a:t>
            </a:r>
            <a:r>
              <a:rPr lang="en-US" dirty="0" err="1"/>
              <a:t>i</a:t>
            </a:r>
            <a:r>
              <a:rPr lang="en-US" dirty="0"/>
              <a:t> </a:t>
            </a:r>
            <a:r>
              <a:rPr lang="en-US" dirty="0" err="1"/>
              <a:t>sortiranje</a:t>
            </a:r>
            <a:r>
              <a:rPr lang="en-US" dirty="0"/>
              <a:t> </a:t>
            </a:r>
            <a:r>
              <a:rPr lang="en-US" dirty="0" err="1"/>
              <a:t>podataka</a:t>
            </a:r>
            <a:r>
              <a:rPr lang="en-US" dirty="0"/>
              <a:t>. </a:t>
            </a:r>
          </a:p>
          <a:p>
            <a:r>
              <a:rPr lang="en-US" dirty="0"/>
              <a:t>Da </a:t>
            </a:r>
            <a:r>
              <a:rPr lang="en-US" dirty="0" err="1"/>
              <a:t>biste</a:t>
            </a:r>
            <a:r>
              <a:rPr lang="en-US" dirty="0"/>
              <a:t> </a:t>
            </a:r>
            <a:r>
              <a:rPr lang="en-US" dirty="0" err="1"/>
              <a:t>definisali</a:t>
            </a:r>
            <a:r>
              <a:rPr lang="en-US" dirty="0"/>
              <a:t> JPA </a:t>
            </a:r>
            <a:r>
              <a:rPr lang="en-US" dirty="0" err="1"/>
              <a:t>repozitorijum</a:t>
            </a:r>
            <a:r>
              <a:rPr lang="en-US" dirty="0"/>
              <a:t> u Spring Boot </a:t>
            </a:r>
            <a:r>
              <a:rPr lang="en-US" dirty="0" err="1"/>
              <a:t>aplikaciji</a:t>
            </a:r>
            <a:r>
              <a:rPr lang="en-US" dirty="0"/>
              <a:t>, </a:t>
            </a:r>
            <a:r>
              <a:rPr lang="en-US" dirty="0" err="1"/>
              <a:t>koristi</a:t>
            </a:r>
            <a:r>
              <a:rPr lang="en-US" dirty="0"/>
              <a:t> se </a:t>
            </a:r>
            <a:r>
              <a:rPr lang="en-US" dirty="0" err="1"/>
              <a:t>interfejs</a:t>
            </a:r>
            <a:r>
              <a:rPr lang="en-US" dirty="0"/>
              <a:t> koji </a:t>
            </a:r>
            <a:r>
              <a:rPr lang="en-US" dirty="0" err="1"/>
              <a:t>proširuje</a:t>
            </a:r>
            <a:r>
              <a:rPr lang="en-US" dirty="0"/>
              <a:t> </a:t>
            </a:r>
            <a:r>
              <a:rPr lang="en-US" dirty="0" err="1"/>
              <a:t>JpaRepository</a:t>
            </a:r>
            <a:r>
              <a:rPr lang="en-US" dirty="0"/>
              <a:t> </a:t>
            </a:r>
            <a:r>
              <a:rPr lang="en-US" dirty="0" err="1"/>
              <a:t>interfejs</a:t>
            </a:r>
            <a:r>
              <a:rPr lang="en-US" dirty="0"/>
              <a:t> </a:t>
            </a:r>
            <a:r>
              <a:rPr lang="en-US" dirty="0" err="1"/>
              <a:t>iz</a:t>
            </a:r>
            <a:r>
              <a:rPr lang="en-US" dirty="0"/>
              <a:t> Spring Data JPA. </a:t>
            </a:r>
          </a:p>
          <a:p>
            <a:r>
              <a:rPr lang="en-US" dirty="0" err="1"/>
              <a:t>JpaRepository</a:t>
            </a:r>
            <a:r>
              <a:rPr lang="en-US" dirty="0"/>
              <a:t> </a:t>
            </a:r>
            <a:r>
              <a:rPr lang="en-US" dirty="0" err="1"/>
              <a:t>pruža</a:t>
            </a:r>
            <a:r>
              <a:rPr lang="en-US" dirty="0"/>
              <a:t> </a:t>
            </a:r>
            <a:r>
              <a:rPr lang="en-US" dirty="0" err="1"/>
              <a:t>osnovne</a:t>
            </a:r>
            <a:r>
              <a:rPr lang="en-US" dirty="0"/>
              <a:t> CRUD (Create, Read, Update, Delete) </a:t>
            </a:r>
            <a:r>
              <a:rPr lang="en-US" dirty="0" err="1"/>
              <a:t>operacije</a:t>
            </a:r>
            <a:r>
              <a:rPr lang="en-US" dirty="0"/>
              <a:t> za </a:t>
            </a:r>
            <a:r>
              <a:rPr lang="en-US" dirty="0" err="1"/>
              <a:t>entitete</a:t>
            </a:r>
            <a:r>
              <a:rPr lang="en-US" dirty="0"/>
              <a:t>, a Spring Data JPA </a:t>
            </a:r>
            <a:r>
              <a:rPr lang="en-US" dirty="0" err="1"/>
              <a:t>automatski</a:t>
            </a:r>
            <a:r>
              <a:rPr lang="en-US" dirty="0"/>
              <a:t> </a:t>
            </a:r>
            <a:r>
              <a:rPr lang="en-US" dirty="0" err="1"/>
              <a:t>implementira</a:t>
            </a:r>
            <a:r>
              <a:rPr lang="en-US" dirty="0"/>
              <a:t> </a:t>
            </a:r>
            <a:r>
              <a:rPr lang="en-US" dirty="0" err="1"/>
              <a:t>ove</a:t>
            </a:r>
            <a:r>
              <a:rPr lang="en-US" dirty="0"/>
              <a:t> </a:t>
            </a:r>
            <a:r>
              <a:rPr lang="en-US" dirty="0" err="1"/>
              <a:t>operacije</a:t>
            </a:r>
            <a:r>
              <a:rPr lang="en-US" dirty="0"/>
              <a:t> </a:t>
            </a:r>
            <a:r>
              <a:rPr lang="en-US" dirty="0" err="1"/>
              <a:t>na</a:t>
            </a:r>
            <a:r>
              <a:rPr lang="en-US" dirty="0"/>
              <a:t> </a:t>
            </a:r>
            <a:r>
              <a:rPr lang="en-US" dirty="0" err="1"/>
              <a:t>osnovu</a:t>
            </a:r>
            <a:r>
              <a:rPr lang="en-US" dirty="0"/>
              <a:t> </a:t>
            </a:r>
            <a:r>
              <a:rPr lang="en-US" dirty="0" err="1"/>
              <a:t>konvencija</a:t>
            </a:r>
            <a:r>
              <a:rPr lang="en-US" dirty="0"/>
              <a:t> </a:t>
            </a:r>
            <a:r>
              <a:rPr lang="en-US" dirty="0" err="1"/>
              <a:t>imenovanja</a:t>
            </a:r>
            <a:r>
              <a:rPr lang="en-US" dirty="0"/>
              <a:t> </a:t>
            </a:r>
            <a:r>
              <a:rPr lang="en-US" dirty="0" err="1"/>
              <a:t>metoda</a:t>
            </a:r>
            <a:r>
              <a:rPr lang="en-US" dirty="0"/>
              <a:t>.</a:t>
            </a:r>
          </a:p>
          <a:p>
            <a:r>
              <a:rPr lang="en-US" dirty="0" err="1"/>
              <a:t>PropertyRepository</a:t>
            </a:r>
            <a:r>
              <a:rPr lang="en-US" dirty="0"/>
              <a:t> </a:t>
            </a:r>
            <a:r>
              <a:rPr lang="en-US" dirty="0">
                <a:solidFill>
                  <a:srgbClr val="CC7832"/>
                </a:solidFill>
                <a:effectLst/>
              </a:rPr>
              <a:t>je </a:t>
            </a:r>
            <a:r>
              <a:rPr lang="en-US" dirty="0" err="1">
                <a:solidFill>
                  <a:srgbClr val="CC7832"/>
                </a:solidFill>
                <a:effectLst/>
              </a:rPr>
              <a:t>repzitorijum</a:t>
            </a:r>
            <a:r>
              <a:rPr lang="en-US" dirty="0">
                <a:solidFill>
                  <a:srgbClr val="CC7832"/>
                </a:solidFill>
                <a:effectLst/>
              </a:rPr>
              <a:t> koji </a:t>
            </a:r>
            <a:r>
              <a:rPr lang="en-US" dirty="0" err="1">
                <a:solidFill>
                  <a:srgbClr val="CC7832"/>
                </a:solidFill>
                <a:effectLst/>
              </a:rPr>
              <a:t>radi</a:t>
            </a:r>
            <a:r>
              <a:rPr lang="en-US" dirty="0">
                <a:solidFill>
                  <a:srgbClr val="CC7832"/>
                </a:solidFill>
                <a:effectLst/>
              </a:rPr>
              <a:t> </a:t>
            </a:r>
            <a:r>
              <a:rPr lang="en-US" dirty="0" err="1">
                <a:solidFill>
                  <a:srgbClr val="CC7832"/>
                </a:solidFill>
                <a:effectLst/>
              </a:rPr>
              <a:t>sa</a:t>
            </a:r>
            <a:r>
              <a:rPr lang="en-US" dirty="0">
                <a:solidFill>
                  <a:srgbClr val="CC7832"/>
                </a:solidFill>
                <a:effectLst/>
              </a:rPr>
              <a:t> </a:t>
            </a:r>
            <a:r>
              <a:rPr lang="en-US" dirty="0" err="1">
                <a:solidFill>
                  <a:srgbClr val="CC7832"/>
                </a:solidFill>
                <a:effectLst/>
              </a:rPr>
              <a:t>entitom</a:t>
            </a:r>
            <a:r>
              <a:rPr lang="en-US" dirty="0">
                <a:solidFill>
                  <a:srgbClr val="CC7832"/>
                </a:solidFill>
                <a:effectLst/>
              </a:rPr>
              <a:t> Property, a </a:t>
            </a:r>
            <a:r>
              <a:rPr lang="en-US" dirty="0" err="1">
                <a:solidFill>
                  <a:srgbClr val="CC7832"/>
                </a:solidFill>
                <a:effectLst/>
              </a:rPr>
              <a:t>kljucevi</a:t>
            </a:r>
            <a:r>
              <a:rPr lang="en-US" dirty="0">
                <a:solidFill>
                  <a:srgbClr val="CC7832"/>
                </a:solidFill>
                <a:effectLst/>
              </a:rPr>
              <a:t> </a:t>
            </a:r>
            <a:r>
              <a:rPr lang="en-US" dirty="0" err="1">
                <a:solidFill>
                  <a:srgbClr val="CC7832"/>
                </a:solidFill>
                <a:effectLst/>
              </a:rPr>
              <a:t>ce</a:t>
            </a:r>
            <a:r>
              <a:rPr lang="en-US" dirty="0">
                <a:solidFill>
                  <a:srgbClr val="CC7832"/>
                </a:solidFill>
                <a:effectLst/>
              </a:rPr>
              <a:t> </a:t>
            </a:r>
            <a:r>
              <a:rPr lang="en-US" dirty="0" err="1">
                <a:solidFill>
                  <a:srgbClr val="CC7832"/>
                </a:solidFill>
                <a:effectLst/>
              </a:rPr>
              <a:t>biti</a:t>
            </a:r>
            <a:r>
              <a:rPr lang="en-US" dirty="0">
                <a:solidFill>
                  <a:srgbClr val="CC7832"/>
                </a:solidFill>
                <a:effectLst/>
              </a:rPr>
              <a:t> </a:t>
            </a:r>
            <a:r>
              <a:rPr lang="en-US" dirty="0" err="1">
                <a:solidFill>
                  <a:srgbClr val="CC7832"/>
                </a:solidFill>
                <a:effectLst/>
              </a:rPr>
              <a:t>tipa</a:t>
            </a:r>
            <a:r>
              <a:rPr lang="en-US" dirty="0">
                <a:solidFill>
                  <a:srgbClr val="CC7832"/>
                </a:solidFill>
                <a:effectLst/>
              </a:rPr>
              <a:t> Integer I sad </a:t>
            </a:r>
            <a:r>
              <a:rPr lang="en-US" dirty="0" err="1">
                <a:solidFill>
                  <a:srgbClr val="CC7832"/>
                </a:solidFill>
                <a:effectLst/>
              </a:rPr>
              <a:t>mozemo</a:t>
            </a:r>
            <a:r>
              <a:rPr lang="en-US" dirty="0">
                <a:solidFill>
                  <a:srgbClr val="CC7832"/>
                </a:solidFill>
                <a:effectLst/>
              </a:rPr>
              <a:t> da </a:t>
            </a:r>
            <a:r>
              <a:rPr lang="en-US" dirty="0" err="1">
                <a:solidFill>
                  <a:srgbClr val="CC7832"/>
                </a:solidFill>
                <a:effectLst/>
              </a:rPr>
              <a:t>koristimo</a:t>
            </a:r>
            <a:r>
              <a:rPr lang="en-US" dirty="0">
                <a:solidFill>
                  <a:srgbClr val="CC7832"/>
                </a:solidFill>
                <a:effectLst/>
              </a:rPr>
              <a:t> </a:t>
            </a:r>
            <a:r>
              <a:rPr lang="en-US" dirty="0" err="1">
                <a:solidFill>
                  <a:srgbClr val="CC7832"/>
                </a:solidFill>
                <a:effectLst/>
              </a:rPr>
              <a:t>repozitorijum</a:t>
            </a:r>
            <a:r>
              <a:rPr lang="en-US" dirty="0">
                <a:solidFill>
                  <a:srgbClr val="CC7832"/>
                </a:solidFill>
                <a:effectLst/>
              </a:rPr>
              <a:t> u </a:t>
            </a:r>
            <a:r>
              <a:rPr lang="en-US" dirty="0" err="1">
                <a:solidFill>
                  <a:srgbClr val="CC7832"/>
                </a:solidFill>
                <a:effectLst/>
              </a:rPr>
              <a:t>servisu</a:t>
            </a:r>
            <a:r>
              <a:rPr lang="en-US" dirty="0">
                <a:solidFill>
                  <a:srgbClr val="CC7832"/>
                </a:solidFill>
                <a:effectLst/>
              </a:rPr>
              <a:t>, </a:t>
            </a:r>
            <a:r>
              <a:rPr lang="en-US" dirty="0" err="1">
                <a:solidFill>
                  <a:srgbClr val="CC7832"/>
                </a:solidFill>
                <a:effectLst/>
              </a:rPr>
              <a:t>kao</a:t>
            </a:r>
            <a:r>
              <a:rPr lang="en-US" dirty="0">
                <a:solidFill>
                  <a:srgbClr val="CC7832"/>
                </a:solidFill>
                <a:effectLst/>
              </a:rPr>
              <a:t> </a:t>
            </a:r>
            <a:r>
              <a:rPr lang="en-US" dirty="0" err="1">
                <a:solidFill>
                  <a:srgbClr val="CC7832"/>
                </a:solidFill>
                <a:effectLst/>
              </a:rPr>
              <a:t>npr</a:t>
            </a:r>
            <a:endParaRPr lang="en-US" dirty="0">
              <a:solidFill>
                <a:srgbClr val="CC7832"/>
              </a:solidFill>
              <a:effectLst/>
            </a:endParaRPr>
          </a:p>
          <a:p>
            <a:r>
              <a:rPr lang="en-US" dirty="0" err="1">
                <a:solidFill>
                  <a:srgbClr val="CC7832"/>
                </a:solidFill>
                <a:effectLst/>
              </a:rPr>
              <a:t>propertyRepository.save</a:t>
            </a:r>
            <a:r>
              <a:rPr lang="en-US" dirty="0">
                <a:solidFill>
                  <a:srgbClr val="CC7832"/>
                </a:solidFill>
                <a:effectLst/>
              </a:rPr>
              <a:t>(property) </a:t>
            </a:r>
            <a:r>
              <a:rPr lang="en-US" dirty="0" err="1">
                <a:solidFill>
                  <a:srgbClr val="CC7832"/>
                </a:solidFill>
                <a:effectLst/>
              </a:rPr>
              <a:t>ili</a:t>
            </a:r>
            <a:r>
              <a:rPr lang="en-US" dirty="0">
                <a:solidFill>
                  <a:srgbClr val="CC7832"/>
                </a:solidFill>
                <a:effectLst/>
              </a:rPr>
              <a:t> </a:t>
            </a:r>
            <a:r>
              <a:rPr lang="en-US" dirty="0" err="1">
                <a:solidFill>
                  <a:srgbClr val="CC7832"/>
                </a:solidFill>
                <a:effectLst/>
              </a:rPr>
              <a:t>propertyRepository.findAll</a:t>
            </a:r>
            <a:r>
              <a:rPr lang="en-US" dirty="0">
                <a:solidFill>
                  <a:srgbClr val="CC7832"/>
                </a:solidFill>
                <a:effectLst/>
              </a:rPr>
              <a:t>() </a:t>
            </a:r>
            <a:endParaRPr lang="en-U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35</a:t>
            </a:fld>
            <a:endParaRPr lang="en-GB"/>
          </a:p>
        </p:txBody>
      </p:sp>
    </p:spTree>
    <p:extLst>
      <p:ext uri="{BB962C8B-B14F-4D97-AF65-F5344CB8AC3E}">
        <p14:creationId xmlns:p14="http://schemas.microsoft.com/office/powerpoint/2010/main" val="29889252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36</a:t>
            </a:fld>
            <a:endParaRPr lang="en-GB"/>
          </a:p>
        </p:txBody>
      </p:sp>
    </p:spTree>
    <p:extLst>
      <p:ext uri="{BB962C8B-B14F-4D97-AF65-F5344CB8AC3E}">
        <p14:creationId xmlns:p14="http://schemas.microsoft.com/office/powerpoint/2010/main" val="690917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GB">
                <a:effectLst/>
                <a:latin typeface="Helvetica Neue" panose="02000503000000020004" pitchFamily="2" charset="0"/>
              </a:rPr>
              <a:t>Dependency Injection </a:t>
            </a:r>
            <a:r>
              <a:rPr lang="en-US">
                <a:latin typeface="Calibri"/>
                <a:cs typeface="Calibri"/>
              </a:rPr>
              <a:t>(</a:t>
            </a:r>
            <a:r>
              <a:rPr lang="en-US" err="1">
                <a:latin typeface="Calibri"/>
                <a:cs typeface="Calibri"/>
              </a:rPr>
              <a:t>kako</a:t>
            </a:r>
            <a:r>
              <a:rPr lang="en-US">
                <a:latin typeface="Calibri"/>
                <a:cs typeface="Calibri"/>
              </a:rPr>
              <a:t> bi ga </a:t>
            </a:r>
            <a:r>
              <a:rPr lang="en-US" err="1">
                <a:latin typeface="Calibri"/>
                <a:cs typeface="Calibri"/>
              </a:rPr>
              <a:t>preveli</a:t>
            </a:r>
            <a:r>
              <a:rPr lang="en-US">
                <a:latin typeface="Calibri"/>
                <a:cs typeface="Calibri"/>
              </a:rPr>
              <a:t> </a:t>
            </a:r>
            <a:r>
              <a:rPr lang="en-US" err="1">
                <a:latin typeface="Calibri"/>
                <a:cs typeface="Calibri"/>
              </a:rPr>
              <a:t>Injekcija</a:t>
            </a:r>
            <a:r>
              <a:rPr lang="en-US">
                <a:latin typeface="Calibri"/>
                <a:cs typeface="Calibri"/>
              </a:rPr>
              <a:t> </a:t>
            </a:r>
            <a:r>
              <a:rPr lang="en-US" err="1">
                <a:latin typeface="Calibri"/>
                <a:cs typeface="Calibri"/>
              </a:rPr>
              <a:t>Zavisnosti</a:t>
            </a:r>
            <a:r>
              <a:rPr lang="en-US">
                <a:latin typeface="Calibri"/>
                <a:cs typeface="Calibri"/>
              </a:rPr>
              <a:t>) </a:t>
            </a:r>
            <a:r>
              <a:rPr lang="en-GB">
                <a:effectLst/>
                <a:latin typeface="Helvetica Neue" panose="02000503000000020004" pitchFamily="2" charset="0"/>
              </a:rPr>
              <a:t>je </a:t>
            </a:r>
            <a:r>
              <a:rPr lang="en-GB" err="1">
                <a:effectLst/>
                <a:latin typeface="Helvetica Neue" panose="02000503000000020004" pitchFamily="2" charset="0"/>
              </a:rPr>
              <a:t>samo</a:t>
            </a:r>
            <a:r>
              <a:rPr lang="en-GB">
                <a:effectLst/>
                <a:latin typeface="Helvetica Neue" panose="02000503000000020004" pitchFamily="2" charset="0"/>
              </a:rPr>
              <a:t> </a:t>
            </a:r>
            <a:r>
              <a:rPr lang="en-GB" err="1">
                <a:effectLst/>
                <a:latin typeface="Helvetica Neue" panose="02000503000000020004" pitchFamily="2" charset="0"/>
              </a:rPr>
              <a:t>jedan</a:t>
            </a:r>
            <a:r>
              <a:rPr lang="en-GB">
                <a:effectLst/>
                <a:latin typeface="Helvetica Neue" panose="02000503000000020004" pitchFamily="2" charset="0"/>
              </a:rPr>
              <a:t> od </a:t>
            </a:r>
            <a:r>
              <a:rPr lang="en-GB" err="1">
                <a:effectLst/>
                <a:latin typeface="Helvetica Neue" panose="02000503000000020004" pitchFamily="2" charset="0"/>
              </a:rPr>
              <a:t>mehanizama</a:t>
            </a:r>
            <a:r>
              <a:rPr lang="en-GB">
                <a:effectLst/>
                <a:latin typeface="Helvetica Neue" panose="02000503000000020004" pitchFamily="2" charset="0"/>
              </a:rPr>
              <a:t> </a:t>
            </a:r>
            <a:r>
              <a:rPr lang="en-GB" err="1">
                <a:effectLst/>
                <a:latin typeface="Helvetica Neue" panose="02000503000000020004" pitchFamily="2" charset="0"/>
              </a:rPr>
              <a:t>kako</a:t>
            </a:r>
            <a:r>
              <a:rPr lang="en-GB">
                <a:effectLst/>
                <a:latin typeface="Helvetica Neue" panose="02000503000000020004" pitchFamily="2" charset="0"/>
              </a:rPr>
              <a:t> se </a:t>
            </a:r>
            <a:r>
              <a:rPr lang="en-GB" err="1">
                <a:effectLst/>
                <a:latin typeface="Helvetica Neue" panose="02000503000000020004" pitchFamily="2" charset="0"/>
              </a:rPr>
              <a:t>zapravo</a:t>
            </a:r>
            <a:r>
              <a:rPr lang="en-GB">
                <a:effectLst/>
                <a:latin typeface="Helvetica Neue" panose="02000503000000020004" pitchFamily="2" charset="0"/>
              </a:rPr>
              <a:t> </a:t>
            </a:r>
            <a:r>
              <a:rPr lang="en-GB" err="1">
                <a:effectLst/>
                <a:latin typeface="Helvetica Neue" panose="02000503000000020004" pitchFamily="2" charset="0"/>
              </a:rPr>
              <a:t>postize</a:t>
            </a:r>
            <a:r>
              <a:rPr lang="en-GB">
                <a:effectLst/>
                <a:latin typeface="Helvetica Neue" panose="02000503000000020004" pitchFamily="2" charset="0"/>
              </a:rPr>
              <a:t> </a:t>
            </a:r>
            <a:r>
              <a:rPr lang="en-GB" err="1">
                <a:effectLst/>
                <a:latin typeface="Helvetica Neue" panose="02000503000000020004" pitchFamily="2" charset="0"/>
              </a:rPr>
              <a:t>inverzija</a:t>
            </a:r>
            <a:r>
              <a:rPr lang="en-GB">
                <a:effectLst/>
                <a:latin typeface="Helvetica Neue" panose="02000503000000020004" pitchFamily="2" charset="0"/>
              </a:rPr>
              <a:t> </a:t>
            </a:r>
            <a:r>
              <a:rPr lang="en-GB" err="1">
                <a:effectLst/>
                <a:latin typeface="Helvetica Neue" panose="02000503000000020004" pitchFamily="2" charset="0"/>
              </a:rPr>
              <a:t>kontrole</a:t>
            </a:r>
            <a:r>
              <a:rPr lang="en-GB">
                <a:effectLst/>
                <a:latin typeface="Helvetica Neue" panose="02000503000000020004" pitchFamily="2" charset="0"/>
              </a:rPr>
              <a:t> u </a:t>
            </a:r>
            <a:r>
              <a:rPr lang="en-GB" err="1">
                <a:effectLst/>
                <a:latin typeface="Helvetica Neue" panose="02000503000000020004" pitchFamily="2" charset="0"/>
              </a:rPr>
              <a:t>kodu</a:t>
            </a:r>
            <a:r>
              <a:rPr lang="en-GB">
                <a:effectLst/>
                <a:latin typeface="Helvetica Neue" panose="02000503000000020004" pitchFamily="2" charset="0"/>
              </a:rPr>
              <a:t>. </a:t>
            </a:r>
          </a:p>
          <a:p>
            <a:pPr marL="0" marR="0" lvl="0" indent="0" algn="l" defTabSz="914400" rtl="0" eaLnBrk="1" fontAlgn="auto" latinLnBrk="0" hangingPunct="1">
              <a:lnSpc>
                <a:spcPct val="110000"/>
              </a:lnSpc>
              <a:spcBef>
                <a:spcPts val="0"/>
              </a:spcBef>
              <a:spcAft>
                <a:spcPts val="0"/>
              </a:spcAft>
              <a:buClrTx/>
              <a:buSzTx/>
              <a:buFontTx/>
              <a:buNone/>
              <a:tabLst/>
              <a:defRPr/>
            </a:pPr>
            <a:r>
              <a:rPr lang="en-GB" err="1">
                <a:effectLst/>
                <a:latin typeface="Helvetica Neue" panose="02000503000000020004" pitchFamily="2" charset="0"/>
              </a:rPr>
              <a:t>Pomocu</a:t>
            </a:r>
            <a:r>
              <a:rPr lang="en-GB">
                <a:effectLst/>
                <a:latin typeface="Helvetica Neue" panose="02000503000000020004" pitchFamily="2" charset="0"/>
              </a:rPr>
              <a:t> </a:t>
            </a:r>
            <a:r>
              <a:rPr lang="en-GB" err="1">
                <a:effectLst/>
                <a:latin typeface="Helvetica Neue" panose="02000503000000020004" pitchFamily="2" charset="0"/>
              </a:rPr>
              <a:t>njega</a:t>
            </a:r>
            <a:r>
              <a:rPr lang="en-GB">
                <a:effectLst/>
                <a:latin typeface="Helvetica Neue" panose="02000503000000020004" pitchFamily="2" charset="0"/>
              </a:rPr>
              <a:t>, </a:t>
            </a:r>
            <a:r>
              <a:rPr lang="en-GB" err="1">
                <a:effectLst/>
                <a:latin typeface="Helvetica Neue" panose="02000503000000020004" pitchFamily="2" charset="0"/>
              </a:rPr>
              <a:t>kontejner</a:t>
            </a:r>
            <a:r>
              <a:rPr lang="en-GB">
                <a:effectLst/>
                <a:latin typeface="Helvetica Neue" panose="02000503000000020004" pitchFamily="2" charset="0"/>
              </a:rPr>
              <a:t> </a:t>
            </a:r>
            <a:r>
              <a:rPr lang="en-GB" err="1">
                <a:effectLst/>
                <a:latin typeface="Helvetica Neue" panose="02000503000000020004" pitchFamily="2" charset="0"/>
              </a:rPr>
              <a:t>rukuje</a:t>
            </a:r>
            <a:r>
              <a:rPr lang="en-GB">
                <a:effectLst/>
                <a:latin typeface="Helvetica Neue" panose="02000503000000020004" pitchFamily="2" charset="0"/>
              </a:rPr>
              <a:t> </a:t>
            </a:r>
            <a:r>
              <a:rPr lang="en-GB" err="1">
                <a:effectLst/>
                <a:latin typeface="Helvetica Neue" panose="02000503000000020004" pitchFamily="2" charset="0"/>
              </a:rPr>
              <a:t>objektima</a:t>
            </a:r>
            <a:r>
              <a:rPr lang="en-GB">
                <a:effectLst/>
                <a:latin typeface="Helvetica Neue" panose="02000503000000020004" pitchFamily="2" charset="0"/>
              </a:rPr>
              <a:t> </a:t>
            </a:r>
            <a:r>
              <a:rPr lang="en-GB" err="1">
                <a:effectLst/>
                <a:latin typeface="Helvetica Neue" panose="02000503000000020004" pitchFamily="2" charset="0"/>
              </a:rPr>
              <a:t>i</a:t>
            </a:r>
            <a:r>
              <a:rPr lang="en-GB">
                <a:effectLst/>
                <a:latin typeface="Helvetica Neue" panose="02000503000000020004" pitchFamily="2" charset="0"/>
              </a:rPr>
              <a:t> </a:t>
            </a:r>
            <a:r>
              <a:rPr lang="en-GB" err="1">
                <a:effectLst/>
                <a:latin typeface="Helvetica Neue" panose="02000503000000020004" pitchFamily="2" charset="0"/>
              </a:rPr>
              <a:t>vezama</a:t>
            </a:r>
            <a:r>
              <a:rPr lang="en-GB">
                <a:effectLst/>
                <a:latin typeface="Helvetica Neue" panose="02000503000000020004" pitchFamily="2" charset="0"/>
              </a:rPr>
              <a:t> </a:t>
            </a:r>
            <a:r>
              <a:rPr lang="en-GB" err="1">
                <a:effectLst/>
                <a:latin typeface="Helvetica Neue" panose="02000503000000020004" pitchFamily="2" charset="0"/>
              </a:rPr>
              <a:t>izmedju</a:t>
            </a:r>
            <a:r>
              <a:rPr lang="en-GB">
                <a:effectLst/>
                <a:latin typeface="Helvetica Neue" panose="02000503000000020004" pitchFamily="2" charset="0"/>
              </a:rPr>
              <a:t> </a:t>
            </a:r>
            <a:r>
              <a:rPr lang="en-GB" err="1">
                <a:effectLst/>
                <a:latin typeface="Helvetica Neue" panose="02000503000000020004" pitchFamily="2" charset="0"/>
              </a:rPr>
              <a:t>njih</a:t>
            </a:r>
            <a:r>
              <a:rPr lang="en-GB">
                <a:effectLst/>
                <a:latin typeface="Helvetica Neue" panose="02000503000000020004" pitchFamily="2" charset="0"/>
              </a:rPr>
              <a:t> da mi to ne bi </a:t>
            </a:r>
            <a:r>
              <a:rPr lang="en-GB" err="1">
                <a:effectLst/>
                <a:latin typeface="Helvetica Neue" panose="02000503000000020004" pitchFamily="2" charset="0"/>
              </a:rPr>
              <a:t>morali</a:t>
            </a:r>
            <a:r>
              <a:rPr lang="en-GB">
                <a:effectLst/>
                <a:latin typeface="Helvetica Neue" panose="02000503000000020004" pitchFamily="2" charset="0"/>
              </a:rPr>
              <a:t> da </a:t>
            </a:r>
            <a:r>
              <a:rPr lang="en-GB" err="1">
                <a:effectLst/>
                <a:latin typeface="Helvetica Neue" panose="02000503000000020004" pitchFamily="2" charset="0"/>
              </a:rPr>
              <a:t>radimo</a:t>
            </a:r>
            <a:r>
              <a:rPr lang="en-GB">
                <a:effectLst/>
                <a:latin typeface="Helvetica Neue" panose="02000503000000020004" pitchFamily="2" charset="0"/>
              </a:rPr>
              <a:t>.</a:t>
            </a:r>
            <a:br>
              <a:rPr lang="en-GB">
                <a:effectLst/>
                <a:latin typeface="Helvetica Neue" panose="02000503000000020004" pitchFamily="2" charset="0"/>
              </a:rPr>
            </a:br>
            <a:r>
              <a:rPr lang="en-GB">
                <a:effectLst/>
                <a:latin typeface="Helvetica Neue" panose="02000503000000020004" pitchFamily="2" charset="0"/>
              </a:rPr>
              <a:t>Ono </a:t>
            </a:r>
            <a:r>
              <a:rPr lang="en-GB" err="1">
                <a:effectLst/>
                <a:latin typeface="Helvetica Neue" panose="02000503000000020004" pitchFamily="2" charset="0"/>
              </a:rPr>
              <a:t>sto</a:t>
            </a:r>
            <a:r>
              <a:rPr lang="en-GB">
                <a:effectLst/>
                <a:latin typeface="Helvetica Neue" panose="02000503000000020004" pitchFamily="2" charset="0"/>
              </a:rPr>
              <a:t> </a:t>
            </a:r>
            <a:r>
              <a:rPr lang="en-GB" err="1">
                <a:effectLst/>
                <a:latin typeface="Helvetica Neue" panose="02000503000000020004" pitchFamily="2" charset="0"/>
              </a:rPr>
              <a:t>treba</a:t>
            </a:r>
            <a:r>
              <a:rPr lang="en-GB">
                <a:effectLst/>
                <a:latin typeface="Helvetica Neue" panose="02000503000000020004" pitchFamily="2" charset="0"/>
              </a:rPr>
              <a:t> da </a:t>
            </a:r>
            <a:r>
              <a:rPr lang="en-GB" err="1">
                <a:effectLst/>
                <a:latin typeface="Helvetica Neue" panose="02000503000000020004" pitchFamily="2" charset="0"/>
              </a:rPr>
              <a:t>uradimo</a:t>
            </a:r>
            <a:r>
              <a:rPr lang="en-GB">
                <a:effectLst/>
                <a:latin typeface="Helvetica Neue" panose="02000503000000020004" pitchFamily="2" charset="0"/>
              </a:rPr>
              <a:t> </a:t>
            </a:r>
            <a:r>
              <a:rPr lang="en-GB" err="1">
                <a:effectLst/>
                <a:latin typeface="Helvetica Neue" panose="02000503000000020004" pitchFamily="2" charset="0"/>
              </a:rPr>
              <a:t>jeste</a:t>
            </a:r>
            <a:r>
              <a:rPr lang="en-GB">
                <a:effectLst/>
                <a:latin typeface="Helvetica Neue" panose="02000503000000020004" pitchFamily="2" charset="0"/>
              </a:rPr>
              <a:t> da </a:t>
            </a:r>
            <a:r>
              <a:rPr lang="en-GB" err="1">
                <a:effectLst/>
                <a:latin typeface="Helvetica Neue" panose="02000503000000020004" pitchFamily="2" charset="0"/>
              </a:rPr>
              <a:t>na</a:t>
            </a:r>
            <a:r>
              <a:rPr lang="en-GB">
                <a:effectLst/>
                <a:latin typeface="Helvetica Neue" panose="02000503000000020004" pitchFamily="2" charset="0"/>
              </a:rPr>
              <a:t> </a:t>
            </a:r>
            <a:r>
              <a:rPr lang="en-GB" err="1">
                <a:effectLst/>
                <a:latin typeface="Helvetica Neue" panose="02000503000000020004" pitchFamily="2" charset="0"/>
              </a:rPr>
              <a:t>neki</a:t>
            </a:r>
            <a:r>
              <a:rPr lang="en-GB">
                <a:effectLst/>
                <a:latin typeface="Helvetica Neue" panose="02000503000000020004" pitchFamily="2" charset="0"/>
              </a:rPr>
              <a:t> </a:t>
            </a:r>
            <a:r>
              <a:rPr lang="en-GB" err="1">
                <a:effectLst/>
                <a:latin typeface="Helvetica Neue" panose="02000503000000020004" pitchFamily="2" charset="0"/>
              </a:rPr>
              <a:t>nacin</a:t>
            </a:r>
            <a:r>
              <a:rPr lang="en-GB">
                <a:effectLst/>
                <a:latin typeface="Helvetica Neue" panose="02000503000000020004" pitchFamily="2" charset="0"/>
              </a:rPr>
              <a:t> </a:t>
            </a:r>
            <a:r>
              <a:rPr lang="en-GB" err="1">
                <a:effectLst/>
                <a:latin typeface="Helvetica Neue" panose="02000503000000020004" pitchFamily="2" charset="0"/>
              </a:rPr>
              <a:t>objasnimo</a:t>
            </a:r>
            <a:r>
              <a:rPr lang="en-GB">
                <a:effectLst/>
                <a:latin typeface="Helvetica Neue" panose="02000503000000020004" pitchFamily="2" charset="0"/>
              </a:rPr>
              <a:t> framework </a:t>
            </a:r>
            <a:r>
              <a:rPr lang="en-GB" err="1">
                <a:effectLst/>
                <a:latin typeface="Helvetica Neue" panose="02000503000000020004" pitchFamily="2" charset="0"/>
              </a:rPr>
              <a:t>vezu</a:t>
            </a:r>
            <a:r>
              <a:rPr lang="en-GB">
                <a:effectLst/>
                <a:latin typeface="Helvetica Neue" panose="02000503000000020004" pitchFamily="2" charset="0"/>
              </a:rPr>
              <a:t> </a:t>
            </a:r>
            <a:r>
              <a:rPr lang="en-GB" err="1">
                <a:effectLst/>
                <a:latin typeface="Helvetica Neue" panose="02000503000000020004" pitchFamily="2" charset="0"/>
              </a:rPr>
              <a:t>izmedju</a:t>
            </a:r>
            <a:r>
              <a:rPr lang="en-GB">
                <a:effectLst/>
                <a:latin typeface="Helvetica Neue" panose="02000503000000020004" pitchFamily="2" charset="0"/>
              </a:rPr>
              <a:t> </a:t>
            </a:r>
            <a:r>
              <a:rPr lang="en-GB" err="1">
                <a:effectLst/>
                <a:latin typeface="Helvetica Neue" panose="02000503000000020004" pitchFamily="2" charset="0"/>
              </a:rPr>
              <a:t>ovih</a:t>
            </a:r>
            <a:r>
              <a:rPr lang="en-GB">
                <a:effectLst/>
                <a:latin typeface="Helvetica Neue" panose="02000503000000020004" pitchFamily="2" charset="0"/>
              </a:rPr>
              <a:t> </a:t>
            </a:r>
            <a:r>
              <a:rPr lang="en-GB" err="1">
                <a:effectLst/>
                <a:latin typeface="Helvetica Neue" panose="02000503000000020004" pitchFamily="2" charset="0"/>
              </a:rPr>
              <a:t>objekata</a:t>
            </a:r>
            <a:r>
              <a:rPr lang="en-GB">
                <a:effectLst/>
                <a:latin typeface="Helvetica Neue" panose="02000503000000020004" pitchFamily="2" charset="0"/>
              </a:rPr>
              <a:t> </a:t>
            </a:r>
            <a:r>
              <a:rPr lang="en-GB" err="1">
                <a:effectLst/>
                <a:latin typeface="Helvetica Neue" panose="02000503000000020004" pitchFamily="2" charset="0"/>
              </a:rPr>
              <a:t>i</a:t>
            </a:r>
            <a:r>
              <a:rPr lang="en-GB">
                <a:effectLst/>
                <a:latin typeface="Helvetica Neue" panose="02000503000000020004" pitchFamily="2" charset="0"/>
              </a:rPr>
              <a:t> </a:t>
            </a:r>
            <a:r>
              <a:rPr lang="en-GB" err="1">
                <a:effectLst/>
                <a:latin typeface="Helvetica Neue" panose="02000503000000020004" pitchFamily="2" charset="0"/>
              </a:rPr>
              <a:t>kako</a:t>
            </a:r>
            <a:r>
              <a:rPr lang="en-GB">
                <a:effectLst/>
                <a:latin typeface="Helvetica Neue" panose="02000503000000020004" pitchFamily="2" charset="0"/>
              </a:rPr>
              <a:t> </a:t>
            </a:r>
            <a:r>
              <a:rPr lang="en-GB" err="1">
                <a:effectLst/>
                <a:latin typeface="Helvetica Neue" panose="02000503000000020004" pitchFamily="2" charset="0"/>
              </a:rPr>
              <a:t>oni</a:t>
            </a:r>
            <a:r>
              <a:rPr lang="en-GB">
                <a:effectLst/>
                <a:latin typeface="Helvetica Neue" panose="02000503000000020004" pitchFamily="2" charset="0"/>
              </a:rPr>
              <a:t> </a:t>
            </a:r>
            <a:r>
              <a:rPr lang="en-GB" err="1">
                <a:effectLst/>
                <a:latin typeface="Helvetica Neue" panose="02000503000000020004" pitchFamily="2" charset="0"/>
              </a:rPr>
              <a:t>zavise</a:t>
            </a:r>
            <a:r>
              <a:rPr lang="en-GB">
                <a:effectLst/>
                <a:latin typeface="Helvetica Neue" panose="02000503000000020004" pitchFamily="2" charset="0"/>
              </a:rPr>
              <a:t> </a:t>
            </a:r>
            <a:r>
              <a:rPr lang="en-GB" err="1">
                <a:effectLst/>
                <a:latin typeface="Helvetica Neue" panose="02000503000000020004" pitchFamily="2" charset="0"/>
              </a:rPr>
              <a:t>jedni</a:t>
            </a:r>
            <a:r>
              <a:rPr lang="en-GB">
                <a:effectLst/>
                <a:latin typeface="Helvetica Neue" panose="02000503000000020004" pitchFamily="2" charset="0"/>
              </a:rPr>
              <a:t> od </a:t>
            </a:r>
            <a:r>
              <a:rPr lang="en-GB" err="1">
                <a:effectLst/>
                <a:latin typeface="Helvetica Neue" panose="02000503000000020004" pitchFamily="2" charset="0"/>
              </a:rPr>
              <a:t>drugih</a:t>
            </a:r>
            <a:r>
              <a:rPr lang="en-GB">
                <a:effectLst/>
                <a:latin typeface="Helvetica Neue" panose="02000503000000020004" pitchFamily="2" charset="0"/>
              </a:rPr>
              <a:t>. </a:t>
            </a:r>
          </a:p>
          <a:p>
            <a:endParaRPr lang="en-US">
              <a:latin typeface="Calibri"/>
              <a:cs typeface="Calibri"/>
            </a:endParaRPr>
          </a:p>
          <a:p>
            <a:r>
              <a:rPr lang="en-US" err="1">
                <a:latin typeface="Calibri"/>
                <a:cs typeface="Calibri"/>
              </a:rPr>
              <a:t>Kada</a:t>
            </a:r>
            <a:r>
              <a:rPr lang="en-US">
                <a:latin typeface="Calibri"/>
                <a:cs typeface="Calibri"/>
              </a:rPr>
              <a:t> se </a:t>
            </a:r>
            <a:r>
              <a:rPr lang="en-US" err="1">
                <a:latin typeface="Calibri"/>
                <a:cs typeface="Calibri"/>
              </a:rPr>
              <a:t>instancira</a:t>
            </a:r>
            <a:r>
              <a:rPr lang="en-US">
                <a:latin typeface="Calibri"/>
                <a:cs typeface="Calibri"/>
              </a:rPr>
              <a:t> </a:t>
            </a:r>
            <a:r>
              <a:rPr lang="en-US" err="1">
                <a:latin typeface="Calibri"/>
                <a:cs typeface="Calibri"/>
              </a:rPr>
              <a:t>neki</a:t>
            </a:r>
            <a:r>
              <a:rPr lang="en-US">
                <a:latin typeface="Calibri"/>
                <a:cs typeface="Calibri"/>
              </a:rPr>
              <a:t> Bean u Spring-u, </a:t>
            </a:r>
            <a:r>
              <a:rPr lang="en-US" err="1">
                <a:latin typeface="Calibri"/>
                <a:cs typeface="Calibri"/>
              </a:rPr>
              <a:t>provera</a:t>
            </a:r>
            <a:r>
              <a:rPr lang="en-US">
                <a:latin typeface="Calibri"/>
                <a:cs typeface="Calibri"/>
              </a:rPr>
              <a:t> se da li taj bean </a:t>
            </a:r>
            <a:r>
              <a:rPr lang="en-US" err="1">
                <a:latin typeface="Calibri"/>
                <a:cs typeface="Calibri"/>
              </a:rPr>
              <a:t>zavisi</a:t>
            </a:r>
            <a:r>
              <a:rPr lang="en-US">
                <a:latin typeface="Calibri"/>
                <a:cs typeface="Calibri"/>
              </a:rPr>
              <a:t> od </a:t>
            </a:r>
            <a:r>
              <a:rPr lang="en-US" err="1">
                <a:latin typeface="Calibri"/>
                <a:cs typeface="Calibri"/>
              </a:rPr>
              <a:t>drugih</a:t>
            </a:r>
            <a:r>
              <a:rPr lang="en-US">
                <a:latin typeface="Calibri"/>
                <a:cs typeface="Calibri"/>
              </a:rPr>
              <a:t> Bean-ova. </a:t>
            </a:r>
          </a:p>
          <a:p>
            <a:r>
              <a:rPr lang="en-US" err="1">
                <a:latin typeface="Calibri"/>
                <a:cs typeface="Calibri"/>
              </a:rPr>
              <a:t>Ako</a:t>
            </a:r>
            <a:r>
              <a:rPr lang="en-US">
                <a:latin typeface="Calibri"/>
                <a:cs typeface="Calibri"/>
              </a:rPr>
              <a:t> </a:t>
            </a:r>
            <a:r>
              <a:rPr lang="en-US" err="1">
                <a:latin typeface="Calibri"/>
                <a:cs typeface="Calibri"/>
              </a:rPr>
              <a:t>zavisi</a:t>
            </a:r>
            <a:r>
              <a:rPr lang="en-US">
                <a:latin typeface="Calibri"/>
                <a:cs typeface="Calibri"/>
              </a:rPr>
              <a:t>, </a:t>
            </a:r>
            <a:r>
              <a:rPr lang="en-US" err="1">
                <a:latin typeface="Calibri"/>
                <a:cs typeface="Calibri"/>
              </a:rPr>
              <a:t>traze</a:t>
            </a:r>
            <a:r>
              <a:rPr lang="en-US">
                <a:latin typeface="Calibri"/>
                <a:cs typeface="Calibri"/>
              </a:rPr>
              <a:t> se </a:t>
            </a:r>
            <a:r>
              <a:rPr lang="en-US" err="1">
                <a:latin typeface="Calibri"/>
                <a:cs typeface="Calibri"/>
              </a:rPr>
              <a:t>odgovarajuce</a:t>
            </a:r>
            <a:r>
              <a:rPr lang="en-US">
                <a:latin typeface="Calibri"/>
                <a:cs typeface="Calibri"/>
              </a:rPr>
              <a:t> instance, I </a:t>
            </a:r>
            <a:r>
              <a:rPr lang="en-US" err="1">
                <a:latin typeface="Calibri"/>
                <a:cs typeface="Calibri"/>
              </a:rPr>
              <a:t>prosledjuju</a:t>
            </a:r>
            <a:r>
              <a:rPr lang="en-US">
                <a:latin typeface="Calibri"/>
                <a:cs typeface="Calibri"/>
              </a:rPr>
              <a:t> se Bean-u.</a:t>
            </a:r>
            <a:endParaRPr lang="en-US"/>
          </a:p>
          <a:p>
            <a:endParaRPr lang="en-US">
              <a:latin typeface="Calibri"/>
              <a:cs typeface="Calibri"/>
            </a:endParaRPr>
          </a:p>
        </p:txBody>
      </p:sp>
      <p:sp>
        <p:nvSpPr>
          <p:cNvPr id="4" name="Slide Number Placeholder 3"/>
          <p:cNvSpPr>
            <a:spLocks noGrp="1"/>
          </p:cNvSpPr>
          <p:nvPr>
            <p:ph type="sldNum" sz="quarter" idx="5"/>
          </p:nvPr>
        </p:nvSpPr>
        <p:spPr/>
        <p:txBody>
          <a:bodyPr/>
          <a:lstStyle/>
          <a:p>
            <a:fld id="{E762DFE1-544E-4AD0-8AE2-9ADF9877B110}" type="slidenum">
              <a:rPr lang="en-GB" smtClean="0"/>
              <a:pPr/>
              <a:t>6</a:t>
            </a:fld>
            <a:endParaRPr lang="en-GB"/>
          </a:p>
        </p:txBody>
      </p:sp>
    </p:spTree>
    <p:extLst>
      <p:ext uri="{BB962C8B-B14F-4D97-AF65-F5344CB8AC3E}">
        <p14:creationId xmlns:p14="http://schemas.microsoft.com/office/powerpoint/2010/main" val="1891022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dirty="0"/>
              <a:t>find</a:t>
            </a:r>
            <a:r>
              <a:rPr lang="en-US" dirty="0"/>
              <a:t>: This is a query keyword that indicates a SELECT query. It can be replaced by other keywords like read, get, query, search, and stream which essentially do the same thing.</a:t>
            </a:r>
          </a:p>
          <a:p>
            <a:pPr>
              <a:buFont typeface="Arial" panose="020B0604020202020204" pitchFamily="34" charset="0"/>
              <a:buChar char="•"/>
            </a:pPr>
            <a:r>
              <a:rPr lang="en-US" b="1" dirty="0"/>
              <a:t>Bookings</a:t>
            </a:r>
            <a:r>
              <a:rPr lang="en-US" dirty="0"/>
              <a:t>: This is the entity type. The method is supposed to return instances of the Booking entity.</a:t>
            </a:r>
          </a:p>
          <a:p>
            <a:pPr>
              <a:buFont typeface="Arial" panose="020B0604020202020204" pitchFamily="34" charset="0"/>
              <a:buChar char="•"/>
            </a:pPr>
            <a:r>
              <a:rPr lang="en-US" b="1" dirty="0"/>
              <a:t>By</a:t>
            </a:r>
            <a:r>
              <a:rPr lang="en-US" dirty="0"/>
              <a:t>: This indicates the start of the query criteria.</a:t>
            </a:r>
          </a:p>
          <a:p>
            <a:pPr>
              <a:buFont typeface="Arial" panose="020B0604020202020204" pitchFamily="34" charset="0"/>
              <a:buChar char="•"/>
            </a:pPr>
            <a:r>
              <a:rPr lang="en-US" b="1" dirty="0" err="1"/>
              <a:t>NumberOfGuests</a:t>
            </a:r>
            <a:r>
              <a:rPr lang="en-US" dirty="0"/>
              <a:t>: This is the first property name in the Booking entity. The method filters results based on this property.</a:t>
            </a:r>
          </a:p>
          <a:p>
            <a:pPr>
              <a:buFont typeface="Arial" panose="020B0604020202020204" pitchFamily="34" charset="0"/>
              <a:buChar char="•"/>
            </a:pPr>
            <a:r>
              <a:rPr lang="en-US" b="1" dirty="0"/>
              <a:t>And</a:t>
            </a:r>
            <a:r>
              <a:rPr lang="en-US" dirty="0"/>
              <a:t>: This is a logical operator indicating that another condition follows.</a:t>
            </a:r>
          </a:p>
          <a:p>
            <a:pPr>
              <a:buFont typeface="Arial" panose="020B0604020202020204" pitchFamily="34" charset="0"/>
              <a:buChar char="•"/>
            </a:pPr>
            <a:r>
              <a:rPr lang="en-US" b="1" dirty="0" err="1"/>
              <a:t>CheckInDate</a:t>
            </a:r>
            <a:r>
              <a:rPr lang="en-US" dirty="0"/>
              <a:t>: This is the second property name in the Booking entity. The method filters results based on this property.</a:t>
            </a:r>
          </a:p>
          <a:p>
            <a:endParaRPr lang="en-U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37</a:t>
            </a:fld>
            <a:endParaRPr lang="en-GB"/>
          </a:p>
        </p:txBody>
      </p:sp>
    </p:spTree>
    <p:extLst>
      <p:ext uri="{BB962C8B-B14F-4D97-AF65-F5344CB8AC3E}">
        <p14:creationId xmlns:p14="http://schemas.microsoft.com/office/powerpoint/2010/main" val="4070024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RS"/>
              <a:t>Postoji nekoliko nacina da se jedan Bean definise. U pocetku springa, koristie su se xml anotacije koje su bile definisane u nekim property fajlovima. Tu su se definisale veze, polja i zavisnosti.</a:t>
            </a:r>
            <a:br>
              <a:rPr lang="en-RS"/>
            </a:br>
            <a:r>
              <a:rPr lang="en-RS"/>
              <a:t>Id bean-a je morao da bude jedinstven.</a:t>
            </a:r>
          </a:p>
          <a:p>
            <a:endParaRPr lang="en-RS"/>
          </a:p>
          <a:p>
            <a:r>
              <a:rPr lang="en-RS"/>
              <a:t>U novijim verzijama se koristi definisanje na osnovu anotacija kao sto je Bean ili Component.</a:t>
            </a:r>
          </a:p>
          <a:p>
            <a:r>
              <a:rPr lang="en-RS"/>
              <a:t>Konfiguraciona klasa oznacena sa anotacijom C</a:t>
            </a:r>
            <a:r>
              <a:rPr lang="en-GB"/>
              <a:t>o</a:t>
            </a:r>
            <a:r>
              <a:rPr lang="en-RS"/>
              <a:t>nfiguration je zapravo ono sto je u xml-u sekcija &lt;beans&gt;, a u njoj se nalazi lista bean-ova.</a:t>
            </a:r>
          </a:p>
          <a:p>
            <a:endParaRPr lang="en-RS"/>
          </a:p>
          <a:p>
            <a:r>
              <a:rPr lang="en-RS"/>
              <a:t>ComponentScanner ce da autodetektuje klase oznacene sa Component anotacijom i shodno tome ih i kreirati.</a:t>
            </a:r>
          </a:p>
        </p:txBody>
      </p:sp>
      <p:sp>
        <p:nvSpPr>
          <p:cNvPr id="4" name="Slide Number Placeholder 3"/>
          <p:cNvSpPr>
            <a:spLocks noGrp="1"/>
          </p:cNvSpPr>
          <p:nvPr>
            <p:ph type="sldNum" sz="quarter" idx="5"/>
          </p:nvPr>
        </p:nvSpPr>
        <p:spPr/>
        <p:txBody>
          <a:bodyPr/>
          <a:lstStyle/>
          <a:p>
            <a:fld id="{E762DFE1-544E-4AD0-8AE2-9ADF9877B110}" type="slidenum">
              <a:rPr lang="en-GB" smtClean="0"/>
              <a:pPr/>
              <a:t>7</a:t>
            </a:fld>
            <a:endParaRPr lang="en-GB"/>
          </a:p>
        </p:txBody>
      </p:sp>
    </p:spTree>
    <p:extLst>
      <p:ext uri="{BB962C8B-B14F-4D97-AF65-F5344CB8AC3E}">
        <p14:creationId xmlns:p14="http://schemas.microsoft.com/office/powerpoint/2010/main" val="2941492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RS" dirty="0"/>
              <a:t>Postoji nekoliko nacina da se odradi dependency injection u springu.</a:t>
            </a:r>
          </a:p>
          <a:p>
            <a:endParaRPr lang="en-RS" dirty="0"/>
          </a:p>
          <a:p>
            <a:r>
              <a:rPr lang="en-GB" dirty="0"/>
              <a:t>P</a:t>
            </a:r>
            <a:r>
              <a:rPr lang="en-RS" dirty="0"/>
              <a:t>rvi tip, pomocu konstruktora. Ovo je i tip koji se najvise preporucuje iz razloga sto zahteva da svi dependency-ji budu eksplicitni i obavezni. </a:t>
            </a:r>
          </a:p>
          <a:p>
            <a:r>
              <a:rPr lang="en-RS" dirty="0"/>
              <a:t>Oni se prosledjuju kao argumenti konstruktoru i na taj nacin jasno daju do znanja da je jedan objekat zavisan od drugog u vreme njegovog kreiranja. Autowired anotacija je opciona u ovom slucaju.</a:t>
            </a:r>
          </a:p>
          <a:p>
            <a:endParaRPr lang="en-RS" dirty="0"/>
          </a:p>
          <a:p>
            <a:r>
              <a:rPr lang="en-RS" dirty="0"/>
              <a:t>Drugi tip, pomocu definicije polja. Ovo podrazumeva oznacavanje polja sa Autowired anotacijom. Na taj nacin, kada Spring kreira objekat koji je oznacen sa Autowired </a:t>
            </a:r>
            <a:r>
              <a:rPr lang="en-GB" dirty="0"/>
              <a:t>on</a:t>
            </a:r>
            <a:r>
              <a:rPr lang="en-RS" dirty="0"/>
              <a:t>n trazi instancu odgovarajuceg objekta da je poveze sa poljem. Mala mana ovog pristupa jeste sto ovi dependency-ji mogu biti opcioni sto ce uzrokovati runtime problem.</a:t>
            </a:r>
          </a:p>
          <a:p>
            <a:endParaRPr lang="en-RS" dirty="0"/>
          </a:p>
          <a:p>
            <a:r>
              <a:rPr lang="en-RS" dirty="0"/>
              <a:t>Treci tip je pomocu setera. Ovo podrazumeva da anotacija ide na metodu setera. Kao i kod proslog primera, ne zahteva da je polje obavezno i zbog toga moze biti zgodno u situacijama</a:t>
            </a:r>
          </a:p>
          <a:p>
            <a:r>
              <a:rPr lang="en-GB" dirty="0"/>
              <a:t>K</a:t>
            </a:r>
            <a:r>
              <a:rPr lang="en-RS" dirty="0"/>
              <a:t>ada nam i jeste to polje opciono ili kada je malo teze izmeniti konstruktor postojece klase. Takodje mu je mana sto moze da dode objekte u inkonzistentno stanje ako si potrebni </a:t>
            </a:r>
            <a:r>
              <a:rPr lang="en-GB" dirty="0"/>
              <a:t>dependency</a:t>
            </a:r>
            <a:r>
              <a:rPr lang="en-RS" dirty="0"/>
              <a:t>y-ji nisu setovani pre kreiranja objekta.</a:t>
            </a:r>
          </a:p>
        </p:txBody>
      </p:sp>
      <p:sp>
        <p:nvSpPr>
          <p:cNvPr id="4" name="Slide Number Placeholder 3"/>
          <p:cNvSpPr>
            <a:spLocks noGrp="1"/>
          </p:cNvSpPr>
          <p:nvPr>
            <p:ph type="sldNum" sz="quarter" idx="5"/>
          </p:nvPr>
        </p:nvSpPr>
        <p:spPr/>
        <p:txBody>
          <a:bodyPr/>
          <a:lstStyle/>
          <a:p>
            <a:fld id="{E762DFE1-544E-4AD0-8AE2-9ADF9877B110}" type="slidenum">
              <a:rPr lang="en-GB" smtClean="0"/>
              <a:pPr/>
              <a:t>8</a:t>
            </a:fld>
            <a:endParaRPr lang="en-GB"/>
          </a:p>
        </p:txBody>
      </p:sp>
    </p:spTree>
    <p:extLst>
      <p:ext uri="{BB962C8B-B14F-4D97-AF65-F5344CB8AC3E}">
        <p14:creationId xmlns:p14="http://schemas.microsoft.com/office/powerpoint/2010/main" val="146947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GB" dirty="0"/>
              <a:t>P</a:t>
            </a:r>
            <a:r>
              <a:rPr lang="en-RS" dirty="0"/>
              <a:t>rimer koda sa prethodnog slajda bi ovako izgledao u xml konfiguraciji.</a:t>
            </a:r>
          </a:p>
          <a:p>
            <a:r>
              <a:rPr lang="en-RS" dirty="0"/>
              <a:t>Ovde je jasna povezanost zavisnosti izmedju ove 2 klase.</a:t>
            </a:r>
          </a:p>
        </p:txBody>
      </p:sp>
      <p:sp>
        <p:nvSpPr>
          <p:cNvPr id="4" name="Slide Number Placeholder 3"/>
          <p:cNvSpPr>
            <a:spLocks noGrp="1"/>
          </p:cNvSpPr>
          <p:nvPr>
            <p:ph type="sldNum" sz="quarter" idx="5"/>
          </p:nvPr>
        </p:nvSpPr>
        <p:spPr/>
        <p:txBody>
          <a:bodyPr/>
          <a:lstStyle/>
          <a:p>
            <a:fld id="{E762DFE1-544E-4AD0-8AE2-9ADF9877B110}" type="slidenum">
              <a:rPr lang="en-GB" smtClean="0"/>
              <a:pPr/>
              <a:t>9</a:t>
            </a:fld>
            <a:endParaRPr lang="en-GB"/>
          </a:p>
        </p:txBody>
      </p:sp>
    </p:spTree>
    <p:extLst>
      <p:ext uri="{BB962C8B-B14F-4D97-AF65-F5344CB8AC3E}">
        <p14:creationId xmlns:p14="http://schemas.microsoft.com/office/powerpoint/2010/main" val="3500484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RS"/>
              <a:t>Ovde vidimo primer kako bi nas kod izgledao u slucaju tradicionalnog programiranja i u slucaju dependency injectiona.</a:t>
            </a:r>
            <a:br>
              <a:rPr lang="en-RS"/>
            </a:br>
            <a:r>
              <a:rPr lang="en-RS"/>
              <a:t>Glavna razlika je u tome sto se kod svakog instanciranja klase CashRegister kreirala i nova instanca objekta Calculator. </a:t>
            </a:r>
            <a:r>
              <a:rPr lang="en-GB"/>
              <a:t>U</a:t>
            </a:r>
            <a:r>
              <a:rPr lang="en-RS"/>
              <a:t> nekim slucajevima kreiranje novog objekta </a:t>
            </a:r>
          </a:p>
          <a:p>
            <a:r>
              <a:rPr lang="en-GB"/>
              <a:t>bez</a:t>
            </a:r>
            <a:r>
              <a:rPr lang="en-RS"/>
              <a:t> potrebe nema smisla jer trosi resurse (zamislimo neko objekat koji radi konekciju na bazu npr)</a:t>
            </a:r>
          </a:p>
          <a:p>
            <a:endParaRPr lang="en-RS"/>
          </a:p>
          <a:p>
            <a:r>
              <a:rPr lang="en-RS"/>
              <a:t>Takodje, sam kod je usko vezan (coupled) gde konstruktori zavise jedan od drugog. Izmena implementacije konstruktora Calculator() bi slomio kod.</a:t>
            </a:r>
          </a:p>
          <a:p>
            <a:endParaRPr lang="en-RS"/>
          </a:p>
          <a:p>
            <a:r>
              <a:rPr lang="en-RS"/>
              <a:t>Treca i mozda i najveca mana jeste testiranje u izolaciji. S obzirom da klasa CashRegister ne moze da se testira bez kreiranja nove instance klase Calculator, opet se javlja ta njihova zavisnost</a:t>
            </a:r>
          </a:p>
          <a:p>
            <a:r>
              <a:rPr lang="en-GB"/>
              <a:t>I</a:t>
            </a:r>
            <a:r>
              <a:rPr lang="en-RS"/>
              <a:t> nemogucnost testiranja CashRegister-a u izolaciji od Calculator, gde bi Calculator bio mock-ovan</a:t>
            </a:r>
          </a:p>
          <a:p>
            <a:endParaRPr lang="en-RS"/>
          </a:p>
          <a:p>
            <a:r>
              <a:rPr lang="en-RS"/>
              <a:t>U primeru desno se kalkulator definise kao dependency koji se prosledjuje samoj klasi. Sve navedene mane su resene ovim pristupom.</a:t>
            </a:r>
          </a:p>
        </p:txBody>
      </p:sp>
      <p:sp>
        <p:nvSpPr>
          <p:cNvPr id="4" name="Slide Number Placeholder 3"/>
          <p:cNvSpPr>
            <a:spLocks noGrp="1"/>
          </p:cNvSpPr>
          <p:nvPr>
            <p:ph type="sldNum" sz="quarter" idx="5"/>
          </p:nvPr>
        </p:nvSpPr>
        <p:spPr/>
        <p:txBody>
          <a:bodyPr/>
          <a:lstStyle/>
          <a:p>
            <a:fld id="{E762DFE1-544E-4AD0-8AE2-9ADF9877B110}" type="slidenum">
              <a:rPr lang="en-GB" smtClean="0"/>
              <a:pPr/>
              <a:t>10</a:t>
            </a:fld>
            <a:endParaRPr lang="en-GB"/>
          </a:p>
        </p:txBody>
      </p:sp>
    </p:spTree>
    <p:extLst>
      <p:ext uri="{BB962C8B-B14F-4D97-AF65-F5344CB8AC3E}">
        <p14:creationId xmlns:p14="http://schemas.microsoft.com/office/powerpoint/2010/main" val="2696431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RS"/>
              <a:t>Spring Boot je prekonfigurisana ekstenzija springa vec spremna za upotrebu. Nastao je kao potreba da se Spring ucini jos laksim za upotrebu.</a:t>
            </a:r>
          </a:p>
          <a:p>
            <a:r>
              <a:rPr lang="en-RS"/>
              <a:t>Sadrzi set usluznih programa koji automatizuju spring konfiguraciju.</a:t>
            </a:r>
          </a:p>
          <a:p>
            <a:r>
              <a:rPr lang="en-RS"/>
              <a:t>Cilj Spring Boot-a jeste da se smanji duzina koda i samo vreme njegovog pisanja, tj da kod frameworka bude sakriven iza anotacija ili konfiguracija, </a:t>
            </a:r>
          </a:p>
          <a:p>
            <a:r>
              <a:rPr lang="en-GB"/>
              <a:t>T</a:t>
            </a:r>
            <a:r>
              <a:rPr lang="en-RS"/>
              <a:t>ako da se krajnji korisnik vise fokusira na svoj custom kod.</a:t>
            </a:r>
          </a:p>
          <a:p>
            <a:r>
              <a:rPr lang="en-RS"/>
              <a:t>Autokonfiguracija je znacajno smanjila kolicinu eksplicitnog konfigurisanja (bilo da je to xml ili jaca kod) koji je u Springu bio potreban da bi se aplikacija build-ala.</a:t>
            </a:r>
          </a:p>
        </p:txBody>
      </p:sp>
      <p:sp>
        <p:nvSpPr>
          <p:cNvPr id="4" name="Slide Number Placeholder 3"/>
          <p:cNvSpPr>
            <a:spLocks noGrp="1"/>
          </p:cNvSpPr>
          <p:nvPr>
            <p:ph type="sldNum" sz="quarter" idx="5"/>
          </p:nvPr>
        </p:nvSpPr>
        <p:spPr/>
        <p:txBody>
          <a:bodyPr/>
          <a:lstStyle/>
          <a:p>
            <a:fld id="{E762DFE1-544E-4AD0-8AE2-9ADF9877B110}" type="slidenum">
              <a:rPr lang="en-GB" smtClean="0"/>
              <a:pPr/>
              <a:t>12</a:t>
            </a:fld>
            <a:endParaRPr lang="en-GB"/>
          </a:p>
        </p:txBody>
      </p:sp>
    </p:spTree>
    <p:extLst>
      <p:ext uri="{BB962C8B-B14F-4D97-AF65-F5344CB8AC3E}">
        <p14:creationId xmlns:p14="http://schemas.microsoft.com/office/powerpoint/2010/main" val="3444891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b="0" i="0">
                <a:solidFill>
                  <a:srgbClr val="737373"/>
                </a:solidFill>
                <a:effectLst/>
                <a:highlight>
                  <a:srgbClr val="FFFFFF"/>
                </a:highlight>
                <a:latin typeface="DM Sans" panose="020F0502020204030204" pitchFamily="34" charset="0"/>
              </a:rPr>
              <a:t>Spring boot </a:t>
            </a:r>
            <a:r>
              <a:rPr lang="en-US" b="0" i="0" err="1">
                <a:solidFill>
                  <a:srgbClr val="737373"/>
                </a:solidFill>
                <a:effectLst/>
                <a:highlight>
                  <a:srgbClr val="FFFFFF"/>
                </a:highlight>
                <a:latin typeface="DM Sans" panose="020F0502020204030204" pitchFamily="34" charset="0"/>
              </a:rPr>
              <a:t>moze</a:t>
            </a:r>
            <a:r>
              <a:rPr lang="en-US" b="0" i="0">
                <a:solidFill>
                  <a:srgbClr val="737373"/>
                </a:solidFill>
                <a:effectLst/>
                <a:highlight>
                  <a:srgbClr val="FFFFFF"/>
                </a:highlight>
                <a:latin typeface="DM Sans" panose="020F0502020204030204" pitchFamily="34" charset="0"/>
              </a:rPr>
              <a:t> da </a:t>
            </a:r>
            <a:r>
              <a:rPr lang="en-US" b="0" i="0" err="1">
                <a:solidFill>
                  <a:srgbClr val="737373"/>
                </a:solidFill>
                <a:effectLst/>
                <a:highlight>
                  <a:srgbClr val="FFFFFF"/>
                </a:highlight>
                <a:latin typeface="DM Sans" panose="020F0502020204030204" pitchFamily="34" charset="0"/>
              </a:rPr>
              <a:t>koristi</a:t>
            </a:r>
            <a:r>
              <a:rPr lang="en-US" b="0" i="0">
                <a:solidFill>
                  <a:srgbClr val="737373"/>
                </a:solidFill>
                <a:effectLst/>
                <a:highlight>
                  <a:srgbClr val="FFFFFF"/>
                </a:highlight>
                <a:latin typeface="DM Sans" panose="020F0502020204030204" pitchFamily="34" charset="0"/>
              </a:rPr>
              <a:t> WAR </a:t>
            </a:r>
            <a:r>
              <a:rPr lang="en-US" b="0" i="0" err="1">
                <a:solidFill>
                  <a:srgbClr val="737373"/>
                </a:solidFill>
                <a:effectLst/>
                <a:highlight>
                  <a:srgbClr val="FFFFFF"/>
                </a:highlight>
                <a:latin typeface="DM Sans" panose="020F0502020204030204" pitchFamily="34" charset="0"/>
              </a:rPr>
              <a:t>ali</a:t>
            </a:r>
            <a:r>
              <a:rPr lang="en-US" b="0" i="0">
                <a:solidFill>
                  <a:srgbClr val="737373"/>
                </a:solidFill>
                <a:effectLst/>
                <a:highlight>
                  <a:srgbClr val="FFFFFF"/>
                </a:highlight>
                <a:latin typeface="DM Sans" panose="020F0502020204030204" pitchFamily="34" charset="0"/>
              </a:rPr>
              <a:t> on </a:t>
            </a:r>
            <a:r>
              <a:rPr lang="en-US" b="0" i="0" err="1">
                <a:solidFill>
                  <a:srgbClr val="737373"/>
                </a:solidFill>
                <a:effectLst/>
                <a:highlight>
                  <a:srgbClr val="FFFFFF"/>
                </a:highlight>
                <a:latin typeface="DM Sans" panose="020F0502020204030204" pitchFamily="34" charset="0"/>
              </a:rPr>
              <a:t>nije</a:t>
            </a:r>
            <a:r>
              <a:rPr lang="en-US" b="0" i="0">
                <a:solidFill>
                  <a:srgbClr val="737373"/>
                </a:solidFill>
                <a:effectLst/>
                <a:highlight>
                  <a:srgbClr val="FFFFFF"/>
                </a:highlight>
                <a:latin typeface="DM Sans" panose="020F0502020204030204" pitchFamily="34" charset="0"/>
              </a:rPr>
              <a:t> </a:t>
            </a:r>
            <a:r>
              <a:rPr lang="en-US" b="0" i="0" err="1">
                <a:solidFill>
                  <a:srgbClr val="737373"/>
                </a:solidFill>
                <a:effectLst/>
                <a:highlight>
                  <a:srgbClr val="FFFFFF"/>
                </a:highlight>
                <a:latin typeface="DM Sans" panose="020F0502020204030204" pitchFamily="34" charset="0"/>
              </a:rPr>
              <a:t>neophodan</a:t>
            </a:r>
            <a:r>
              <a:rPr lang="en-US" b="0" i="0">
                <a:solidFill>
                  <a:srgbClr val="737373"/>
                </a:solidFill>
                <a:effectLst/>
                <a:highlight>
                  <a:srgbClr val="FFFFFF"/>
                </a:highlight>
                <a:latin typeface="DM Sans" panose="020F0502020204030204" pitchFamily="34" charset="0"/>
              </a:rPr>
              <a:t>. </a:t>
            </a:r>
            <a:r>
              <a:rPr lang="en-US" b="0" i="0" err="1">
                <a:solidFill>
                  <a:srgbClr val="737373"/>
                </a:solidFill>
                <a:effectLst/>
                <a:highlight>
                  <a:srgbClr val="FFFFFF"/>
                </a:highlight>
                <a:latin typeface="DM Sans" panose="020F0502020204030204" pitchFamily="34" charset="0"/>
              </a:rPr>
              <a:t>Koristi</a:t>
            </a:r>
            <a:r>
              <a:rPr lang="en-US" b="0" i="0">
                <a:solidFill>
                  <a:srgbClr val="737373"/>
                </a:solidFill>
                <a:effectLst/>
                <a:highlight>
                  <a:srgbClr val="FFFFFF"/>
                </a:highlight>
                <a:latin typeface="DM Sans" panose="020F0502020204030204" pitchFamily="34" charset="0"/>
              </a:rPr>
              <a:t> se JAR koji je </a:t>
            </a:r>
            <a:r>
              <a:rPr lang="en-US" b="0" i="0" err="1">
                <a:solidFill>
                  <a:srgbClr val="737373"/>
                </a:solidFill>
                <a:effectLst/>
                <a:highlight>
                  <a:srgbClr val="FFFFFF"/>
                </a:highlight>
                <a:latin typeface="DM Sans" panose="020F0502020204030204" pitchFamily="34" charset="0"/>
              </a:rPr>
              <a:t>manje</a:t>
            </a:r>
            <a:r>
              <a:rPr lang="en-US" b="0" i="0">
                <a:solidFill>
                  <a:srgbClr val="737373"/>
                </a:solidFill>
                <a:effectLst/>
                <a:highlight>
                  <a:srgbClr val="FFFFFF"/>
                </a:highlight>
                <a:latin typeface="DM Sans" panose="020F0502020204030204" pitchFamily="34" charset="0"/>
              </a:rPr>
              <a:t> </a:t>
            </a:r>
            <a:r>
              <a:rPr lang="en-US" b="0" i="0" err="1">
                <a:solidFill>
                  <a:srgbClr val="737373"/>
                </a:solidFill>
                <a:effectLst/>
                <a:highlight>
                  <a:srgbClr val="FFFFFF"/>
                </a:highlight>
                <a:latin typeface="DM Sans" panose="020F0502020204030204" pitchFamily="34" charset="0"/>
              </a:rPr>
              <a:t>zahtevan</a:t>
            </a:r>
            <a:r>
              <a:rPr lang="en-US" b="0" i="0">
                <a:solidFill>
                  <a:srgbClr val="737373"/>
                </a:solidFill>
                <a:effectLst/>
                <a:highlight>
                  <a:srgbClr val="FFFFFF"/>
                </a:highlight>
                <a:latin typeface="DM Sans" panose="020F0502020204030204" pitchFamily="34" charset="0"/>
              </a:rPr>
              <a:t> </a:t>
            </a:r>
            <a:r>
              <a:rPr lang="en-US" b="0" i="0" err="1">
                <a:solidFill>
                  <a:srgbClr val="737373"/>
                </a:solidFill>
                <a:effectLst/>
                <a:highlight>
                  <a:srgbClr val="FFFFFF"/>
                </a:highlight>
                <a:latin typeface="DM Sans" panose="020F0502020204030204" pitchFamily="34" charset="0"/>
              </a:rPr>
              <a:t>i</a:t>
            </a:r>
            <a:r>
              <a:rPr lang="en-US" b="0" i="0">
                <a:solidFill>
                  <a:srgbClr val="737373"/>
                </a:solidFill>
                <a:effectLst/>
                <a:highlight>
                  <a:srgbClr val="FFFFFF"/>
                </a:highlight>
                <a:latin typeface="DM Sans" panose="020F0502020204030204" pitchFamily="34" charset="0"/>
              </a:rPr>
              <a:t> “</a:t>
            </a:r>
            <a:r>
              <a:rPr lang="en-US" b="0" i="0" err="1">
                <a:solidFill>
                  <a:srgbClr val="737373"/>
                </a:solidFill>
                <a:effectLst/>
                <a:highlight>
                  <a:srgbClr val="FFFFFF"/>
                </a:highlight>
                <a:latin typeface="DM Sans" panose="020F0502020204030204" pitchFamily="34" charset="0"/>
              </a:rPr>
              <a:t>laksi</a:t>
            </a:r>
            <a:r>
              <a:rPr lang="en-US" b="0" i="0">
                <a:solidFill>
                  <a:srgbClr val="737373"/>
                </a:solidFill>
                <a:effectLst/>
                <a:highlight>
                  <a:srgbClr val="FFFFFF"/>
                </a:highlight>
                <a:latin typeface="DM Sans" panose="020F0502020204030204" pitchFamily="34" charset="0"/>
              </a:rPr>
              <a:t>”</a:t>
            </a:r>
          </a:p>
          <a:p>
            <a:endParaRPr lang="en-US" b="0" i="0">
              <a:solidFill>
                <a:srgbClr val="737373"/>
              </a:solidFill>
              <a:effectLst/>
              <a:highlight>
                <a:srgbClr val="FFFFFF"/>
              </a:highlight>
              <a:latin typeface="DM Sans" panose="020F0502020204030204" pitchFamily="34" charset="0"/>
            </a:endParaRPr>
          </a:p>
          <a:p>
            <a:r>
              <a:rPr lang="en-US" b="0" i="0">
                <a:solidFill>
                  <a:srgbClr val="737373"/>
                </a:solidFill>
                <a:effectLst/>
                <a:highlight>
                  <a:srgbClr val="FFFFFF"/>
                </a:highlight>
                <a:latin typeface="DM Sans" panose="020F0502020204030204" pitchFamily="34" charset="0"/>
              </a:rPr>
              <a:t>Tomcat, Jetty </a:t>
            </a:r>
            <a:r>
              <a:rPr lang="en-US" b="0" i="0" err="1">
                <a:solidFill>
                  <a:srgbClr val="737373"/>
                </a:solidFill>
                <a:effectLst/>
                <a:highlight>
                  <a:srgbClr val="FFFFFF"/>
                </a:highlight>
                <a:latin typeface="DM Sans" panose="020F0502020204030204" pitchFamily="34" charset="0"/>
              </a:rPr>
              <a:t>i</a:t>
            </a:r>
            <a:r>
              <a:rPr lang="en-US" b="0" i="0">
                <a:solidFill>
                  <a:srgbClr val="737373"/>
                </a:solidFill>
                <a:effectLst/>
                <a:highlight>
                  <a:srgbClr val="FFFFFF"/>
                </a:highlight>
                <a:latin typeface="DM Sans" panose="020F0502020204030204" pitchFamily="34" charset="0"/>
              </a:rPr>
              <a:t> Undertow </a:t>
            </a:r>
            <a:r>
              <a:rPr lang="en-US" b="0" i="0" err="1">
                <a:solidFill>
                  <a:srgbClr val="737373"/>
                </a:solidFill>
                <a:effectLst/>
                <a:highlight>
                  <a:srgbClr val="FFFFFF"/>
                </a:highlight>
                <a:latin typeface="DM Sans" panose="020F0502020204030204" pitchFamily="34" charset="0"/>
              </a:rPr>
              <a:t>su</a:t>
            </a:r>
            <a:r>
              <a:rPr lang="en-US" b="0" i="0">
                <a:solidFill>
                  <a:srgbClr val="737373"/>
                </a:solidFill>
                <a:effectLst/>
                <a:highlight>
                  <a:srgbClr val="FFFFFF"/>
                </a:highlight>
                <a:latin typeface="DM Sans" panose="020F0502020204030204" pitchFamily="34" charset="0"/>
              </a:rPr>
              <a:t> embedded servlet </a:t>
            </a:r>
            <a:r>
              <a:rPr lang="en-US" b="0" i="0" err="1">
                <a:solidFill>
                  <a:srgbClr val="737373"/>
                </a:solidFill>
                <a:effectLst/>
                <a:highlight>
                  <a:srgbClr val="FFFFFF"/>
                </a:highlight>
                <a:latin typeface="DM Sans" panose="020F0502020204030204" pitchFamily="34" charset="0"/>
              </a:rPr>
              <a:t>kontejneri</a:t>
            </a:r>
            <a:r>
              <a:rPr lang="en-US" b="0" i="0">
                <a:solidFill>
                  <a:srgbClr val="737373"/>
                </a:solidFill>
                <a:effectLst/>
                <a:highlight>
                  <a:srgbClr val="FFFFFF"/>
                </a:highlight>
                <a:latin typeface="DM Sans" panose="020F0502020204030204" pitchFamily="34" charset="0"/>
              </a:rPr>
              <a:t>.</a:t>
            </a:r>
          </a:p>
          <a:p>
            <a:endParaRPr lang="en-US" b="0" i="0">
              <a:solidFill>
                <a:srgbClr val="737373"/>
              </a:solidFill>
              <a:effectLst/>
              <a:highlight>
                <a:srgbClr val="FFFFFF"/>
              </a:highlight>
              <a:latin typeface="DM Sans" panose="020F0502020204030204" pitchFamily="34" charset="0"/>
            </a:endParaRPr>
          </a:p>
          <a:p>
            <a:endParaRPr lang="en-US" b="0" i="0">
              <a:solidFill>
                <a:srgbClr val="737373"/>
              </a:solidFill>
              <a:effectLst/>
              <a:highlight>
                <a:srgbClr val="FFFFFF"/>
              </a:highlight>
              <a:latin typeface="DM Sans" panose="020F0502020204030204" pitchFamily="34" charset="0"/>
            </a:endParaRPr>
          </a:p>
        </p:txBody>
      </p:sp>
      <p:sp>
        <p:nvSpPr>
          <p:cNvPr id="4" name="Slide Number Placeholder 3"/>
          <p:cNvSpPr>
            <a:spLocks noGrp="1"/>
          </p:cNvSpPr>
          <p:nvPr>
            <p:ph type="sldNum" sz="quarter" idx="5"/>
          </p:nvPr>
        </p:nvSpPr>
        <p:spPr/>
        <p:txBody>
          <a:bodyPr/>
          <a:lstStyle/>
          <a:p>
            <a:fld id="{E762DFE1-544E-4AD0-8AE2-9ADF9877B110}" type="slidenum">
              <a:rPr lang="en-GB" smtClean="0"/>
              <a:pPr/>
              <a:t>13</a:t>
            </a:fld>
            <a:endParaRPr lang="en-GB"/>
          </a:p>
        </p:txBody>
      </p:sp>
    </p:spTree>
    <p:extLst>
      <p:ext uri="{BB962C8B-B14F-4D97-AF65-F5344CB8AC3E}">
        <p14:creationId xmlns:p14="http://schemas.microsoft.com/office/powerpoint/2010/main" val="4149802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ue Title Slide">
    <p:spTree>
      <p:nvGrpSpPr>
        <p:cNvPr id="1" name=""/>
        <p:cNvGrpSpPr/>
        <p:nvPr/>
      </p:nvGrpSpPr>
      <p:grpSpPr>
        <a:xfrm>
          <a:off x="0" y="0"/>
          <a:ext cx="0" cy="0"/>
          <a:chOff x="0" y="0"/>
          <a:chExt cx="0" cy="0"/>
        </a:xfrm>
      </p:grpSpPr>
      <p:sp>
        <p:nvSpPr>
          <p:cNvPr id="38" name="Rectangle 104"/>
          <p:cNvSpPr>
            <a:spLocks noChangeArrowheads="1"/>
          </p:cNvSpPr>
          <p:nvPr userDrawn="1"/>
        </p:nvSpPr>
        <p:spPr bwMode="gray">
          <a:xfrm flipH="1">
            <a:off x="-3687885" y="0"/>
            <a:ext cx="19633024" cy="6960312"/>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2" name="Rectangle 1"/>
          <p:cNvSpPr/>
          <p:nvPr userDrawn="1"/>
        </p:nvSpPr>
        <p:spPr>
          <a:xfrm>
            <a:off x="334962" y="333375"/>
            <a:ext cx="11522076"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a:solidFill>
                <a:schemeClr val="tx1"/>
              </a:solidFill>
            </a:endParaRPr>
          </a:p>
        </p:txBody>
      </p:sp>
      <p:sp>
        <p:nvSpPr>
          <p:cNvPr id="20" name="Title 1"/>
          <p:cNvSpPr>
            <a:spLocks noGrp="1"/>
          </p:cNvSpPr>
          <p:nvPr>
            <p:ph type="ctrTitle" hasCustomPrompt="1"/>
          </p:nvPr>
        </p:nvSpPr>
        <p:spPr bwMode="gray">
          <a:xfrm>
            <a:off x="995362" y="3329637"/>
            <a:ext cx="10537826" cy="1227573"/>
          </a:xfrm>
        </p:spPr>
        <p:txBody>
          <a:bodyPr anchor="b" anchorCtr="0">
            <a:noAutofit/>
          </a:bodyPr>
          <a:lstStyle>
            <a:lvl1pPr algn="l">
              <a:lnSpc>
                <a:spcPts val="4600"/>
              </a:lnSpc>
              <a:defRPr sz="5600" b="1">
                <a:solidFill>
                  <a:schemeClr val="bg1"/>
                </a:solidFill>
              </a:defRPr>
            </a:lvl1pPr>
          </a:lstStyle>
          <a:p>
            <a:r>
              <a:rPr lang="en-GB" noProof="0"/>
              <a:t>Click to edit </a:t>
            </a:r>
            <a:br>
              <a:rPr lang="en-GB" noProof="0"/>
            </a:br>
            <a:r>
              <a:rPr lang="en-GB" noProof="0"/>
              <a:t>Master title style</a:t>
            </a:r>
          </a:p>
        </p:txBody>
      </p:sp>
      <p:sp>
        <p:nvSpPr>
          <p:cNvPr id="36" name="Text Placeholder 6"/>
          <p:cNvSpPr>
            <a:spLocks noGrp="1"/>
          </p:cNvSpPr>
          <p:nvPr>
            <p:ph type="body" sz="quarter" idx="11" hasCustomPrompt="1"/>
          </p:nvPr>
        </p:nvSpPr>
        <p:spPr bwMode="gray">
          <a:xfrm>
            <a:off x="995362" y="4680750"/>
            <a:ext cx="10537826" cy="729450"/>
          </a:xfrm>
        </p:spPr>
        <p:txBody>
          <a:bodyPr>
            <a:noAutofit/>
          </a:bodyPr>
          <a:lstStyle>
            <a:lvl1pPr>
              <a:lnSpc>
                <a:spcPts val="2300"/>
              </a:lnSpc>
              <a:defRPr sz="2500">
                <a:solidFill>
                  <a:schemeClr val="bg1"/>
                </a:solidFill>
              </a:defRPr>
            </a:lvl1pPr>
          </a:lstStyle>
          <a:p>
            <a:pPr lvl="0"/>
            <a:r>
              <a:rPr lang="en-GB" noProof="0"/>
              <a:t>Click to edit Subtitle text styles</a:t>
            </a:r>
          </a:p>
        </p:txBody>
      </p:sp>
      <p:sp>
        <p:nvSpPr>
          <p:cNvPr id="37" name="Text Placeholder 2"/>
          <p:cNvSpPr>
            <a:spLocks noGrp="1"/>
          </p:cNvSpPr>
          <p:nvPr>
            <p:ph type="body" sz="quarter" idx="14" hasCustomPrompt="1"/>
          </p:nvPr>
        </p:nvSpPr>
        <p:spPr>
          <a:xfrm>
            <a:off x="995362" y="5901351"/>
            <a:ext cx="10537825" cy="275612"/>
          </a:xfrm>
        </p:spPr>
        <p:txBody>
          <a:bodyPr tIns="0" bIns="0" anchor="b"/>
          <a:lstStyle>
            <a:lvl1pPr marL="0" indent="0" algn="l">
              <a:lnSpc>
                <a:spcPct val="100000"/>
              </a:lnSpc>
              <a:buNone/>
              <a:defRPr sz="1500">
                <a:solidFill>
                  <a:schemeClr val="bg1"/>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a:t>Click to edit location and date</a:t>
            </a:r>
          </a:p>
        </p:txBody>
      </p:sp>
      <p:grpSp>
        <p:nvGrpSpPr>
          <p:cNvPr id="60" name="Group 59"/>
          <p:cNvGrpSpPr/>
          <p:nvPr userDrawn="1"/>
        </p:nvGrpSpPr>
        <p:grpSpPr>
          <a:xfrm>
            <a:off x="994275" y="1309688"/>
            <a:ext cx="2975834" cy="1256727"/>
            <a:chOff x="12638090" y="1376363"/>
            <a:chExt cx="3984627" cy="1682751"/>
          </a:xfrm>
          <a:solidFill>
            <a:schemeClr val="bg1"/>
          </a:solidFill>
        </p:grpSpPr>
        <p:sp>
          <p:nvSpPr>
            <p:cNvPr id="61"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2" name="Oval 61"/>
            <p:cNvSpPr>
              <a:spLocks noChangeArrowheads="1"/>
            </p:cNvSpPr>
            <p:nvPr/>
          </p:nvSpPr>
          <p:spPr bwMode="auto">
            <a:xfrm>
              <a:off x="13134978" y="1836738"/>
              <a:ext cx="352425" cy="355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3" name="Rectangle 62"/>
            <p:cNvSpPr>
              <a:spLocks noChangeArrowheads="1"/>
            </p:cNvSpPr>
            <p:nvPr/>
          </p:nvSpPr>
          <p:spPr bwMode="auto">
            <a:xfrm>
              <a:off x="14266866" y="1590676"/>
              <a:ext cx="134938" cy="534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4"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5"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6"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7"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8"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9"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0"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1"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2"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3"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4"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5"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6"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7" name="Rectangle 76"/>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8"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9"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0"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1"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2"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3"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4"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5"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6"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7"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8"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grpSp>
      <p:sp>
        <p:nvSpPr>
          <p:cNvPr id="89" name="Text Placeholder 2"/>
          <p:cNvSpPr>
            <a:spLocks noGrp="1"/>
          </p:cNvSpPr>
          <p:nvPr>
            <p:ph type="body" sz="quarter" idx="15" hasCustomPrompt="1"/>
          </p:nvPr>
        </p:nvSpPr>
        <p:spPr>
          <a:xfrm>
            <a:off x="995362" y="5619202"/>
            <a:ext cx="10537825" cy="275612"/>
          </a:xfrm>
        </p:spPr>
        <p:txBody>
          <a:bodyPr tIns="0" bIns="0" anchor="b"/>
          <a:lstStyle>
            <a:lvl1pPr marL="0" indent="0" algn="l">
              <a:lnSpc>
                <a:spcPct val="100000"/>
              </a:lnSpc>
              <a:buNone/>
              <a:defRPr sz="1500">
                <a:solidFill>
                  <a:schemeClr val="bg1"/>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a:t>Click to edit presenter name</a:t>
            </a:r>
          </a:p>
        </p:txBody>
      </p:sp>
    </p:spTree>
    <p:extLst>
      <p:ext uri="{BB962C8B-B14F-4D97-AF65-F5344CB8AC3E}">
        <p14:creationId xmlns:p14="http://schemas.microsoft.com/office/powerpoint/2010/main" val="424003902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Text Content Slide">
    <p:spTree>
      <p:nvGrpSpPr>
        <p:cNvPr id="1" name=""/>
        <p:cNvGrpSpPr/>
        <p:nvPr/>
      </p:nvGrpSpPr>
      <p:grpSpPr>
        <a:xfrm>
          <a:off x="0" y="0"/>
          <a:ext cx="0" cy="0"/>
          <a:chOff x="0" y="0"/>
          <a:chExt cx="0" cy="0"/>
        </a:xfrm>
      </p:grpSpPr>
      <p:sp>
        <p:nvSpPr>
          <p:cNvPr id="4" name="Content Placeholder 3"/>
          <p:cNvSpPr>
            <a:spLocks noGrp="1"/>
          </p:cNvSpPr>
          <p:nvPr>
            <p:ph sz="quarter" idx="12"/>
          </p:nvPr>
        </p:nvSpPr>
        <p:spPr>
          <a:xfrm>
            <a:off x="658451" y="1544638"/>
            <a:ext cx="10874738" cy="4475162"/>
          </a:xfrm>
        </p:spPr>
        <p:txBody>
          <a:bodyPr/>
          <a:lstStyle>
            <a:lvl1pPr>
              <a:defRPr b="0"/>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6"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7"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Tree>
    <p:extLst>
      <p:ext uri="{BB962C8B-B14F-4D97-AF65-F5344CB8AC3E}">
        <p14:creationId xmlns:p14="http://schemas.microsoft.com/office/powerpoint/2010/main" val="1366038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Text Slide">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658814" y="1544638"/>
            <a:ext cx="5184774"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9" name="Text Placeholder 5"/>
          <p:cNvSpPr>
            <a:spLocks noGrp="1"/>
          </p:cNvSpPr>
          <p:nvPr>
            <p:ph type="body" sz="quarter" idx="13"/>
          </p:nvPr>
        </p:nvSpPr>
        <p:spPr>
          <a:xfrm>
            <a:off x="6348413" y="1544638"/>
            <a:ext cx="5184775"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7"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0"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Tree>
    <p:extLst>
      <p:ext uri="{BB962C8B-B14F-4D97-AF65-F5344CB8AC3E}">
        <p14:creationId xmlns:p14="http://schemas.microsoft.com/office/powerpoint/2010/main" val="3794017717"/>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Text Content Slide">
    <p:spTree>
      <p:nvGrpSpPr>
        <p:cNvPr id="1" name=""/>
        <p:cNvGrpSpPr/>
        <p:nvPr/>
      </p:nvGrpSpPr>
      <p:grpSpPr>
        <a:xfrm>
          <a:off x="0" y="0"/>
          <a:ext cx="0" cy="0"/>
          <a:chOff x="0" y="0"/>
          <a:chExt cx="0" cy="0"/>
        </a:xfrm>
      </p:grpSpPr>
      <p:sp>
        <p:nvSpPr>
          <p:cNvPr id="10" name="Content Placeholder 3"/>
          <p:cNvSpPr>
            <a:spLocks noGrp="1"/>
          </p:cNvSpPr>
          <p:nvPr>
            <p:ph sz="quarter" idx="12"/>
          </p:nvPr>
        </p:nvSpPr>
        <p:spPr>
          <a:xfrm>
            <a:off x="658813" y="1544638"/>
            <a:ext cx="5184775"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Content Placeholder 3"/>
          <p:cNvSpPr>
            <a:spLocks noGrp="1"/>
          </p:cNvSpPr>
          <p:nvPr>
            <p:ph sz="quarter" idx="13"/>
          </p:nvPr>
        </p:nvSpPr>
        <p:spPr>
          <a:xfrm>
            <a:off x="6348413" y="1544638"/>
            <a:ext cx="5184775"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7"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8"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Tree>
    <p:extLst>
      <p:ext uri="{BB962C8B-B14F-4D97-AF65-F5344CB8AC3E}">
        <p14:creationId xmlns:p14="http://schemas.microsoft.com/office/powerpoint/2010/main" val="978896134"/>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Text Slide">
    <p:bg bwMode="gray">
      <p:bgRef idx="1001">
        <a:schemeClr val="bg1"/>
      </p:bgRef>
    </p:bg>
    <p:spTree>
      <p:nvGrpSpPr>
        <p:cNvPr id="1" name=""/>
        <p:cNvGrpSpPr/>
        <p:nvPr/>
      </p:nvGrpSpPr>
      <p:grpSpPr>
        <a:xfrm>
          <a:off x="0" y="0"/>
          <a:ext cx="0" cy="0"/>
          <a:chOff x="0" y="0"/>
          <a:chExt cx="0" cy="0"/>
        </a:xfrm>
      </p:grpSpPr>
      <p:sp>
        <p:nvSpPr>
          <p:cNvPr id="14" name="Text Placeholder 5"/>
          <p:cNvSpPr>
            <a:spLocks noGrp="1"/>
          </p:cNvSpPr>
          <p:nvPr>
            <p:ph type="body" sz="quarter" idx="12"/>
          </p:nvPr>
        </p:nvSpPr>
        <p:spPr>
          <a:xfrm>
            <a:off x="658813" y="1544638"/>
            <a:ext cx="5184775" cy="20458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5" name="Text Placeholder 5"/>
          <p:cNvSpPr>
            <a:spLocks noGrp="1"/>
          </p:cNvSpPr>
          <p:nvPr>
            <p:ph type="body" sz="quarter" idx="28"/>
          </p:nvPr>
        </p:nvSpPr>
        <p:spPr>
          <a:xfrm>
            <a:off x="6348413" y="1544638"/>
            <a:ext cx="5185405" cy="20458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6" name="Text Placeholder 5"/>
          <p:cNvSpPr>
            <a:spLocks noGrp="1"/>
          </p:cNvSpPr>
          <p:nvPr>
            <p:ph type="body" sz="quarter" idx="29"/>
          </p:nvPr>
        </p:nvSpPr>
        <p:spPr>
          <a:xfrm>
            <a:off x="658813" y="3973926"/>
            <a:ext cx="5184775" cy="20458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7" name="Text Placeholder 5"/>
          <p:cNvSpPr>
            <a:spLocks noGrp="1"/>
          </p:cNvSpPr>
          <p:nvPr>
            <p:ph type="body" sz="quarter" idx="30"/>
          </p:nvPr>
        </p:nvSpPr>
        <p:spPr>
          <a:xfrm>
            <a:off x="6348413" y="3973926"/>
            <a:ext cx="5185405" cy="20458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9"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0"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dirty="0"/>
              <a:t>Title of this presentation (Footer Text)</a:t>
            </a:r>
            <a:endParaRPr lang="nl-NL" dirty="0"/>
          </a:p>
        </p:txBody>
      </p:sp>
    </p:spTree>
    <p:extLst>
      <p:ext uri="{BB962C8B-B14F-4D97-AF65-F5344CB8AC3E}">
        <p14:creationId xmlns:p14="http://schemas.microsoft.com/office/powerpoint/2010/main" val="309524034"/>
      </p:ext>
    </p:extLst>
  </p:cSld>
  <p:clrMapOvr>
    <a:masterClrMapping/>
  </p:clrMapOvr>
  <p:extLst>
    <p:ext uri="{DCECCB84-F9BA-43D5-87BE-67443E8EF086}">
      <p15:sldGuideLst xmlns:p15="http://schemas.microsoft.com/office/powerpoint/2012/main">
        <p15:guide id="2" orient="horz" pos="2280" userDrawn="1">
          <p15:clr>
            <a:srgbClr val="FBAE40"/>
          </p15:clr>
        </p15:guide>
        <p15:guide id="3" orient="horz" pos="2496"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Text Content Slide">
    <p:bg bwMode="gray">
      <p:bgRef idx="1001">
        <a:schemeClr val="bg1"/>
      </p:bgRef>
    </p:bg>
    <p:spTree>
      <p:nvGrpSpPr>
        <p:cNvPr id="1" name=""/>
        <p:cNvGrpSpPr/>
        <p:nvPr/>
      </p:nvGrpSpPr>
      <p:grpSpPr>
        <a:xfrm>
          <a:off x="0" y="0"/>
          <a:ext cx="0" cy="0"/>
          <a:chOff x="0" y="0"/>
          <a:chExt cx="0" cy="0"/>
        </a:xfrm>
      </p:grpSpPr>
      <p:sp>
        <p:nvSpPr>
          <p:cNvPr id="9" name="Content Placeholder 3"/>
          <p:cNvSpPr>
            <a:spLocks noGrp="1"/>
          </p:cNvSpPr>
          <p:nvPr>
            <p:ph sz="quarter" idx="12"/>
          </p:nvPr>
        </p:nvSpPr>
        <p:spPr>
          <a:xfrm>
            <a:off x="658813" y="1539877"/>
            <a:ext cx="5184775"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0" name="Content Placeholder 3"/>
          <p:cNvSpPr>
            <a:spLocks noGrp="1"/>
          </p:cNvSpPr>
          <p:nvPr>
            <p:ph sz="quarter" idx="28"/>
          </p:nvPr>
        </p:nvSpPr>
        <p:spPr>
          <a:xfrm>
            <a:off x="658813" y="3940444"/>
            <a:ext cx="5184775"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Content Placeholder 3"/>
          <p:cNvSpPr>
            <a:spLocks noGrp="1"/>
          </p:cNvSpPr>
          <p:nvPr>
            <p:ph sz="quarter" idx="29"/>
          </p:nvPr>
        </p:nvSpPr>
        <p:spPr>
          <a:xfrm>
            <a:off x="6348414" y="1539877"/>
            <a:ext cx="5173662"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3" name="Content Placeholder 3"/>
          <p:cNvSpPr>
            <a:spLocks noGrp="1"/>
          </p:cNvSpPr>
          <p:nvPr>
            <p:ph sz="quarter" idx="30"/>
          </p:nvPr>
        </p:nvSpPr>
        <p:spPr>
          <a:xfrm>
            <a:off x="6348414" y="3940444"/>
            <a:ext cx="5173662"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a:t>Click to edit Master title style</a:t>
            </a:r>
            <a:endParaRPr lang="en-GB"/>
          </a:p>
        </p:txBody>
      </p:sp>
      <p:sp>
        <p:nvSpPr>
          <p:cNvPr id="14"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6"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Tree>
    <p:extLst>
      <p:ext uri="{BB962C8B-B14F-4D97-AF65-F5344CB8AC3E}">
        <p14:creationId xmlns:p14="http://schemas.microsoft.com/office/powerpoint/2010/main" val="4208732469"/>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 Text Slide">
    <p:spTree>
      <p:nvGrpSpPr>
        <p:cNvPr id="1" name=""/>
        <p:cNvGrpSpPr/>
        <p:nvPr/>
      </p:nvGrpSpPr>
      <p:grpSpPr>
        <a:xfrm>
          <a:off x="0" y="0"/>
          <a:ext cx="0" cy="0"/>
          <a:chOff x="0" y="0"/>
          <a:chExt cx="0" cy="0"/>
        </a:xfrm>
      </p:grpSpPr>
      <p:sp>
        <p:nvSpPr>
          <p:cNvPr id="14" name="Content Placeholder 3"/>
          <p:cNvSpPr>
            <a:spLocks noGrp="1"/>
          </p:cNvSpPr>
          <p:nvPr>
            <p:ph sz="quarter" idx="20"/>
          </p:nvPr>
        </p:nvSpPr>
        <p:spPr>
          <a:xfrm>
            <a:off x="658814" y="1544638"/>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4" name="Content Placeholder 3"/>
          <p:cNvSpPr>
            <a:spLocks noGrp="1"/>
          </p:cNvSpPr>
          <p:nvPr>
            <p:ph sz="quarter" idx="21"/>
          </p:nvPr>
        </p:nvSpPr>
        <p:spPr>
          <a:xfrm>
            <a:off x="658814" y="3940916"/>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5" name="Content Placeholder 3"/>
          <p:cNvSpPr>
            <a:spLocks noGrp="1"/>
          </p:cNvSpPr>
          <p:nvPr>
            <p:ph sz="quarter" idx="22"/>
          </p:nvPr>
        </p:nvSpPr>
        <p:spPr>
          <a:xfrm>
            <a:off x="8078788" y="1544638"/>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Content Placeholder 3"/>
          <p:cNvSpPr>
            <a:spLocks noGrp="1"/>
          </p:cNvSpPr>
          <p:nvPr>
            <p:ph sz="quarter" idx="23"/>
          </p:nvPr>
        </p:nvSpPr>
        <p:spPr>
          <a:xfrm>
            <a:off x="8078788" y="3940916"/>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7" name="Content Placeholder 3"/>
          <p:cNvSpPr>
            <a:spLocks noGrp="1"/>
          </p:cNvSpPr>
          <p:nvPr>
            <p:ph sz="quarter" idx="24"/>
          </p:nvPr>
        </p:nvSpPr>
        <p:spPr>
          <a:xfrm>
            <a:off x="4368801" y="1544638"/>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Content Placeholder 3"/>
          <p:cNvSpPr>
            <a:spLocks noGrp="1"/>
          </p:cNvSpPr>
          <p:nvPr>
            <p:ph sz="quarter" idx="25"/>
          </p:nvPr>
        </p:nvSpPr>
        <p:spPr>
          <a:xfrm>
            <a:off x="4368801" y="3940916"/>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11"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2"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dirty="0"/>
              <a:t>Title of this presentation (Footer Text)</a:t>
            </a:r>
            <a:endParaRPr lang="nl-NL" dirty="0"/>
          </a:p>
        </p:txBody>
      </p:sp>
    </p:spTree>
    <p:extLst>
      <p:ext uri="{BB962C8B-B14F-4D97-AF65-F5344CB8AC3E}">
        <p14:creationId xmlns:p14="http://schemas.microsoft.com/office/powerpoint/2010/main" val="3271953649"/>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 Text Content Slide">
    <p:spTree>
      <p:nvGrpSpPr>
        <p:cNvPr id="1" name=""/>
        <p:cNvGrpSpPr/>
        <p:nvPr/>
      </p:nvGrpSpPr>
      <p:grpSpPr>
        <a:xfrm>
          <a:off x="0" y="0"/>
          <a:ext cx="0" cy="0"/>
          <a:chOff x="0" y="0"/>
          <a:chExt cx="0" cy="0"/>
        </a:xfrm>
      </p:grpSpPr>
      <p:sp>
        <p:nvSpPr>
          <p:cNvPr id="11" name="Content Placeholder 3"/>
          <p:cNvSpPr>
            <a:spLocks noGrp="1"/>
          </p:cNvSpPr>
          <p:nvPr>
            <p:ph sz="quarter" idx="12"/>
          </p:nvPr>
        </p:nvSpPr>
        <p:spPr>
          <a:xfrm>
            <a:off x="658814" y="1544638"/>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2" name="Content Placeholder 3"/>
          <p:cNvSpPr>
            <a:spLocks noGrp="1"/>
          </p:cNvSpPr>
          <p:nvPr>
            <p:ph sz="quarter" idx="28"/>
          </p:nvPr>
        </p:nvSpPr>
        <p:spPr>
          <a:xfrm>
            <a:off x="658814" y="3940444"/>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6" name="Content Placeholder 3"/>
          <p:cNvSpPr>
            <a:spLocks noGrp="1"/>
          </p:cNvSpPr>
          <p:nvPr>
            <p:ph sz="quarter" idx="29"/>
          </p:nvPr>
        </p:nvSpPr>
        <p:spPr>
          <a:xfrm>
            <a:off x="4368801" y="1544638"/>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7" name="Content Placeholder 3"/>
          <p:cNvSpPr>
            <a:spLocks noGrp="1"/>
          </p:cNvSpPr>
          <p:nvPr>
            <p:ph sz="quarter" idx="30"/>
          </p:nvPr>
        </p:nvSpPr>
        <p:spPr>
          <a:xfrm>
            <a:off x="4368801" y="3940444"/>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8" name="Content Placeholder 3"/>
          <p:cNvSpPr>
            <a:spLocks noGrp="1"/>
          </p:cNvSpPr>
          <p:nvPr>
            <p:ph sz="quarter" idx="31"/>
          </p:nvPr>
        </p:nvSpPr>
        <p:spPr>
          <a:xfrm>
            <a:off x="8078788" y="1544638"/>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9" name="Content Placeholder 3"/>
          <p:cNvSpPr>
            <a:spLocks noGrp="1"/>
          </p:cNvSpPr>
          <p:nvPr>
            <p:ph sz="quarter" idx="32"/>
          </p:nvPr>
        </p:nvSpPr>
        <p:spPr>
          <a:xfrm>
            <a:off x="8078788" y="3940444"/>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13"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4"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dirty="0"/>
              <a:t>Title of this presentation (Footer Text)</a:t>
            </a:r>
            <a:endParaRPr lang="nl-NL" dirty="0"/>
          </a:p>
        </p:txBody>
      </p:sp>
    </p:spTree>
    <p:extLst>
      <p:ext uri="{BB962C8B-B14F-4D97-AF65-F5344CB8AC3E}">
        <p14:creationId xmlns:p14="http://schemas.microsoft.com/office/powerpoint/2010/main" val="3206252193"/>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ue Quote">
    <p:spTree>
      <p:nvGrpSpPr>
        <p:cNvPr id="1" name=""/>
        <p:cNvGrpSpPr/>
        <p:nvPr/>
      </p:nvGrpSpPr>
      <p:grpSpPr>
        <a:xfrm>
          <a:off x="0" y="0"/>
          <a:ext cx="0" cy="0"/>
          <a:chOff x="0" y="0"/>
          <a:chExt cx="0" cy="0"/>
        </a:xfrm>
      </p:grpSpPr>
      <p:sp>
        <p:nvSpPr>
          <p:cNvPr id="143"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a:solidFill>
                <a:schemeClr val="tx1"/>
              </a:solidFill>
            </a:endParaRPr>
          </a:p>
        </p:txBody>
      </p:sp>
      <p:sp>
        <p:nvSpPr>
          <p:cNvPr id="32" name="Title 1"/>
          <p:cNvSpPr txBox="1">
            <a:spLocks/>
          </p:cNvSpPr>
          <p:nvPr userDrawn="1"/>
        </p:nvSpPr>
        <p:spPr bwMode="gray">
          <a:xfrm>
            <a:off x="658813"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chemeClr val="accent4"/>
                </a:solidFill>
              </a:rPr>
              <a:t>’</a:t>
            </a:r>
            <a:endParaRPr lang="en-GB" sz="19900" dirty="0">
              <a:solidFill>
                <a:schemeClr val="accent4"/>
              </a:solidFill>
            </a:endParaRPr>
          </a:p>
        </p:txBody>
      </p:sp>
      <p:sp>
        <p:nvSpPr>
          <p:cNvPr id="33" name="Title 1"/>
          <p:cNvSpPr txBox="1">
            <a:spLocks/>
          </p:cNvSpPr>
          <p:nvPr userDrawn="1"/>
        </p:nvSpPr>
        <p:spPr bwMode="gray">
          <a:xfrm>
            <a:off x="1140652"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chemeClr val="accent4"/>
                </a:solidFill>
              </a:rPr>
              <a:t>’</a:t>
            </a:r>
            <a:endParaRPr lang="en-GB" sz="19900" dirty="0">
              <a:solidFill>
                <a:schemeClr val="accent4"/>
              </a:solidFill>
            </a:endParaRPr>
          </a:p>
        </p:txBody>
      </p:sp>
      <p:sp>
        <p:nvSpPr>
          <p:cNvPr id="31" name="Rectangle 30"/>
          <p:cNvSpPr/>
          <p:nvPr userDrawn="1"/>
        </p:nvSpPr>
        <p:spPr>
          <a:xfrm>
            <a:off x="6096000"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a:solidFill>
                <a:schemeClr val="tx1"/>
              </a:solidFill>
            </a:endParaRPr>
          </a:p>
        </p:txBody>
      </p:sp>
      <p:sp>
        <p:nvSpPr>
          <p:cNvPr id="25"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bg1"/>
                </a:solidFill>
              </a:defRPr>
            </a:lvl1pPr>
          </a:lstStyle>
          <a:p>
            <a:r>
              <a:rPr lang="en-GB" noProof="0"/>
              <a:t>CLICK TO INSERT YOUR QUOTE</a:t>
            </a:r>
          </a:p>
        </p:txBody>
      </p:sp>
      <p:sp>
        <p:nvSpPr>
          <p:cNvPr id="27"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bg1"/>
                </a:solidFill>
              </a:defRPr>
            </a:lvl1pPr>
          </a:lstStyle>
          <a:p>
            <a:pPr lvl="0"/>
            <a:r>
              <a:rPr lang="en-GB" noProof="0"/>
              <a:t>Click to edit Name or Subtitle</a:t>
            </a:r>
          </a:p>
        </p:txBody>
      </p:sp>
      <p:grpSp>
        <p:nvGrpSpPr>
          <p:cNvPr id="19" name="Group 18"/>
          <p:cNvGrpSpPr/>
          <p:nvPr userDrawn="1"/>
        </p:nvGrpSpPr>
        <p:grpSpPr>
          <a:xfrm>
            <a:off x="6924883" y="2485894"/>
            <a:ext cx="4169881" cy="1760986"/>
            <a:chOff x="6924883" y="2485894"/>
            <a:chExt cx="4169881" cy="1760986"/>
          </a:xfrm>
        </p:grpSpPr>
        <p:sp>
          <p:nvSpPr>
            <p:cNvPr id="34" name="Freeform 5"/>
            <p:cNvSpPr>
              <a:spLocks/>
            </p:cNvSpPr>
            <p:nvPr/>
          </p:nvSpPr>
          <p:spPr bwMode="auto">
            <a:xfrm>
              <a:off x="6924883" y="2485894"/>
              <a:ext cx="1408789" cy="1704501"/>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35" name="Oval 34"/>
            <p:cNvSpPr>
              <a:spLocks noChangeArrowheads="1"/>
            </p:cNvSpPr>
            <p:nvPr/>
          </p:nvSpPr>
          <p:spPr bwMode="auto">
            <a:xfrm>
              <a:off x="7444872" y="2967673"/>
              <a:ext cx="368810" cy="37213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36" name="Rectangle 35"/>
            <p:cNvSpPr>
              <a:spLocks noChangeArrowheads="1"/>
            </p:cNvSpPr>
            <p:nvPr/>
          </p:nvSpPr>
          <p:spPr bwMode="auto">
            <a:xfrm>
              <a:off x="8629384" y="2710171"/>
              <a:ext cx="141212" cy="559861"/>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37" name="Freeform 8"/>
            <p:cNvSpPr>
              <a:spLocks noEditPoints="1"/>
            </p:cNvSpPr>
            <p:nvPr/>
          </p:nvSpPr>
          <p:spPr bwMode="auto">
            <a:xfrm>
              <a:off x="8840370" y="2818155"/>
              <a:ext cx="465166" cy="465166"/>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38" name="Freeform 9"/>
            <p:cNvSpPr>
              <a:spLocks/>
            </p:cNvSpPr>
            <p:nvPr/>
          </p:nvSpPr>
          <p:spPr bwMode="auto">
            <a:xfrm>
              <a:off x="9322150" y="2834768"/>
              <a:ext cx="526635" cy="435262"/>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39" name="Freeform 10"/>
            <p:cNvSpPr>
              <a:spLocks/>
            </p:cNvSpPr>
            <p:nvPr/>
          </p:nvSpPr>
          <p:spPr bwMode="auto">
            <a:xfrm>
              <a:off x="9895300" y="2834768"/>
              <a:ext cx="139550" cy="435262"/>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0" name="Freeform 11"/>
            <p:cNvSpPr>
              <a:spLocks/>
            </p:cNvSpPr>
            <p:nvPr/>
          </p:nvSpPr>
          <p:spPr bwMode="auto">
            <a:xfrm>
              <a:off x="8626062" y="3369709"/>
              <a:ext cx="440247"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1" name="Freeform 12"/>
            <p:cNvSpPr>
              <a:spLocks/>
            </p:cNvSpPr>
            <p:nvPr/>
          </p:nvSpPr>
          <p:spPr bwMode="auto">
            <a:xfrm>
              <a:off x="9165987" y="3379677"/>
              <a:ext cx="139550" cy="435262"/>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2" name="Freeform 13"/>
            <p:cNvSpPr>
              <a:spLocks/>
            </p:cNvSpPr>
            <p:nvPr/>
          </p:nvSpPr>
          <p:spPr bwMode="auto">
            <a:xfrm>
              <a:off x="9406876" y="3369709"/>
              <a:ext cx="438585"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3" name="Freeform 14"/>
            <p:cNvSpPr>
              <a:spLocks noEditPoints="1"/>
            </p:cNvSpPr>
            <p:nvPr/>
          </p:nvSpPr>
          <p:spPr bwMode="auto">
            <a:xfrm>
              <a:off x="9915235" y="3366386"/>
              <a:ext cx="463505" cy="461843"/>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4" name="Freeform 15"/>
            <p:cNvSpPr>
              <a:spLocks/>
            </p:cNvSpPr>
            <p:nvPr/>
          </p:nvSpPr>
          <p:spPr bwMode="auto">
            <a:xfrm>
              <a:off x="8632707" y="3999345"/>
              <a:ext cx="154502" cy="191051"/>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5" name="Freeform 16"/>
            <p:cNvSpPr>
              <a:spLocks noEditPoints="1"/>
            </p:cNvSpPr>
            <p:nvPr/>
          </p:nvSpPr>
          <p:spPr bwMode="auto">
            <a:xfrm>
              <a:off x="8773917" y="4045861"/>
              <a:ext cx="122937" cy="147857"/>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6" name="Freeform 17"/>
            <p:cNvSpPr>
              <a:spLocks/>
            </p:cNvSpPr>
            <p:nvPr/>
          </p:nvSpPr>
          <p:spPr bwMode="auto">
            <a:xfrm>
              <a:off x="8920112" y="4045861"/>
              <a:ext cx="119614" cy="147857"/>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7" name="Freeform 18"/>
            <p:cNvSpPr>
              <a:spLocks/>
            </p:cNvSpPr>
            <p:nvPr/>
          </p:nvSpPr>
          <p:spPr bwMode="auto">
            <a:xfrm>
              <a:off x="9066308" y="3999345"/>
              <a:ext cx="112969" cy="191051"/>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8" name="Freeform 19"/>
            <p:cNvSpPr>
              <a:spLocks/>
            </p:cNvSpPr>
            <p:nvPr/>
          </p:nvSpPr>
          <p:spPr bwMode="auto">
            <a:xfrm>
              <a:off x="9215826" y="4045861"/>
              <a:ext cx="112969" cy="144534"/>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9" name="Freeform 20"/>
            <p:cNvSpPr>
              <a:spLocks noEditPoints="1"/>
            </p:cNvSpPr>
            <p:nvPr/>
          </p:nvSpPr>
          <p:spPr bwMode="auto">
            <a:xfrm>
              <a:off x="9355376" y="4045861"/>
              <a:ext cx="127921" cy="147857"/>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0" name="Rectangle 49"/>
            <p:cNvSpPr>
              <a:spLocks noChangeArrowheads="1"/>
            </p:cNvSpPr>
            <p:nvPr/>
          </p:nvSpPr>
          <p:spPr bwMode="auto">
            <a:xfrm>
              <a:off x="9516522" y="3999345"/>
              <a:ext cx="23258" cy="191051"/>
            </a:xfrm>
            <a:prstGeom prst="rect">
              <a:avLst/>
            </a:pr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1" name="Freeform 22"/>
            <p:cNvSpPr>
              <a:spLocks noEditPoints="1"/>
            </p:cNvSpPr>
            <p:nvPr/>
          </p:nvSpPr>
          <p:spPr bwMode="auto">
            <a:xfrm>
              <a:off x="9566361" y="4045861"/>
              <a:ext cx="129582" cy="147857"/>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2" name="Freeform 23"/>
            <p:cNvSpPr>
              <a:spLocks noEditPoints="1"/>
            </p:cNvSpPr>
            <p:nvPr/>
          </p:nvSpPr>
          <p:spPr bwMode="auto">
            <a:xfrm>
              <a:off x="9715879" y="4049184"/>
              <a:ext cx="122937" cy="197696"/>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3" name="Freeform 24"/>
            <p:cNvSpPr>
              <a:spLocks/>
            </p:cNvSpPr>
            <p:nvPr/>
          </p:nvSpPr>
          <p:spPr bwMode="auto">
            <a:xfrm>
              <a:off x="9862074" y="4049184"/>
              <a:ext cx="126259" cy="197696"/>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4" name="Freeform 25"/>
            <p:cNvSpPr>
              <a:spLocks/>
            </p:cNvSpPr>
            <p:nvPr/>
          </p:nvSpPr>
          <p:spPr bwMode="auto">
            <a:xfrm>
              <a:off x="10083028" y="3992700"/>
              <a:ext cx="149518" cy="204341"/>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5" name="Freeform 26"/>
            <p:cNvSpPr>
              <a:spLocks noEditPoints="1"/>
            </p:cNvSpPr>
            <p:nvPr/>
          </p:nvSpPr>
          <p:spPr bwMode="auto">
            <a:xfrm>
              <a:off x="10259126" y="4045861"/>
              <a:ext cx="126259" cy="147857"/>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6" name="Freeform 27"/>
            <p:cNvSpPr>
              <a:spLocks/>
            </p:cNvSpPr>
            <p:nvPr/>
          </p:nvSpPr>
          <p:spPr bwMode="auto">
            <a:xfrm>
              <a:off x="10418612" y="4045861"/>
              <a:ext cx="66452" cy="144534"/>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7" name="Freeform 28"/>
            <p:cNvSpPr>
              <a:spLocks/>
            </p:cNvSpPr>
            <p:nvPr/>
          </p:nvSpPr>
          <p:spPr bwMode="auto">
            <a:xfrm>
              <a:off x="10491709" y="4049184"/>
              <a:ext cx="126259" cy="141212"/>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8" name="Freeform 29"/>
            <p:cNvSpPr>
              <a:spLocks noEditPoints="1"/>
            </p:cNvSpPr>
            <p:nvPr/>
          </p:nvSpPr>
          <p:spPr bwMode="auto">
            <a:xfrm>
              <a:off x="10641227" y="3999345"/>
              <a:ext cx="23258" cy="191051"/>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9" name="Freeform 30"/>
            <p:cNvSpPr>
              <a:spLocks/>
            </p:cNvSpPr>
            <p:nvPr/>
          </p:nvSpPr>
          <p:spPr bwMode="auto">
            <a:xfrm>
              <a:off x="10694389" y="4045861"/>
              <a:ext cx="117953" cy="147857"/>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0" name="Freeform 31"/>
            <p:cNvSpPr>
              <a:spLocks noEditPoints="1"/>
            </p:cNvSpPr>
            <p:nvPr/>
          </p:nvSpPr>
          <p:spPr bwMode="auto">
            <a:xfrm>
              <a:off x="10832278" y="4045861"/>
              <a:ext cx="126259" cy="147857"/>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1" name="Freeform 32"/>
            <p:cNvSpPr>
              <a:spLocks/>
            </p:cNvSpPr>
            <p:nvPr/>
          </p:nvSpPr>
          <p:spPr bwMode="auto">
            <a:xfrm>
              <a:off x="10981795" y="4045861"/>
              <a:ext cx="112969" cy="147857"/>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grpSp>
      <p:sp>
        <p:nvSpPr>
          <p:cNvPr id="97"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99"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QUOTE IN MAXIMUM OF 3 LINES OF TEXT</a:t>
            </a:r>
          </a:p>
        </p:txBody>
      </p:sp>
      <p:grpSp>
        <p:nvGrpSpPr>
          <p:cNvPr id="100" name="Group 99"/>
          <p:cNvGrpSpPr/>
          <p:nvPr userDrawn="1"/>
        </p:nvGrpSpPr>
        <p:grpSpPr>
          <a:xfrm>
            <a:off x="-3101342" y="1892636"/>
            <a:ext cx="3018791" cy="1260476"/>
            <a:chOff x="-460208" y="506896"/>
            <a:chExt cx="377657" cy="1260476"/>
          </a:xfrm>
        </p:grpSpPr>
        <p:cxnSp>
          <p:nvCxnSpPr>
            <p:cNvPr id="101" name="Straight Connector 100"/>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102" name="Straight Connector 101"/>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106" name="Group 105"/>
          <p:cNvGrpSpPr/>
          <p:nvPr userDrawn="1"/>
        </p:nvGrpSpPr>
        <p:grpSpPr>
          <a:xfrm>
            <a:off x="-3101342" y="3937800"/>
            <a:ext cx="3018791" cy="726649"/>
            <a:chOff x="-460208" y="479536"/>
            <a:chExt cx="377657" cy="726649"/>
          </a:xfrm>
        </p:grpSpPr>
        <p:cxnSp>
          <p:nvCxnSpPr>
            <p:cNvPr id="107" name="Straight Connector 106"/>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8" name="Straight Connector 107"/>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109" name="Group 108"/>
          <p:cNvGrpSpPr/>
          <p:nvPr userDrawn="1"/>
        </p:nvGrpSpPr>
        <p:grpSpPr>
          <a:xfrm>
            <a:off x="12263438" y="0"/>
            <a:ext cx="3681702" cy="3436620"/>
            <a:chOff x="12263438" y="0"/>
            <a:chExt cx="3681702" cy="3436620"/>
          </a:xfrm>
        </p:grpSpPr>
        <p:sp>
          <p:nvSpPr>
            <p:cNvPr id="110"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11"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112"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13"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14"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15"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16"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17"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18"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19"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20"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21"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22"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23"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24"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25"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26"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27"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28"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29"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30" name="Rectangle 129"/>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31" name="Rectangle 130"/>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32" name="Rectangle 131"/>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33" name="Rectangle 132"/>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34" name="Rectangle 133"/>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35"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36"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37"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38"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39" name="Rectangle 138"/>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40" name="Rectangle 139"/>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41"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42"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81"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2212176910"/>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Grey Quote">
    <p:spTree>
      <p:nvGrpSpPr>
        <p:cNvPr id="1" name=""/>
        <p:cNvGrpSpPr/>
        <p:nvPr/>
      </p:nvGrpSpPr>
      <p:grpSpPr>
        <a:xfrm>
          <a:off x="0" y="0"/>
          <a:ext cx="0" cy="0"/>
          <a:chOff x="0" y="0"/>
          <a:chExt cx="0" cy="0"/>
        </a:xfrm>
      </p:grpSpPr>
      <p:sp>
        <p:nvSpPr>
          <p:cNvPr id="144"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a:solidFill>
                <a:schemeClr val="tx1"/>
              </a:solidFill>
            </a:endParaRPr>
          </a:p>
        </p:txBody>
      </p:sp>
      <p:sp>
        <p:nvSpPr>
          <p:cNvPr id="32" name="Title 1"/>
          <p:cNvSpPr txBox="1">
            <a:spLocks/>
          </p:cNvSpPr>
          <p:nvPr userDrawn="1"/>
        </p:nvSpPr>
        <p:spPr bwMode="gray">
          <a:xfrm>
            <a:off x="658813"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rgbClr val="D4D2D2"/>
                </a:solidFill>
              </a:rPr>
              <a:t>’</a:t>
            </a:r>
            <a:endParaRPr lang="en-GB" sz="19900" dirty="0">
              <a:solidFill>
                <a:srgbClr val="D4D2D2"/>
              </a:solidFill>
            </a:endParaRPr>
          </a:p>
        </p:txBody>
      </p:sp>
      <p:sp>
        <p:nvSpPr>
          <p:cNvPr id="33" name="Title 1"/>
          <p:cNvSpPr txBox="1">
            <a:spLocks/>
          </p:cNvSpPr>
          <p:nvPr userDrawn="1"/>
        </p:nvSpPr>
        <p:spPr bwMode="gray">
          <a:xfrm>
            <a:off x="1140652"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rgbClr val="D4D2D2"/>
                </a:solidFill>
              </a:rPr>
              <a:t>’</a:t>
            </a:r>
            <a:endParaRPr lang="en-GB" sz="19900" dirty="0">
              <a:solidFill>
                <a:srgbClr val="D4D2D2"/>
              </a:solidFill>
            </a:endParaRPr>
          </a:p>
        </p:txBody>
      </p:sp>
      <p:sp>
        <p:nvSpPr>
          <p:cNvPr id="31" name="Rectangle 30"/>
          <p:cNvSpPr/>
          <p:nvPr userDrawn="1"/>
        </p:nvSpPr>
        <p:spPr>
          <a:xfrm>
            <a:off x="6096000"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a:solidFill>
                <a:schemeClr val="tx1"/>
              </a:solidFill>
            </a:endParaRPr>
          </a:p>
        </p:txBody>
      </p:sp>
      <p:sp>
        <p:nvSpPr>
          <p:cNvPr id="25"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tx2"/>
                </a:solidFill>
              </a:defRPr>
            </a:lvl1pPr>
          </a:lstStyle>
          <a:p>
            <a:r>
              <a:rPr lang="en-GB" noProof="0"/>
              <a:t>CLICK TO INSERT YOUR QUOTE</a:t>
            </a:r>
          </a:p>
        </p:txBody>
      </p:sp>
      <p:sp>
        <p:nvSpPr>
          <p:cNvPr id="27"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tx2"/>
                </a:solidFill>
              </a:defRPr>
            </a:lvl1pPr>
          </a:lstStyle>
          <a:p>
            <a:pPr lvl="0"/>
            <a:r>
              <a:rPr lang="en-GB" noProof="0"/>
              <a:t>Click to edit Name or Subtitle </a:t>
            </a:r>
          </a:p>
        </p:txBody>
      </p:sp>
      <p:grpSp>
        <p:nvGrpSpPr>
          <p:cNvPr id="62" name="Group 61"/>
          <p:cNvGrpSpPr/>
          <p:nvPr userDrawn="1"/>
        </p:nvGrpSpPr>
        <p:grpSpPr>
          <a:xfrm>
            <a:off x="6924883" y="2485894"/>
            <a:ext cx="4169881" cy="1760986"/>
            <a:chOff x="12638090" y="1376363"/>
            <a:chExt cx="3984627" cy="1682751"/>
          </a:xfrm>
          <a:solidFill>
            <a:schemeClr val="bg1"/>
          </a:solidFill>
        </p:grpSpPr>
        <p:sp>
          <p:nvSpPr>
            <p:cNvPr id="63"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4" name="Oval 63"/>
            <p:cNvSpPr>
              <a:spLocks noChangeArrowheads="1"/>
            </p:cNvSpPr>
            <p:nvPr/>
          </p:nvSpPr>
          <p:spPr bwMode="auto">
            <a:xfrm>
              <a:off x="13134978" y="1836738"/>
              <a:ext cx="352425" cy="355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5" name="Rectangle 64"/>
            <p:cNvSpPr>
              <a:spLocks noChangeArrowheads="1"/>
            </p:cNvSpPr>
            <p:nvPr/>
          </p:nvSpPr>
          <p:spPr bwMode="auto">
            <a:xfrm>
              <a:off x="14266866" y="1590676"/>
              <a:ext cx="134938" cy="534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6"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7"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8"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9"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0"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1"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2"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3"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4"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5"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6"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7"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8"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9" name="Rectangle 78"/>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0"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1"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2"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3"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4"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5"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6"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7"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8"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9"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90"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grpSp>
      <p:sp>
        <p:nvSpPr>
          <p:cNvPr id="102"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103"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QUOTE IN MAXIMUM OF 3 LINES OF TEXT</a:t>
            </a:r>
          </a:p>
        </p:txBody>
      </p:sp>
      <p:grpSp>
        <p:nvGrpSpPr>
          <p:cNvPr id="104" name="Group 103"/>
          <p:cNvGrpSpPr/>
          <p:nvPr userDrawn="1"/>
        </p:nvGrpSpPr>
        <p:grpSpPr>
          <a:xfrm>
            <a:off x="-3101342" y="1892636"/>
            <a:ext cx="3018791" cy="1260476"/>
            <a:chOff x="-460208" y="506896"/>
            <a:chExt cx="377657" cy="1260476"/>
          </a:xfrm>
        </p:grpSpPr>
        <p:cxnSp>
          <p:nvCxnSpPr>
            <p:cNvPr id="105" name="Straight Connector 104"/>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106" name="Straight Connector 105"/>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107" name="Group 106"/>
          <p:cNvGrpSpPr/>
          <p:nvPr userDrawn="1"/>
        </p:nvGrpSpPr>
        <p:grpSpPr>
          <a:xfrm>
            <a:off x="-3101342" y="3937800"/>
            <a:ext cx="3018791" cy="726649"/>
            <a:chOff x="-460208" y="479536"/>
            <a:chExt cx="377657" cy="726649"/>
          </a:xfrm>
        </p:grpSpPr>
        <p:cxnSp>
          <p:nvCxnSpPr>
            <p:cNvPr id="108" name="Straight Connector 107"/>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9" name="Straight Connector 108"/>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110" name="Group 109"/>
          <p:cNvGrpSpPr/>
          <p:nvPr userDrawn="1"/>
        </p:nvGrpSpPr>
        <p:grpSpPr>
          <a:xfrm>
            <a:off x="12263438" y="0"/>
            <a:ext cx="3681702" cy="3436620"/>
            <a:chOff x="12263438" y="0"/>
            <a:chExt cx="3681702" cy="3436620"/>
          </a:xfrm>
        </p:grpSpPr>
        <p:sp>
          <p:nvSpPr>
            <p:cNvPr id="111"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12"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113"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14"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15"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16"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17"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18"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19"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20"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21"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22"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23"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24"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25"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26"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27"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28"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29"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30"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31" name="Rectangle 130"/>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32" name="Rectangle 131"/>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33" name="Rectangle 132"/>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34" name="Rectangle 133"/>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35" name="Rectangle 134"/>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36"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37"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38"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39"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40" name="Rectangle 139"/>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41" name="Rectangle 140"/>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42"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43"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92"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1343138239"/>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ue Quote with Image">
    <p:spTree>
      <p:nvGrpSpPr>
        <p:cNvPr id="1" name=""/>
        <p:cNvGrpSpPr/>
        <p:nvPr/>
      </p:nvGrpSpPr>
      <p:grpSpPr>
        <a:xfrm>
          <a:off x="0" y="0"/>
          <a:ext cx="0" cy="0"/>
          <a:chOff x="0" y="0"/>
          <a:chExt cx="0" cy="0"/>
        </a:xfrm>
      </p:grpSpPr>
      <p:sp>
        <p:nvSpPr>
          <p:cNvPr id="95"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a:solidFill>
                <a:schemeClr val="tx1"/>
              </a:solidFill>
            </a:endParaRPr>
          </a:p>
        </p:txBody>
      </p:sp>
      <p:sp>
        <p:nvSpPr>
          <p:cNvPr id="32" name="Title 1"/>
          <p:cNvSpPr txBox="1">
            <a:spLocks/>
          </p:cNvSpPr>
          <p:nvPr userDrawn="1"/>
        </p:nvSpPr>
        <p:spPr bwMode="gray">
          <a:xfrm>
            <a:off x="658813"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chemeClr val="accent4"/>
                </a:solidFill>
              </a:rPr>
              <a:t>’</a:t>
            </a:r>
            <a:endParaRPr lang="en-GB" sz="19900" dirty="0">
              <a:solidFill>
                <a:schemeClr val="accent4"/>
              </a:solidFill>
            </a:endParaRPr>
          </a:p>
        </p:txBody>
      </p:sp>
      <p:sp>
        <p:nvSpPr>
          <p:cNvPr id="33" name="Title 1"/>
          <p:cNvSpPr txBox="1">
            <a:spLocks/>
          </p:cNvSpPr>
          <p:nvPr userDrawn="1"/>
        </p:nvSpPr>
        <p:spPr bwMode="gray">
          <a:xfrm>
            <a:off x="1140652"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chemeClr val="accent4"/>
                </a:solidFill>
              </a:rPr>
              <a:t>’</a:t>
            </a:r>
            <a:endParaRPr lang="en-GB" sz="19900" dirty="0">
              <a:solidFill>
                <a:schemeClr val="accent4"/>
              </a:solidFill>
            </a:endParaRPr>
          </a:p>
        </p:txBody>
      </p:sp>
      <p:sp>
        <p:nvSpPr>
          <p:cNvPr id="19" name="Picture Placeholder 10"/>
          <p:cNvSpPr>
            <a:spLocks noGrp="1"/>
          </p:cNvSpPr>
          <p:nvPr>
            <p:ph type="pic" sz="quarter" idx="19" hasCustomPrompt="1"/>
          </p:nvPr>
        </p:nvSpPr>
        <p:spPr bwMode="auto">
          <a:xfrm>
            <a:off x="6096000" y="333375"/>
            <a:ext cx="57610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51"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bg1"/>
                </a:solidFill>
              </a:defRPr>
            </a:lvl1pPr>
          </a:lstStyle>
          <a:p>
            <a:r>
              <a:rPr lang="en-GB" noProof="0"/>
              <a:t>CLICK TO INSERT YOUR QUOTE</a:t>
            </a:r>
          </a:p>
        </p:txBody>
      </p:sp>
      <p:sp>
        <p:nvSpPr>
          <p:cNvPr id="52"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bg1"/>
                </a:solidFill>
              </a:defRPr>
            </a:lvl1pPr>
          </a:lstStyle>
          <a:p>
            <a:pPr lvl="0"/>
            <a:r>
              <a:rPr lang="en-GB" noProof="0"/>
              <a:t>Click to edit Name or Subtitle </a:t>
            </a:r>
          </a:p>
        </p:txBody>
      </p:sp>
      <p:sp>
        <p:nvSpPr>
          <p:cNvPr id="53"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54"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QUOTE IN MAXIMUM OF 3 LINES OF TEXT</a:t>
            </a:r>
          </a:p>
        </p:txBody>
      </p:sp>
      <p:grpSp>
        <p:nvGrpSpPr>
          <p:cNvPr id="55" name="Group 54"/>
          <p:cNvGrpSpPr/>
          <p:nvPr userDrawn="1"/>
        </p:nvGrpSpPr>
        <p:grpSpPr>
          <a:xfrm>
            <a:off x="-3101342" y="1892636"/>
            <a:ext cx="3018791" cy="1260476"/>
            <a:chOff x="-460208" y="506896"/>
            <a:chExt cx="377657" cy="1260476"/>
          </a:xfrm>
        </p:grpSpPr>
        <p:cxnSp>
          <p:nvCxnSpPr>
            <p:cNvPr id="56" name="Straight Connector 55"/>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57" name="Straight Connector 56"/>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58" name="Group 57"/>
          <p:cNvGrpSpPr/>
          <p:nvPr userDrawn="1"/>
        </p:nvGrpSpPr>
        <p:grpSpPr>
          <a:xfrm>
            <a:off x="-3101342" y="3937800"/>
            <a:ext cx="3018791" cy="726649"/>
            <a:chOff x="-460208" y="479536"/>
            <a:chExt cx="377657" cy="726649"/>
          </a:xfrm>
        </p:grpSpPr>
        <p:cxnSp>
          <p:nvCxnSpPr>
            <p:cNvPr id="59" name="Straight Connector 58"/>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60" name="Straight Connector 59"/>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61" name="Group 60"/>
          <p:cNvGrpSpPr/>
          <p:nvPr userDrawn="1"/>
        </p:nvGrpSpPr>
        <p:grpSpPr>
          <a:xfrm>
            <a:off x="12263438" y="0"/>
            <a:ext cx="3681702" cy="3436620"/>
            <a:chOff x="12263438" y="0"/>
            <a:chExt cx="3681702" cy="3436620"/>
          </a:xfrm>
        </p:grpSpPr>
        <p:sp>
          <p:nvSpPr>
            <p:cNvPr id="62"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3"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64"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5"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66"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7"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8"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69"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70"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71"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72"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3"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74"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5"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76"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7"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78"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9"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80"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81"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82" name="Rectangle 81"/>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83" name="Rectangle 82"/>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4" name="Rectangle 83"/>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85" name="Rectangle 84"/>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6" name="Rectangle 85"/>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7"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88"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9"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90"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91" name="Rectangle 90"/>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92" name="Rectangle 91"/>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3"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94"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122"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dirty="0"/>
          </a:p>
        </p:txBody>
      </p:sp>
      <p:grpSp>
        <p:nvGrpSpPr>
          <p:cNvPr id="96" name="Group 95"/>
          <p:cNvGrpSpPr/>
          <p:nvPr userDrawn="1"/>
        </p:nvGrpSpPr>
        <p:grpSpPr>
          <a:xfrm>
            <a:off x="12263437" y="3542534"/>
            <a:ext cx="3681703" cy="2424674"/>
            <a:chOff x="12263437" y="3542534"/>
            <a:chExt cx="3681703" cy="2424674"/>
          </a:xfrm>
        </p:grpSpPr>
        <p:sp>
          <p:nvSpPr>
            <p:cNvPr id="97"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98" name="Rectangle 97"/>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99" name="Picture 98"/>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100" name="Picture 99"/>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101" name="Picture 100"/>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02" name="Picture 101"/>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03" name="Group 102"/>
            <p:cNvGrpSpPr/>
            <p:nvPr userDrawn="1"/>
          </p:nvGrpSpPr>
          <p:grpSpPr>
            <a:xfrm>
              <a:off x="14367592" y="4149392"/>
              <a:ext cx="511967" cy="758182"/>
              <a:chOff x="14093278" y="4121452"/>
              <a:chExt cx="511967" cy="758182"/>
            </a:xfrm>
          </p:grpSpPr>
          <p:pic>
            <p:nvPicPr>
              <p:cNvPr id="107" name="Picture 106"/>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08" name="Rectangle 107"/>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104" name="Straight Arrow Connector 103"/>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Oval 105"/>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223268838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Grey Title Slide">
    <p:spTree>
      <p:nvGrpSpPr>
        <p:cNvPr id="1" name=""/>
        <p:cNvGrpSpPr/>
        <p:nvPr/>
      </p:nvGrpSpPr>
      <p:grpSpPr>
        <a:xfrm>
          <a:off x="0" y="0"/>
          <a:ext cx="0" cy="0"/>
          <a:chOff x="0" y="0"/>
          <a:chExt cx="0" cy="0"/>
        </a:xfrm>
      </p:grpSpPr>
      <p:sp>
        <p:nvSpPr>
          <p:cNvPr id="38"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2" name="Rectangle 1"/>
          <p:cNvSpPr/>
          <p:nvPr userDrawn="1"/>
        </p:nvSpPr>
        <p:spPr>
          <a:xfrm>
            <a:off x="334962" y="333375"/>
            <a:ext cx="11522076"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a:solidFill>
                <a:schemeClr val="tx1"/>
              </a:solidFill>
            </a:endParaRPr>
          </a:p>
        </p:txBody>
      </p:sp>
      <p:sp>
        <p:nvSpPr>
          <p:cNvPr id="20" name="Title 1"/>
          <p:cNvSpPr>
            <a:spLocks noGrp="1"/>
          </p:cNvSpPr>
          <p:nvPr>
            <p:ph type="ctrTitle" hasCustomPrompt="1"/>
          </p:nvPr>
        </p:nvSpPr>
        <p:spPr bwMode="gray">
          <a:xfrm>
            <a:off x="995362" y="3329637"/>
            <a:ext cx="10537826" cy="1227573"/>
          </a:xfrm>
        </p:spPr>
        <p:txBody>
          <a:bodyPr anchor="b" anchorCtr="0">
            <a:noAutofit/>
          </a:bodyPr>
          <a:lstStyle>
            <a:lvl1pPr algn="l">
              <a:lnSpc>
                <a:spcPts val="4600"/>
              </a:lnSpc>
              <a:defRPr sz="5600" b="1">
                <a:solidFill>
                  <a:schemeClr val="tx2"/>
                </a:solidFill>
              </a:defRPr>
            </a:lvl1pPr>
          </a:lstStyle>
          <a:p>
            <a:r>
              <a:rPr lang="en-GB" noProof="0"/>
              <a:t>Click to edit </a:t>
            </a:r>
            <a:br>
              <a:rPr lang="en-GB" noProof="0"/>
            </a:br>
            <a:r>
              <a:rPr lang="en-GB" noProof="0"/>
              <a:t>Master title style</a:t>
            </a:r>
          </a:p>
        </p:txBody>
      </p:sp>
      <p:sp>
        <p:nvSpPr>
          <p:cNvPr id="36" name="Text Placeholder 6"/>
          <p:cNvSpPr>
            <a:spLocks noGrp="1"/>
          </p:cNvSpPr>
          <p:nvPr>
            <p:ph type="body" sz="quarter" idx="11" hasCustomPrompt="1"/>
          </p:nvPr>
        </p:nvSpPr>
        <p:spPr bwMode="gray">
          <a:xfrm>
            <a:off x="995362" y="4680750"/>
            <a:ext cx="10537826" cy="729450"/>
          </a:xfrm>
        </p:spPr>
        <p:txBody>
          <a:bodyPr>
            <a:noAutofit/>
          </a:bodyPr>
          <a:lstStyle>
            <a:lvl1pPr>
              <a:lnSpc>
                <a:spcPts val="2300"/>
              </a:lnSpc>
              <a:defRPr sz="2500">
                <a:solidFill>
                  <a:schemeClr val="tx2"/>
                </a:solidFill>
              </a:defRPr>
            </a:lvl1pPr>
          </a:lstStyle>
          <a:p>
            <a:pPr lvl="0"/>
            <a:r>
              <a:rPr lang="en-GB" noProof="0"/>
              <a:t>Click to edit Subtitle text styles</a:t>
            </a:r>
          </a:p>
        </p:txBody>
      </p:sp>
      <p:sp>
        <p:nvSpPr>
          <p:cNvPr id="37" name="Text Placeholder 2"/>
          <p:cNvSpPr>
            <a:spLocks noGrp="1"/>
          </p:cNvSpPr>
          <p:nvPr>
            <p:ph type="body" sz="quarter" idx="14" hasCustomPrompt="1"/>
          </p:nvPr>
        </p:nvSpPr>
        <p:spPr>
          <a:xfrm>
            <a:off x="995362" y="5901351"/>
            <a:ext cx="10537826" cy="275612"/>
          </a:xfrm>
        </p:spPr>
        <p:txBody>
          <a:bodyPr tIns="0" bIns="0" anchor="b"/>
          <a:lstStyle>
            <a:lvl1pPr marL="0" indent="0" algn="l">
              <a:lnSpc>
                <a:spcPct val="100000"/>
              </a:lnSpc>
              <a:buNone/>
              <a:defRPr sz="1500">
                <a:solidFill>
                  <a:schemeClr val="tx1"/>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a:t>Click to edit location and date</a:t>
            </a:r>
          </a:p>
        </p:txBody>
      </p:sp>
      <p:grpSp>
        <p:nvGrpSpPr>
          <p:cNvPr id="60" name="Group 59"/>
          <p:cNvGrpSpPr/>
          <p:nvPr userDrawn="1"/>
        </p:nvGrpSpPr>
        <p:grpSpPr>
          <a:xfrm>
            <a:off x="994275" y="1309688"/>
            <a:ext cx="2975834" cy="1256727"/>
            <a:chOff x="12638090" y="1376363"/>
            <a:chExt cx="3984627" cy="1682751"/>
          </a:xfrm>
          <a:solidFill>
            <a:srgbClr val="A8A8A8"/>
          </a:solidFill>
        </p:grpSpPr>
        <p:sp>
          <p:nvSpPr>
            <p:cNvPr id="61"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2" name="Oval 61"/>
            <p:cNvSpPr>
              <a:spLocks noChangeArrowheads="1"/>
            </p:cNvSpPr>
            <p:nvPr/>
          </p:nvSpPr>
          <p:spPr bwMode="auto">
            <a:xfrm>
              <a:off x="13134978" y="1836738"/>
              <a:ext cx="352425" cy="355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3" name="Rectangle 62"/>
            <p:cNvSpPr>
              <a:spLocks noChangeArrowheads="1"/>
            </p:cNvSpPr>
            <p:nvPr/>
          </p:nvSpPr>
          <p:spPr bwMode="auto">
            <a:xfrm>
              <a:off x="14266866" y="1590676"/>
              <a:ext cx="134938" cy="5349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4"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5"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6"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7"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8"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9"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0"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1"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2"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3"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4"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5"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6"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7" name="Rectangle 76"/>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8"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9"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0"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1"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2"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3"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4"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5"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6"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7"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8"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grpSp>
      <p:sp>
        <p:nvSpPr>
          <p:cNvPr id="89" name="Text Placeholder 2"/>
          <p:cNvSpPr>
            <a:spLocks noGrp="1"/>
          </p:cNvSpPr>
          <p:nvPr>
            <p:ph type="body" sz="quarter" idx="15" hasCustomPrompt="1"/>
          </p:nvPr>
        </p:nvSpPr>
        <p:spPr>
          <a:xfrm>
            <a:off x="995362" y="5619202"/>
            <a:ext cx="10537825" cy="275612"/>
          </a:xfrm>
        </p:spPr>
        <p:txBody>
          <a:bodyPr tIns="0" bIns="0" anchor="b"/>
          <a:lstStyle>
            <a:lvl1pPr marL="0" indent="0" algn="l">
              <a:lnSpc>
                <a:spcPct val="100000"/>
              </a:lnSpc>
              <a:buNone/>
              <a:defRPr lang="en-GB" sz="1500" b="0" kern="1200" baseline="0" noProof="0" dirty="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noProof="0"/>
              <a:t>Click to edit presenter name</a:t>
            </a:r>
          </a:p>
        </p:txBody>
      </p:sp>
      <p:grpSp>
        <p:nvGrpSpPr>
          <p:cNvPr id="119" name="Group 118"/>
          <p:cNvGrpSpPr/>
          <p:nvPr userDrawn="1"/>
        </p:nvGrpSpPr>
        <p:grpSpPr>
          <a:xfrm>
            <a:off x="12263438" y="0"/>
            <a:ext cx="3681702" cy="3436620"/>
            <a:chOff x="12263438" y="0"/>
            <a:chExt cx="3681702" cy="3436620"/>
          </a:xfrm>
        </p:grpSpPr>
        <p:sp>
          <p:nvSpPr>
            <p:cNvPr id="120"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21"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122"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23"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24"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25"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26"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27"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28"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29"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30"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31"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32"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33"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34"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35"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36"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37"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38"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39"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40" name="Rectangle 139"/>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41" name="Rectangle 140"/>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42" name="Rectangle 141"/>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43" name="Rectangle 142"/>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44" name="Rectangle 143"/>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45"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46"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47"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48"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49" name="Rectangle 148"/>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50" name="Rectangle 149"/>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51"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52"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Tree>
    <p:extLst>
      <p:ext uri="{BB962C8B-B14F-4D97-AF65-F5344CB8AC3E}">
        <p14:creationId xmlns:p14="http://schemas.microsoft.com/office/powerpoint/2010/main" val="3405233284"/>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Grey Quote with Image">
    <p:spTree>
      <p:nvGrpSpPr>
        <p:cNvPr id="1" name=""/>
        <p:cNvGrpSpPr/>
        <p:nvPr/>
      </p:nvGrpSpPr>
      <p:grpSpPr>
        <a:xfrm>
          <a:off x="0" y="0"/>
          <a:ext cx="0" cy="0"/>
          <a:chOff x="0" y="0"/>
          <a:chExt cx="0" cy="0"/>
        </a:xfrm>
      </p:grpSpPr>
      <p:sp>
        <p:nvSpPr>
          <p:cNvPr id="91"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a:solidFill>
                <a:schemeClr val="tx1"/>
              </a:solidFill>
            </a:endParaRPr>
          </a:p>
        </p:txBody>
      </p:sp>
      <p:sp>
        <p:nvSpPr>
          <p:cNvPr id="32" name="Title 1"/>
          <p:cNvSpPr txBox="1">
            <a:spLocks/>
          </p:cNvSpPr>
          <p:nvPr userDrawn="1"/>
        </p:nvSpPr>
        <p:spPr bwMode="gray">
          <a:xfrm>
            <a:off x="658813"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rgbClr val="D4D2D2"/>
                </a:solidFill>
              </a:rPr>
              <a:t>’</a:t>
            </a:r>
            <a:endParaRPr lang="en-GB" sz="19900" dirty="0">
              <a:solidFill>
                <a:srgbClr val="D4D2D2"/>
              </a:solidFill>
            </a:endParaRPr>
          </a:p>
        </p:txBody>
      </p:sp>
      <p:sp>
        <p:nvSpPr>
          <p:cNvPr id="33" name="Title 1"/>
          <p:cNvSpPr txBox="1">
            <a:spLocks/>
          </p:cNvSpPr>
          <p:nvPr userDrawn="1"/>
        </p:nvSpPr>
        <p:spPr bwMode="gray">
          <a:xfrm>
            <a:off x="1140652"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rgbClr val="D4D2D2"/>
                </a:solidFill>
              </a:rPr>
              <a:t>’</a:t>
            </a:r>
            <a:endParaRPr lang="en-GB" sz="19900" dirty="0">
              <a:solidFill>
                <a:srgbClr val="D4D2D2"/>
              </a:solidFill>
            </a:endParaRPr>
          </a:p>
        </p:txBody>
      </p:sp>
      <p:sp>
        <p:nvSpPr>
          <p:cNvPr id="25"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tx2"/>
                </a:solidFill>
              </a:defRPr>
            </a:lvl1pPr>
          </a:lstStyle>
          <a:p>
            <a:r>
              <a:rPr lang="en-GB" noProof="0"/>
              <a:t>Click to edit </a:t>
            </a:r>
            <a:br>
              <a:rPr lang="en-GB" noProof="0"/>
            </a:br>
            <a:r>
              <a:rPr lang="en-GB" noProof="0"/>
              <a:t>Master title style</a:t>
            </a:r>
          </a:p>
        </p:txBody>
      </p:sp>
      <p:sp>
        <p:nvSpPr>
          <p:cNvPr id="27"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tx2"/>
                </a:solidFill>
              </a:defRPr>
            </a:lvl1pPr>
          </a:lstStyle>
          <a:p>
            <a:pPr lvl="0"/>
            <a:r>
              <a:rPr lang="en-GB" noProof="0"/>
              <a:t>Click to edit Subtitle text styles</a:t>
            </a:r>
          </a:p>
        </p:txBody>
      </p:sp>
      <p:sp>
        <p:nvSpPr>
          <p:cNvPr id="19" name="Picture Placeholder 10"/>
          <p:cNvSpPr>
            <a:spLocks noGrp="1"/>
          </p:cNvSpPr>
          <p:nvPr>
            <p:ph type="pic" sz="quarter" idx="19" hasCustomPrompt="1"/>
          </p:nvPr>
        </p:nvSpPr>
        <p:spPr bwMode="auto">
          <a:xfrm>
            <a:off x="6096000" y="333375"/>
            <a:ext cx="57610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49"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50"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QUOTE IN MAXIMUM OF 3 LINES OF TEXT</a:t>
            </a:r>
          </a:p>
        </p:txBody>
      </p:sp>
      <p:grpSp>
        <p:nvGrpSpPr>
          <p:cNvPr id="51" name="Group 50"/>
          <p:cNvGrpSpPr/>
          <p:nvPr userDrawn="1"/>
        </p:nvGrpSpPr>
        <p:grpSpPr>
          <a:xfrm>
            <a:off x="-3101342" y="1892636"/>
            <a:ext cx="3018791" cy="1260476"/>
            <a:chOff x="-460208" y="506896"/>
            <a:chExt cx="377657" cy="1260476"/>
          </a:xfrm>
        </p:grpSpPr>
        <p:cxnSp>
          <p:nvCxnSpPr>
            <p:cNvPr id="52" name="Straight Connector 51"/>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53" name="Straight Connector 52"/>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54" name="Group 53"/>
          <p:cNvGrpSpPr/>
          <p:nvPr userDrawn="1"/>
        </p:nvGrpSpPr>
        <p:grpSpPr>
          <a:xfrm>
            <a:off x="-3101342" y="3937800"/>
            <a:ext cx="3018791" cy="726649"/>
            <a:chOff x="-460208" y="479536"/>
            <a:chExt cx="377657" cy="726649"/>
          </a:xfrm>
        </p:grpSpPr>
        <p:cxnSp>
          <p:nvCxnSpPr>
            <p:cNvPr id="55" name="Straight Connector 54"/>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56" name="Straight Connector 55"/>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57" name="Group 56"/>
          <p:cNvGrpSpPr/>
          <p:nvPr userDrawn="1"/>
        </p:nvGrpSpPr>
        <p:grpSpPr>
          <a:xfrm>
            <a:off x="12263438" y="0"/>
            <a:ext cx="3681702" cy="3436620"/>
            <a:chOff x="12263438" y="0"/>
            <a:chExt cx="3681702" cy="3436620"/>
          </a:xfrm>
        </p:grpSpPr>
        <p:sp>
          <p:nvSpPr>
            <p:cNvPr id="58"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59"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60"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1"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62"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3"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4"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65"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6"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67"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68"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69"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70"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1"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72"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3"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74"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5"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76"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77"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78" name="Rectangle 77"/>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79" name="Rectangle 78"/>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0" name="Rectangle 79"/>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81" name="Rectangle 80"/>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2" name="Rectangle 81"/>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3"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84"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5"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86"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87" name="Rectangle 86"/>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88" name="Rectangle 87"/>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89"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90"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118"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grpSp>
        <p:nvGrpSpPr>
          <p:cNvPr id="92" name="Group 91"/>
          <p:cNvGrpSpPr/>
          <p:nvPr userDrawn="1"/>
        </p:nvGrpSpPr>
        <p:grpSpPr>
          <a:xfrm>
            <a:off x="12263437" y="3542534"/>
            <a:ext cx="3681703" cy="2424674"/>
            <a:chOff x="12263437" y="3542534"/>
            <a:chExt cx="3681703" cy="2424674"/>
          </a:xfrm>
        </p:grpSpPr>
        <p:sp>
          <p:nvSpPr>
            <p:cNvPr id="93"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94" name="Rectangle 93"/>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95" name="Picture 94"/>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96" name="Picture 95"/>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97" name="Picture 96"/>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98" name="Picture 97"/>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99" name="Group 98"/>
            <p:cNvGrpSpPr/>
            <p:nvPr userDrawn="1"/>
          </p:nvGrpSpPr>
          <p:grpSpPr>
            <a:xfrm>
              <a:off x="14367592" y="4149392"/>
              <a:ext cx="511967" cy="758182"/>
              <a:chOff x="14093278" y="4121452"/>
              <a:chExt cx="511967" cy="758182"/>
            </a:xfrm>
          </p:grpSpPr>
          <p:pic>
            <p:nvPicPr>
              <p:cNvPr id="103" name="Picture 102"/>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04" name="Rectangle 103"/>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100" name="Straight Arrow Connector 99"/>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Oval 101"/>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344779773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2 With Image Right">
    <p:spTree>
      <p:nvGrpSpPr>
        <p:cNvPr id="1" name=""/>
        <p:cNvGrpSpPr/>
        <p:nvPr/>
      </p:nvGrpSpPr>
      <p:grpSpPr>
        <a:xfrm>
          <a:off x="0" y="0"/>
          <a:ext cx="0" cy="0"/>
          <a:chOff x="0" y="0"/>
          <a:chExt cx="0" cy="0"/>
        </a:xfrm>
      </p:grpSpPr>
      <p:sp>
        <p:nvSpPr>
          <p:cNvPr id="3" name="Rectangle 2"/>
          <p:cNvSpPr/>
          <p:nvPr userDrawn="1"/>
        </p:nvSpPr>
        <p:spPr>
          <a:xfrm>
            <a:off x="10932160" y="6019800"/>
            <a:ext cx="1259840" cy="838199"/>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a:solidFill>
                <a:schemeClr val="tx1"/>
              </a:solidFill>
            </a:endParaRPr>
          </a:p>
        </p:txBody>
      </p:sp>
      <p:sp>
        <p:nvSpPr>
          <p:cNvPr id="8" name="Text Placeholder 5"/>
          <p:cNvSpPr>
            <a:spLocks noGrp="1"/>
          </p:cNvSpPr>
          <p:nvPr>
            <p:ph type="body" sz="quarter" idx="12"/>
          </p:nvPr>
        </p:nvSpPr>
        <p:spPr>
          <a:xfrm>
            <a:off x="658814" y="1544637"/>
            <a:ext cx="5184774" cy="44751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8" name="Picture Placeholder 17"/>
          <p:cNvSpPr>
            <a:spLocks noGrp="1"/>
          </p:cNvSpPr>
          <p:nvPr>
            <p:ph type="pic" sz="quarter" idx="15" hasCustomPrompt="1"/>
          </p:nvPr>
        </p:nvSpPr>
        <p:spPr bwMode="auto">
          <a:xfrm>
            <a:off x="6348413" y="-2"/>
            <a:ext cx="5843587" cy="6858002"/>
          </a:xfrm>
          <a:custGeom>
            <a:avLst/>
            <a:gdLst>
              <a:gd name="connsiteX0" fmla="*/ 5034304 w 5843587"/>
              <a:gd name="connsiteY0" fmla="*/ 6352964 h 6858001"/>
              <a:gd name="connsiteX1" fmla="*/ 4994816 w 5843587"/>
              <a:gd name="connsiteY1" fmla="*/ 6392626 h 6858001"/>
              <a:gd name="connsiteX2" fmla="*/ 5034304 w 5843587"/>
              <a:gd name="connsiteY2" fmla="*/ 6432288 h 6858001"/>
              <a:gd name="connsiteX3" fmla="*/ 5073792 w 5843587"/>
              <a:gd name="connsiteY3" fmla="*/ 6392626 h 6858001"/>
              <a:gd name="connsiteX4" fmla="*/ 5034304 w 5843587"/>
              <a:gd name="connsiteY4" fmla="*/ 6352964 h 6858001"/>
              <a:gd name="connsiteX5" fmla="*/ 5031821 w 5843587"/>
              <a:gd name="connsiteY5" fmla="*/ 6250330 h 6858001"/>
              <a:gd name="connsiteX6" fmla="*/ 4927244 w 5843587"/>
              <a:gd name="connsiteY6" fmla="*/ 6293859 h 6858001"/>
              <a:gd name="connsiteX7" fmla="*/ 4883137 w 5843587"/>
              <a:gd name="connsiteY7" fmla="*/ 6397330 h 6858001"/>
              <a:gd name="connsiteX8" fmla="*/ 4983446 w 5843587"/>
              <a:gd name="connsiteY8" fmla="*/ 6534339 h 6858001"/>
              <a:gd name="connsiteX9" fmla="*/ 5014036 w 5843587"/>
              <a:gd name="connsiteY9" fmla="*/ 6485815 h 6858001"/>
              <a:gd name="connsiteX10" fmla="*/ 4940050 w 5843587"/>
              <a:gd name="connsiteY10" fmla="*/ 6396616 h 6858001"/>
              <a:gd name="connsiteX11" fmla="*/ 5033244 w 5843587"/>
              <a:gd name="connsiteY11" fmla="*/ 6304563 h 6858001"/>
              <a:gd name="connsiteX12" fmla="*/ 5128573 w 5843587"/>
              <a:gd name="connsiteY12" fmla="*/ 6394475 h 6858001"/>
              <a:gd name="connsiteX13" fmla="*/ 5104385 w 5843587"/>
              <a:gd name="connsiteY13" fmla="*/ 6463693 h 6858001"/>
              <a:gd name="connsiteX14" fmla="*/ 5103673 w 5843587"/>
              <a:gd name="connsiteY14" fmla="*/ 6463693 h 6858001"/>
              <a:gd name="connsiteX15" fmla="*/ 5103673 w 5843587"/>
              <a:gd name="connsiteY15" fmla="*/ 6464407 h 6858001"/>
              <a:gd name="connsiteX16" fmla="*/ 5003365 w 5843587"/>
              <a:gd name="connsiteY16" fmla="*/ 6613547 h 6858001"/>
              <a:gd name="connsiteX17" fmla="*/ 5055298 w 5843587"/>
              <a:gd name="connsiteY17" fmla="*/ 6613547 h 6858001"/>
              <a:gd name="connsiteX18" fmla="*/ 5078774 w 5843587"/>
              <a:gd name="connsiteY18" fmla="*/ 6600703 h 6858001"/>
              <a:gd name="connsiteX19" fmla="*/ 5133553 w 5843587"/>
              <a:gd name="connsiteY19" fmla="*/ 6511504 h 6858001"/>
              <a:gd name="connsiteX20" fmla="*/ 5144224 w 5843587"/>
              <a:gd name="connsiteY20" fmla="*/ 6495091 h 6858001"/>
              <a:gd name="connsiteX21" fmla="*/ 5184774 w 5843587"/>
              <a:gd name="connsiteY21" fmla="*/ 6393048 h 6858001"/>
              <a:gd name="connsiteX22" fmla="*/ 5137821 w 5843587"/>
              <a:gd name="connsiteY22" fmla="*/ 6289578 h 6858001"/>
              <a:gd name="connsiteX23" fmla="*/ 5031821 w 5843587"/>
              <a:gd name="connsiteY23" fmla="*/ 6250330 h 6858001"/>
              <a:gd name="connsiteX24" fmla="*/ 0 w 5843587"/>
              <a:gd name="connsiteY24" fmla="*/ 0 h 6858001"/>
              <a:gd name="connsiteX25" fmla="*/ 5843587 w 5843587"/>
              <a:gd name="connsiteY25" fmla="*/ 0 h 6858001"/>
              <a:gd name="connsiteX26" fmla="*/ 5843587 w 5843587"/>
              <a:gd name="connsiteY26" fmla="*/ 6858001 h 6858001"/>
              <a:gd name="connsiteX27" fmla="*/ 0 w 5843587"/>
              <a:gd name="connsiteY27"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843587" h="6858001">
                <a:moveTo>
                  <a:pt x="5034304" y="6352964"/>
                </a:moveTo>
                <a:cubicBezTo>
                  <a:pt x="5012495" y="6352964"/>
                  <a:pt x="4994816" y="6370721"/>
                  <a:pt x="4994816" y="6392626"/>
                </a:cubicBezTo>
                <a:cubicBezTo>
                  <a:pt x="4994816" y="6414531"/>
                  <a:pt x="5012495" y="6432288"/>
                  <a:pt x="5034304" y="6432288"/>
                </a:cubicBezTo>
                <a:cubicBezTo>
                  <a:pt x="5056113" y="6432288"/>
                  <a:pt x="5073792" y="6414531"/>
                  <a:pt x="5073792" y="6392626"/>
                </a:cubicBezTo>
                <a:cubicBezTo>
                  <a:pt x="5073792" y="6370721"/>
                  <a:pt x="5056113" y="6352964"/>
                  <a:pt x="5034304" y="6352964"/>
                </a:cubicBezTo>
                <a:close/>
                <a:moveTo>
                  <a:pt x="5031821" y="6250330"/>
                </a:moveTo>
                <a:cubicBezTo>
                  <a:pt x="4992694" y="6250330"/>
                  <a:pt x="4954989" y="6266029"/>
                  <a:pt x="4927244" y="6293859"/>
                </a:cubicBezTo>
                <a:cubicBezTo>
                  <a:pt x="4898788" y="6321689"/>
                  <a:pt x="4883137" y="6358796"/>
                  <a:pt x="4883137" y="6397330"/>
                </a:cubicBezTo>
                <a:cubicBezTo>
                  <a:pt x="4883137" y="6461553"/>
                  <a:pt x="4922976" y="6515785"/>
                  <a:pt x="4983446" y="6534339"/>
                </a:cubicBezTo>
                <a:cubicBezTo>
                  <a:pt x="5014036" y="6485815"/>
                  <a:pt x="5014036" y="6485815"/>
                  <a:pt x="5014036" y="6485815"/>
                </a:cubicBezTo>
                <a:cubicBezTo>
                  <a:pt x="4971352" y="6477965"/>
                  <a:pt x="4940050" y="6441572"/>
                  <a:pt x="4940050" y="6396616"/>
                </a:cubicBezTo>
                <a:cubicBezTo>
                  <a:pt x="4940050" y="6345951"/>
                  <a:pt x="4981311" y="6304563"/>
                  <a:pt x="5033244" y="6304563"/>
                </a:cubicBezTo>
                <a:cubicBezTo>
                  <a:pt x="5080197" y="6304563"/>
                  <a:pt x="5128573" y="6338102"/>
                  <a:pt x="5128573" y="6394475"/>
                </a:cubicBezTo>
                <a:cubicBezTo>
                  <a:pt x="5128573" y="6420878"/>
                  <a:pt x="5115767" y="6443713"/>
                  <a:pt x="5104385" y="6463693"/>
                </a:cubicBezTo>
                <a:cubicBezTo>
                  <a:pt x="5103673" y="6463693"/>
                  <a:pt x="5103673" y="6463693"/>
                  <a:pt x="5103673" y="6463693"/>
                </a:cubicBezTo>
                <a:cubicBezTo>
                  <a:pt x="5103673" y="6464407"/>
                  <a:pt x="5103673" y="6464407"/>
                  <a:pt x="5103673" y="6464407"/>
                </a:cubicBezTo>
                <a:cubicBezTo>
                  <a:pt x="5003365" y="6613547"/>
                  <a:pt x="5003365" y="6613547"/>
                  <a:pt x="5003365" y="6613547"/>
                </a:cubicBezTo>
                <a:cubicBezTo>
                  <a:pt x="5055298" y="6613547"/>
                  <a:pt x="5055298" y="6613547"/>
                  <a:pt x="5055298" y="6613547"/>
                </a:cubicBezTo>
                <a:cubicBezTo>
                  <a:pt x="5064546" y="6613547"/>
                  <a:pt x="5073794" y="6608552"/>
                  <a:pt x="5078774" y="6600703"/>
                </a:cubicBezTo>
                <a:cubicBezTo>
                  <a:pt x="5133553" y="6511504"/>
                  <a:pt x="5133553" y="6511504"/>
                  <a:pt x="5133553" y="6511504"/>
                </a:cubicBezTo>
                <a:cubicBezTo>
                  <a:pt x="5137110" y="6505795"/>
                  <a:pt x="5140667" y="6500087"/>
                  <a:pt x="5144224" y="6495091"/>
                </a:cubicBezTo>
                <a:cubicBezTo>
                  <a:pt x="5164143" y="6462266"/>
                  <a:pt x="5184774" y="6428014"/>
                  <a:pt x="5184774" y="6393048"/>
                </a:cubicBezTo>
                <a:cubicBezTo>
                  <a:pt x="5184774" y="6340956"/>
                  <a:pt x="5159163" y="6308131"/>
                  <a:pt x="5137821" y="6289578"/>
                </a:cubicBezTo>
                <a:cubicBezTo>
                  <a:pt x="5110076" y="6264602"/>
                  <a:pt x="5070949" y="6250330"/>
                  <a:pt x="5031821" y="6250330"/>
                </a:cubicBezTo>
                <a:close/>
                <a:moveTo>
                  <a:pt x="0" y="0"/>
                </a:moveTo>
                <a:lnTo>
                  <a:pt x="5843587" y="0"/>
                </a:lnTo>
                <a:lnTo>
                  <a:pt x="5843587" y="6858001"/>
                </a:lnTo>
                <a:lnTo>
                  <a:pt x="0" y="6858001"/>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2" name="Title 1"/>
          <p:cNvSpPr>
            <a:spLocks noGrp="1"/>
          </p:cNvSpPr>
          <p:nvPr>
            <p:ph type="title"/>
          </p:nvPr>
        </p:nvSpPr>
        <p:spPr>
          <a:xfrm>
            <a:off x="658813" y="515833"/>
            <a:ext cx="5184775" cy="854075"/>
          </a:xfrm>
        </p:spPr>
        <p:txBody>
          <a:bodyPr/>
          <a:lstStyle/>
          <a:p>
            <a:r>
              <a:rPr lang="en-US" noProof="0"/>
              <a:t>Click to edit Master title style</a:t>
            </a:r>
            <a:endParaRPr lang="en-GB" noProof="0"/>
          </a:p>
        </p:txBody>
      </p:sp>
      <p:sp>
        <p:nvSpPr>
          <p:cNvPr id="10"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1" name="Footer Placeholder 34"/>
          <p:cNvSpPr>
            <a:spLocks noGrp="1"/>
          </p:cNvSpPr>
          <p:nvPr>
            <p:ph type="ftr" sz="quarter" idx="3"/>
          </p:nvPr>
        </p:nvSpPr>
        <p:spPr>
          <a:xfrm>
            <a:off x="673691" y="6370641"/>
            <a:ext cx="5169898" cy="189708"/>
          </a:xfrm>
          <a:prstGeom prst="rect">
            <a:avLst/>
          </a:prstGeom>
        </p:spPr>
        <p:txBody>
          <a:bodyPr vert="horz" lIns="0" tIns="0" rIns="0" bIns="0" rtlCol="0" anchor="b"/>
          <a:lstStyle>
            <a:lvl1pPr algn="l">
              <a:defRPr sz="1200">
                <a:solidFill>
                  <a:schemeClr val="tx1"/>
                </a:solidFill>
              </a:defRPr>
            </a:lvl1pPr>
          </a:lstStyle>
          <a:p>
            <a:r>
              <a:rPr lang="en-US" dirty="0"/>
              <a:t>Title of this </a:t>
            </a:r>
            <a:r>
              <a:rPr lang="en-GB" noProof="0" dirty="0"/>
              <a:t>presentation</a:t>
            </a:r>
            <a:r>
              <a:rPr lang="en-US" dirty="0"/>
              <a:t> (Footer Text)</a:t>
            </a:r>
            <a:endParaRPr lang="nl-NL" dirty="0"/>
          </a:p>
        </p:txBody>
      </p:sp>
      <p:grpSp>
        <p:nvGrpSpPr>
          <p:cNvPr id="34" name="Group 33"/>
          <p:cNvGrpSpPr/>
          <p:nvPr userDrawn="1"/>
        </p:nvGrpSpPr>
        <p:grpSpPr>
          <a:xfrm>
            <a:off x="12263437" y="3542534"/>
            <a:ext cx="3681703" cy="2424674"/>
            <a:chOff x="12263437" y="3542534"/>
            <a:chExt cx="3681703" cy="2424674"/>
          </a:xfrm>
        </p:grpSpPr>
        <p:sp>
          <p:nvSpPr>
            <p:cNvPr id="35"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36" name="Rectangle 35"/>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37" name="Picture 36"/>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8" name="Picture 37"/>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9" name="Picture 38"/>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40" name="Picture 39"/>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1" name="Group 40"/>
            <p:cNvGrpSpPr/>
            <p:nvPr userDrawn="1"/>
          </p:nvGrpSpPr>
          <p:grpSpPr>
            <a:xfrm>
              <a:off x="14367592" y="4149392"/>
              <a:ext cx="511967" cy="758182"/>
              <a:chOff x="14093278" y="4121452"/>
              <a:chExt cx="511967" cy="758182"/>
            </a:xfrm>
          </p:grpSpPr>
          <p:pic>
            <p:nvPicPr>
              <p:cNvPr id="45" name="Picture 44"/>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6" name="Rectangle 45"/>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42" name="Straight Arrow Connector 41"/>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77227173"/>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2 With Image Right With border">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658814" y="1544637"/>
            <a:ext cx="5184774" cy="44751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Picture Placeholder 13"/>
          <p:cNvSpPr>
            <a:spLocks noGrp="1"/>
          </p:cNvSpPr>
          <p:nvPr>
            <p:ph type="pic" sz="quarter" idx="15" hasCustomPrompt="1"/>
          </p:nvPr>
        </p:nvSpPr>
        <p:spPr bwMode="auto">
          <a:xfrm>
            <a:off x="6348413" y="333375"/>
            <a:ext cx="5508625" cy="5686425"/>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2" name="Title 1"/>
          <p:cNvSpPr>
            <a:spLocks noGrp="1"/>
          </p:cNvSpPr>
          <p:nvPr>
            <p:ph type="title"/>
          </p:nvPr>
        </p:nvSpPr>
        <p:spPr>
          <a:xfrm>
            <a:off x="658813" y="515833"/>
            <a:ext cx="5184775" cy="854075"/>
          </a:xfrm>
        </p:spPr>
        <p:txBody>
          <a:bodyPr/>
          <a:lstStyle/>
          <a:p>
            <a:r>
              <a:rPr lang="en-US" noProof="0"/>
              <a:t>Click to edit Master title style</a:t>
            </a:r>
            <a:endParaRPr lang="en-GB" noProof="0"/>
          </a:p>
        </p:txBody>
      </p:sp>
      <p:sp>
        <p:nvSpPr>
          <p:cNvPr id="9"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1"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dirty="0"/>
              <a:t>Title of this </a:t>
            </a:r>
            <a:r>
              <a:rPr lang="en-GB" noProof="0" dirty="0"/>
              <a:t>presentation</a:t>
            </a:r>
            <a:r>
              <a:rPr lang="en-US" dirty="0"/>
              <a:t> (Footer Text)</a:t>
            </a:r>
            <a:endParaRPr lang="nl-NL" dirty="0"/>
          </a:p>
        </p:txBody>
      </p:sp>
      <p:grpSp>
        <p:nvGrpSpPr>
          <p:cNvPr id="20" name="Group 19"/>
          <p:cNvGrpSpPr/>
          <p:nvPr userDrawn="1"/>
        </p:nvGrpSpPr>
        <p:grpSpPr>
          <a:xfrm>
            <a:off x="12263437" y="3542534"/>
            <a:ext cx="3681703" cy="2424674"/>
            <a:chOff x="12263437" y="3542534"/>
            <a:chExt cx="3681703" cy="2424674"/>
          </a:xfrm>
        </p:grpSpPr>
        <p:sp>
          <p:nvSpPr>
            <p:cNvPr id="2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22" name="Rectangle 2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23" name="Picture 22"/>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0" name="Group 39"/>
            <p:cNvGrpSpPr/>
            <p:nvPr userDrawn="1"/>
          </p:nvGrpSpPr>
          <p:grpSpPr>
            <a:xfrm>
              <a:off x="14367592" y="4149392"/>
              <a:ext cx="511967" cy="758182"/>
              <a:chOff x="14093278" y="4121452"/>
              <a:chExt cx="511967" cy="758182"/>
            </a:xfrm>
          </p:grpSpPr>
          <p:pic>
            <p:nvPicPr>
              <p:cNvPr id="44" name="Picture 43"/>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5" name="Rectangle 44"/>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41" name="Straight Arrow Connector 40"/>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2141115196"/>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2 With Image Left">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6348413" y="1544638"/>
            <a:ext cx="5194301"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Picture Placeholder 13"/>
          <p:cNvSpPr>
            <a:spLocks noGrp="1"/>
          </p:cNvSpPr>
          <p:nvPr>
            <p:ph type="pic" sz="quarter" idx="15" hasCustomPrompt="1"/>
          </p:nvPr>
        </p:nvSpPr>
        <p:spPr bwMode="auto">
          <a:xfrm>
            <a:off x="0" y="-2"/>
            <a:ext cx="5843588" cy="6858002"/>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2" name="Title 1"/>
          <p:cNvSpPr>
            <a:spLocks noGrp="1"/>
          </p:cNvSpPr>
          <p:nvPr>
            <p:ph type="title"/>
          </p:nvPr>
        </p:nvSpPr>
        <p:spPr>
          <a:xfrm>
            <a:off x="6348413" y="515833"/>
            <a:ext cx="5173661" cy="854075"/>
          </a:xfrm>
        </p:spPr>
        <p:txBody>
          <a:bodyPr/>
          <a:lstStyle/>
          <a:p>
            <a:r>
              <a:rPr lang="en-US" noProof="0"/>
              <a:t>Click to edit Master title style</a:t>
            </a:r>
            <a:endParaRPr lang="en-GB" noProof="0"/>
          </a:p>
        </p:txBody>
      </p:sp>
      <p:sp>
        <p:nvSpPr>
          <p:cNvPr id="7" name="Slide Number Placeholder 5"/>
          <p:cNvSpPr>
            <a:spLocks noGrp="1"/>
          </p:cNvSpPr>
          <p:nvPr>
            <p:ph type="sldNum" sz="quarter" idx="4"/>
          </p:nvPr>
        </p:nvSpPr>
        <p:spPr bwMode="gray">
          <a:xfrm>
            <a:off x="6026094"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9" name="Footer Placeholder 34"/>
          <p:cNvSpPr>
            <a:spLocks noGrp="1"/>
          </p:cNvSpPr>
          <p:nvPr>
            <p:ph type="ftr" sz="quarter" idx="3"/>
          </p:nvPr>
        </p:nvSpPr>
        <p:spPr>
          <a:xfrm>
            <a:off x="6348413" y="6370641"/>
            <a:ext cx="4753927" cy="189708"/>
          </a:xfrm>
          <a:prstGeom prst="rect">
            <a:avLst/>
          </a:prstGeom>
        </p:spPr>
        <p:txBody>
          <a:bodyPr vert="horz" lIns="0" tIns="0" rIns="0" bIns="0" rtlCol="0" anchor="b"/>
          <a:lstStyle>
            <a:lvl1pPr algn="l">
              <a:defRPr sz="1200">
                <a:solidFill>
                  <a:schemeClr val="tx1"/>
                </a:solidFill>
              </a:defRPr>
            </a:lvl1pPr>
          </a:lstStyle>
          <a:p>
            <a:r>
              <a:rPr lang="en-US" dirty="0"/>
              <a:t>Title of this </a:t>
            </a:r>
            <a:r>
              <a:rPr lang="en-GB" noProof="0" dirty="0"/>
              <a:t>presentation</a:t>
            </a:r>
            <a:r>
              <a:rPr lang="en-US" dirty="0"/>
              <a:t> (Footer Text)</a:t>
            </a:r>
            <a:endParaRPr lang="nl-NL" dirty="0"/>
          </a:p>
        </p:txBody>
      </p:sp>
    </p:spTree>
    <p:extLst>
      <p:ext uri="{BB962C8B-B14F-4D97-AF65-F5344CB8AC3E}">
        <p14:creationId xmlns:p14="http://schemas.microsoft.com/office/powerpoint/2010/main" val="2078829238"/>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2 With Image Left With Border">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6348413" y="1544638"/>
            <a:ext cx="5194301"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Picture Placeholder 13"/>
          <p:cNvSpPr>
            <a:spLocks noGrp="1"/>
          </p:cNvSpPr>
          <p:nvPr>
            <p:ph type="pic" sz="quarter" idx="15" hasCustomPrompt="1"/>
          </p:nvPr>
        </p:nvSpPr>
        <p:spPr bwMode="auto">
          <a:xfrm>
            <a:off x="334962" y="333375"/>
            <a:ext cx="5508626" cy="5686425"/>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2" name="Title 1"/>
          <p:cNvSpPr>
            <a:spLocks noGrp="1"/>
          </p:cNvSpPr>
          <p:nvPr>
            <p:ph type="title"/>
          </p:nvPr>
        </p:nvSpPr>
        <p:spPr>
          <a:xfrm>
            <a:off x="6348413" y="515833"/>
            <a:ext cx="5173661" cy="854075"/>
          </a:xfrm>
        </p:spPr>
        <p:txBody>
          <a:bodyPr/>
          <a:lstStyle/>
          <a:p>
            <a:r>
              <a:rPr lang="en-US" noProof="0"/>
              <a:t>Click to edit Master title style</a:t>
            </a:r>
            <a:endParaRPr lang="en-GB" noProof="0"/>
          </a:p>
        </p:txBody>
      </p:sp>
      <p:sp>
        <p:nvSpPr>
          <p:cNvPr id="7" name="Slide Number Placeholder 8"/>
          <p:cNvSpPr>
            <a:spLocks noGrp="1"/>
          </p:cNvSpPr>
          <p:nvPr>
            <p:ph type="sldNum" sz="quarter" idx="19"/>
          </p:nvPr>
        </p:nvSpPr>
        <p:spPr>
          <a:xfrm>
            <a:off x="351371" y="6372229"/>
            <a:ext cx="272256" cy="188119"/>
          </a:xfrm>
        </p:spPr>
        <p:txBody>
          <a:bodyPr/>
          <a:lstStyle/>
          <a:p>
            <a:fld id="{DDD2A080-DA64-4F5C-9131-47EB793B4410}" type="slidenum">
              <a:rPr lang="en-GB" noProof="0" smtClean="0"/>
              <a:pPr/>
              <a:t>‹#›</a:t>
            </a:fld>
            <a:endParaRPr lang="en-GB" noProof="0" dirty="0"/>
          </a:p>
        </p:txBody>
      </p:sp>
      <p:sp>
        <p:nvSpPr>
          <p:cNvPr id="9" name="Footer Placeholder 34"/>
          <p:cNvSpPr>
            <a:spLocks noGrp="1"/>
          </p:cNvSpPr>
          <p:nvPr>
            <p:ph type="ftr" sz="quarter" idx="3"/>
          </p:nvPr>
        </p:nvSpPr>
        <p:spPr>
          <a:xfrm>
            <a:off x="673691" y="6370641"/>
            <a:ext cx="7181850" cy="189708"/>
          </a:xfrm>
          <a:prstGeom prst="rect">
            <a:avLst/>
          </a:prstGeom>
        </p:spPr>
        <p:txBody>
          <a:bodyPr vert="horz" lIns="0" tIns="0" rIns="0" bIns="0" rtlCol="0" anchor="ctr"/>
          <a:lstStyle>
            <a:lvl1pPr algn="l">
              <a:defRPr sz="1200">
                <a:solidFill>
                  <a:schemeClr val="tx1"/>
                </a:solidFill>
              </a:defRPr>
            </a:lvl1pPr>
          </a:lstStyle>
          <a:p>
            <a:r>
              <a:rPr lang="en-GB" noProof="0" dirty="0"/>
              <a:t>Title of this presentation (Footer Text)</a:t>
            </a:r>
          </a:p>
        </p:txBody>
      </p:sp>
      <p:grpSp>
        <p:nvGrpSpPr>
          <p:cNvPr id="20" name="Group 19"/>
          <p:cNvGrpSpPr/>
          <p:nvPr userDrawn="1"/>
        </p:nvGrpSpPr>
        <p:grpSpPr>
          <a:xfrm>
            <a:off x="12263437" y="3542534"/>
            <a:ext cx="3681703" cy="2424674"/>
            <a:chOff x="12263437" y="3542534"/>
            <a:chExt cx="3681703" cy="2424674"/>
          </a:xfrm>
        </p:grpSpPr>
        <p:sp>
          <p:nvSpPr>
            <p:cNvPr id="2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22" name="Rectangle 2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23" name="Picture 22"/>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0" name="Group 39"/>
            <p:cNvGrpSpPr/>
            <p:nvPr userDrawn="1"/>
          </p:nvGrpSpPr>
          <p:grpSpPr>
            <a:xfrm>
              <a:off x="14367592" y="4149392"/>
              <a:ext cx="511967" cy="758182"/>
              <a:chOff x="14093278" y="4121452"/>
              <a:chExt cx="511967" cy="758182"/>
            </a:xfrm>
          </p:grpSpPr>
          <p:pic>
            <p:nvPicPr>
              <p:cNvPr id="44" name="Picture 43"/>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5" name="Rectangle 44"/>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41" name="Straight Arrow Connector 40"/>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2325192203"/>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 With Image Right">
    <p:spTree>
      <p:nvGrpSpPr>
        <p:cNvPr id="1" name=""/>
        <p:cNvGrpSpPr/>
        <p:nvPr/>
      </p:nvGrpSpPr>
      <p:grpSpPr>
        <a:xfrm>
          <a:off x="0" y="0"/>
          <a:ext cx="0" cy="0"/>
          <a:chOff x="0" y="0"/>
          <a:chExt cx="0" cy="0"/>
        </a:xfrm>
      </p:grpSpPr>
      <p:sp>
        <p:nvSpPr>
          <p:cNvPr id="14" name="Rectangle 13"/>
          <p:cNvSpPr/>
          <p:nvPr userDrawn="1"/>
        </p:nvSpPr>
        <p:spPr>
          <a:xfrm>
            <a:off x="10932160" y="6019800"/>
            <a:ext cx="1259840" cy="838199"/>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a:solidFill>
                <a:schemeClr val="tx1"/>
              </a:solidFill>
            </a:endParaRPr>
          </a:p>
        </p:txBody>
      </p:sp>
      <p:sp>
        <p:nvSpPr>
          <p:cNvPr id="13" name="Picture Placeholder 12"/>
          <p:cNvSpPr>
            <a:spLocks noGrp="1"/>
          </p:cNvSpPr>
          <p:nvPr>
            <p:ph type="pic" sz="quarter" idx="19" hasCustomPrompt="1"/>
          </p:nvPr>
        </p:nvSpPr>
        <p:spPr bwMode="auto">
          <a:xfrm>
            <a:off x="9220200" y="0"/>
            <a:ext cx="2971800" cy="6858000"/>
          </a:xfrm>
          <a:custGeom>
            <a:avLst/>
            <a:gdLst>
              <a:gd name="connsiteX0" fmla="*/ 2162517 w 2971800"/>
              <a:gd name="connsiteY0" fmla="*/ 6352962 h 6857999"/>
              <a:gd name="connsiteX1" fmla="*/ 2123029 w 2971800"/>
              <a:gd name="connsiteY1" fmla="*/ 6392624 h 6857999"/>
              <a:gd name="connsiteX2" fmla="*/ 2162517 w 2971800"/>
              <a:gd name="connsiteY2" fmla="*/ 6432286 h 6857999"/>
              <a:gd name="connsiteX3" fmla="*/ 2202005 w 2971800"/>
              <a:gd name="connsiteY3" fmla="*/ 6392624 h 6857999"/>
              <a:gd name="connsiteX4" fmla="*/ 2162517 w 2971800"/>
              <a:gd name="connsiteY4" fmla="*/ 6352962 h 6857999"/>
              <a:gd name="connsiteX5" fmla="*/ 2160034 w 2971800"/>
              <a:gd name="connsiteY5" fmla="*/ 6250328 h 6857999"/>
              <a:gd name="connsiteX6" fmla="*/ 2055457 w 2971800"/>
              <a:gd name="connsiteY6" fmla="*/ 6293857 h 6857999"/>
              <a:gd name="connsiteX7" fmla="*/ 2011350 w 2971800"/>
              <a:gd name="connsiteY7" fmla="*/ 6397328 h 6857999"/>
              <a:gd name="connsiteX8" fmla="*/ 2111659 w 2971800"/>
              <a:gd name="connsiteY8" fmla="*/ 6534337 h 6857999"/>
              <a:gd name="connsiteX9" fmla="*/ 2142249 w 2971800"/>
              <a:gd name="connsiteY9" fmla="*/ 6485813 h 6857999"/>
              <a:gd name="connsiteX10" fmla="*/ 2068263 w 2971800"/>
              <a:gd name="connsiteY10" fmla="*/ 6396614 h 6857999"/>
              <a:gd name="connsiteX11" fmla="*/ 2161457 w 2971800"/>
              <a:gd name="connsiteY11" fmla="*/ 6304561 h 6857999"/>
              <a:gd name="connsiteX12" fmla="*/ 2256786 w 2971800"/>
              <a:gd name="connsiteY12" fmla="*/ 6394473 h 6857999"/>
              <a:gd name="connsiteX13" fmla="*/ 2232598 w 2971800"/>
              <a:gd name="connsiteY13" fmla="*/ 6463691 h 6857999"/>
              <a:gd name="connsiteX14" fmla="*/ 2231886 w 2971800"/>
              <a:gd name="connsiteY14" fmla="*/ 6463691 h 6857999"/>
              <a:gd name="connsiteX15" fmla="*/ 2231886 w 2971800"/>
              <a:gd name="connsiteY15" fmla="*/ 6464405 h 6857999"/>
              <a:gd name="connsiteX16" fmla="*/ 2131578 w 2971800"/>
              <a:gd name="connsiteY16" fmla="*/ 6613545 h 6857999"/>
              <a:gd name="connsiteX17" fmla="*/ 2183511 w 2971800"/>
              <a:gd name="connsiteY17" fmla="*/ 6613545 h 6857999"/>
              <a:gd name="connsiteX18" fmla="*/ 2206987 w 2971800"/>
              <a:gd name="connsiteY18" fmla="*/ 6600701 h 6857999"/>
              <a:gd name="connsiteX19" fmla="*/ 2261766 w 2971800"/>
              <a:gd name="connsiteY19" fmla="*/ 6511502 h 6857999"/>
              <a:gd name="connsiteX20" fmla="*/ 2272437 w 2971800"/>
              <a:gd name="connsiteY20" fmla="*/ 6495089 h 6857999"/>
              <a:gd name="connsiteX21" fmla="*/ 2312987 w 2971800"/>
              <a:gd name="connsiteY21" fmla="*/ 6393046 h 6857999"/>
              <a:gd name="connsiteX22" fmla="*/ 2266034 w 2971800"/>
              <a:gd name="connsiteY22" fmla="*/ 6289576 h 6857999"/>
              <a:gd name="connsiteX23" fmla="*/ 2160034 w 2971800"/>
              <a:gd name="connsiteY23" fmla="*/ 6250328 h 6857999"/>
              <a:gd name="connsiteX24" fmla="*/ 0 w 2971800"/>
              <a:gd name="connsiteY24" fmla="*/ 0 h 6857999"/>
              <a:gd name="connsiteX25" fmla="*/ 2971800 w 2971800"/>
              <a:gd name="connsiteY25" fmla="*/ 0 h 6857999"/>
              <a:gd name="connsiteX26" fmla="*/ 2971800 w 2971800"/>
              <a:gd name="connsiteY26" fmla="*/ 6857999 h 6857999"/>
              <a:gd name="connsiteX27" fmla="*/ 0 w 2971800"/>
              <a:gd name="connsiteY27"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1800" h="6857999">
                <a:moveTo>
                  <a:pt x="2162517" y="6352962"/>
                </a:moveTo>
                <a:cubicBezTo>
                  <a:pt x="2140708" y="6352962"/>
                  <a:pt x="2123029" y="6370719"/>
                  <a:pt x="2123029" y="6392624"/>
                </a:cubicBezTo>
                <a:cubicBezTo>
                  <a:pt x="2123029" y="6414529"/>
                  <a:pt x="2140708" y="6432286"/>
                  <a:pt x="2162517" y="6432286"/>
                </a:cubicBezTo>
                <a:cubicBezTo>
                  <a:pt x="2184326" y="6432286"/>
                  <a:pt x="2202005" y="6414529"/>
                  <a:pt x="2202005" y="6392624"/>
                </a:cubicBezTo>
                <a:cubicBezTo>
                  <a:pt x="2202005" y="6370719"/>
                  <a:pt x="2184326" y="6352962"/>
                  <a:pt x="2162517" y="6352962"/>
                </a:cubicBezTo>
                <a:close/>
                <a:moveTo>
                  <a:pt x="2160034" y="6250328"/>
                </a:moveTo>
                <a:cubicBezTo>
                  <a:pt x="2120907" y="6250328"/>
                  <a:pt x="2083202" y="6266027"/>
                  <a:pt x="2055457" y="6293857"/>
                </a:cubicBezTo>
                <a:cubicBezTo>
                  <a:pt x="2027001" y="6321687"/>
                  <a:pt x="2011350" y="6358794"/>
                  <a:pt x="2011350" y="6397328"/>
                </a:cubicBezTo>
                <a:cubicBezTo>
                  <a:pt x="2011350" y="6461551"/>
                  <a:pt x="2051189" y="6515783"/>
                  <a:pt x="2111659" y="6534337"/>
                </a:cubicBezTo>
                <a:cubicBezTo>
                  <a:pt x="2142249" y="6485813"/>
                  <a:pt x="2142249" y="6485813"/>
                  <a:pt x="2142249" y="6485813"/>
                </a:cubicBezTo>
                <a:cubicBezTo>
                  <a:pt x="2099565" y="6477963"/>
                  <a:pt x="2068263" y="6441570"/>
                  <a:pt x="2068263" y="6396614"/>
                </a:cubicBezTo>
                <a:cubicBezTo>
                  <a:pt x="2068263" y="6345949"/>
                  <a:pt x="2109524" y="6304561"/>
                  <a:pt x="2161457" y="6304561"/>
                </a:cubicBezTo>
                <a:cubicBezTo>
                  <a:pt x="2208410" y="6304561"/>
                  <a:pt x="2256786" y="6338100"/>
                  <a:pt x="2256786" y="6394473"/>
                </a:cubicBezTo>
                <a:cubicBezTo>
                  <a:pt x="2256786" y="6420876"/>
                  <a:pt x="2243980" y="6443711"/>
                  <a:pt x="2232598" y="6463691"/>
                </a:cubicBezTo>
                <a:cubicBezTo>
                  <a:pt x="2231886" y="6463691"/>
                  <a:pt x="2231886" y="6463691"/>
                  <a:pt x="2231886" y="6463691"/>
                </a:cubicBezTo>
                <a:cubicBezTo>
                  <a:pt x="2231886" y="6464405"/>
                  <a:pt x="2231886" y="6464405"/>
                  <a:pt x="2231886" y="6464405"/>
                </a:cubicBezTo>
                <a:cubicBezTo>
                  <a:pt x="2131578" y="6613545"/>
                  <a:pt x="2131578" y="6613545"/>
                  <a:pt x="2131578" y="6613545"/>
                </a:cubicBezTo>
                <a:cubicBezTo>
                  <a:pt x="2183511" y="6613545"/>
                  <a:pt x="2183511" y="6613545"/>
                  <a:pt x="2183511" y="6613545"/>
                </a:cubicBezTo>
                <a:cubicBezTo>
                  <a:pt x="2192759" y="6613545"/>
                  <a:pt x="2202007" y="6608550"/>
                  <a:pt x="2206987" y="6600701"/>
                </a:cubicBezTo>
                <a:cubicBezTo>
                  <a:pt x="2261766" y="6511502"/>
                  <a:pt x="2261766" y="6511502"/>
                  <a:pt x="2261766" y="6511502"/>
                </a:cubicBezTo>
                <a:cubicBezTo>
                  <a:pt x="2265323" y="6505793"/>
                  <a:pt x="2268880" y="6500085"/>
                  <a:pt x="2272437" y="6495089"/>
                </a:cubicBezTo>
                <a:cubicBezTo>
                  <a:pt x="2292356" y="6462264"/>
                  <a:pt x="2312987" y="6428012"/>
                  <a:pt x="2312987" y="6393046"/>
                </a:cubicBezTo>
                <a:cubicBezTo>
                  <a:pt x="2312987" y="6340954"/>
                  <a:pt x="2287376" y="6308129"/>
                  <a:pt x="2266034" y="6289576"/>
                </a:cubicBezTo>
                <a:cubicBezTo>
                  <a:pt x="2238289" y="6264600"/>
                  <a:pt x="2199162" y="6250328"/>
                  <a:pt x="2160034" y="6250328"/>
                </a:cubicBezTo>
                <a:close/>
                <a:moveTo>
                  <a:pt x="0" y="0"/>
                </a:moveTo>
                <a:lnTo>
                  <a:pt x="2971800" y="0"/>
                </a:lnTo>
                <a:lnTo>
                  <a:pt x="2971800" y="6857999"/>
                </a:lnTo>
                <a:lnTo>
                  <a:pt x="0" y="6857999"/>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6" name="Text Placeholder 5"/>
          <p:cNvSpPr>
            <a:spLocks noGrp="1"/>
          </p:cNvSpPr>
          <p:nvPr>
            <p:ph type="body" sz="quarter" idx="12"/>
          </p:nvPr>
        </p:nvSpPr>
        <p:spPr>
          <a:xfrm>
            <a:off x="658814" y="1544638"/>
            <a:ext cx="8281985"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0" name="Footer Placeholder 34"/>
          <p:cNvSpPr>
            <a:spLocks noGrp="1"/>
          </p:cNvSpPr>
          <p:nvPr>
            <p:ph type="ftr" sz="quarter" idx="3"/>
          </p:nvPr>
        </p:nvSpPr>
        <p:spPr>
          <a:xfrm>
            <a:off x="673691" y="6370641"/>
            <a:ext cx="7181850" cy="189708"/>
          </a:xfrm>
          <a:prstGeom prst="rect">
            <a:avLst/>
          </a:prstGeom>
        </p:spPr>
        <p:txBody>
          <a:bodyPr vert="horz" lIns="0" tIns="0" rIns="0" bIns="0" rtlCol="0" anchor="ctr"/>
          <a:lstStyle>
            <a:lvl1pPr algn="l">
              <a:defRPr sz="1200">
                <a:solidFill>
                  <a:schemeClr val="tx1"/>
                </a:solidFill>
              </a:defRPr>
            </a:lvl1pPr>
          </a:lstStyle>
          <a:p>
            <a:r>
              <a:rPr lang="en-GB" noProof="0" dirty="0"/>
              <a:t>Title of this presentation (Footer Text)</a:t>
            </a:r>
          </a:p>
        </p:txBody>
      </p:sp>
      <p:sp>
        <p:nvSpPr>
          <p:cNvPr id="2" name="Title 1"/>
          <p:cNvSpPr>
            <a:spLocks noGrp="1"/>
          </p:cNvSpPr>
          <p:nvPr>
            <p:ph type="title"/>
          </p:nvPr>
        </p:nvSpPr>
        <p:spPr>
          <a:xfrm>
            <a:off x="658813" y="515833"/>
            <a:ext cx="8281986" cy="854075"/>
          </a:xfrm>
        </p:spPr>
        <p:txBody>
          <a:bodyPr/>
          <a:lstStyle/>
          <a:p>
            <a:r>
              <a:rPr lang="en-US" noProof="0"/>
              <a:t>Click to edit Master title style</a:t>
            </a:r>
            <a:endParaRPr lang="en-GB" noProof="0"/>
          </a:p>
        </p:txBody>
      </p:sp>
      <p:grpSp>
        <p:nvGrpSpPr>
          <p:cNvPr id="21" name="Group 20"/>
          <p:cNvGrpSpPr/>
          <p:nvPr userDrawn="1"/>
        </p:nvGrpSpPr>
        <p:grpSpPr>
          <a:xfrm>
            <a:off x="12263437" y="3542534"/>
            <a:ext cx="3681703" cy="2424674"/>
            <a:chOff x="12263437" y="3542534"/>
            <a:chExt cx="3681703" cy="2424674"/>
          </a:xfrm>
        </p:grpSpPr>
        <p:sp>
          <p:nvSpPr>
            <p:cNvPr id="22"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23" name="Rectangle 22"/>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37" name="Picture 36"/>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8" name="Picture 37"/>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9" name="Picture 38"/>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40" name="Picture 39"/>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1" name="Group 40"/>
            <p:cNvGrpSpPr/>
            <p:nvPr userDrawn="1"/>
          </p:nvGrpSpPr>
          <p:grpSpPr>
            <a:xfrm>
              <a:off x="14367592" y="4149392"/>
              <a:ext cx="511967" cy="758182"/>
              <a:chOff x="14093278" y="4121452"/>
              <a:chExt cx="511967" cy="758182"/>
            </a:xfrm>
          </p:grpSpPr>
          <p:pic>
            <p:nvPicPr>
              <p:cNvPr id="45" name="Picture 44"/>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6" name="Rectangle 45"/>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42" name="Straight Arrow Connector 41"/>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475486452"/>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3 With Image Right With Border">
    <p:spTree>
      <p:nvGrpSpPr>
        <p:cNvPr id="1" name=""/>
        <p:cNvGrpSpPr/>
        <p:nvPr/>
      </p:nvGrpSpPr>
      <p:grpSpPr>
        <a:xfrm>
          <a:off x="0" y="0"/>
          <a:ext cx="0" cy="0"/>
          <a:chOff x="0" y="0"/>
          <a:chExt cx="0" cy="0"/>
        </a:xfrm>
      </p:grpSpPr>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6" name="Text Placeholder 5"/>
          <p:cNvSpPr>
            <a:spLocks noGrp="1"/>
          </p:cNvSpPr>
          <p:nvPr>
            <p:ph type="body" sz="quarter" idx="12"/>
          </p:nvPr>
        </p:nvSpPr>
        <p:spPr>
          <a:xfrm>
            <a:off x="658814" y="1544638"/>
            <a:ext cx="8281985"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Picture Placeholder 10"/>
          <p:cNvSpPr>
            <a:spLocks noGrp="1"/>
          </p:cNvSpPr>
          <p:nvPr>
            <p:ph type="pic" sz="quarter" idx="19" hasCustomPrompt="1"/>
          </p:nvPr>
        </p:nvSpPr>
        <p:spPr bwMode="auto">
          <a:xfrm>
            <a:off x="9220200" y="333375"/>
            <a:ext cx="2636838" cy="5686425"/>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10" name="Footer Placeholder 34"/>
          <p:cNvSpPr>
            <a:spLocks noGrp="1"/>
          </p:cNvSpPr>
          <p:nvPr>
            <p:ph type="ftr" sz="quarter" idx="3"/>
          </p:nvPr>
        </p:nvSpPr>
        <p:spPr>
          <a:xfrm>
            <a:off x="673691" y="6370641"/>
            <a:ext cx="7181850" cy="189708"/>
          </a:xfrm>
          <a:prstGeom prst="rect">
            <a:avLst/>
          </a:prstGeom>
        </p:spPr>
        <p:txBody>
          <a:bodyPr vert="horz" lIns="0" tIns="0" rIns="0" bIns="0" rtlCol="0" anchor="ctr"/>
          <a:lstStyle>
            <a:lvl1pPr algn="l">
              <a:defRPr sz="1200">
                <a:solidFill>
                  <a:schemeClr val="tx1"/>
                </a:solidFill>
              </a:defRPr>
            </a:lvl1pPr>
          </a:lstStyle>
          <a:p>
            <a:r>
              <a:rPr lang="en-US" dirty="0"/>
              <a:t>Title of this presentation (Footer Text)</a:t>
            </a:r>
            <a:endParaRPr lang="nl-NL" dirty="0"/>
          </a:p>
        </p:txBody>
      </p:sp>
      <p:sp>
        <p:nvSpPr>
          <p:cNvPr id="2" name="Title 1"/>
          <p:cNvSpPr>
            <a:spLocks noGrp="1"/>
          </p:cNvSpPr>
          <p:nvPr>
            <p:ph type="title"/>
          </p:nvPr>
        </p:nvSpPr>
        <p:spPr>
          <a:xfrm>
            <a:off x="658813" y="515833"/>
            <a:ext cx="8281986" cy="854075"/>
          </a:xfrm>
        </p:spPr>
        <p:txBody>
          <a:bodyPr/>
          <a:lstStyle/>
          <a:p>
            <a:r>
              <a:rPr lang="en-US" noProof="0"/>
              <a:t>Click to edit Master title style</a:t>
            </a:r>
            <a:endParaRPr lang="en-GB" noProof="0"/>
          </a:p>
        </p:txBody>
      </p:sp>
      <p:grpSp>
        <p:nvGrpSpPr>
          <p:cNvPr id="20" name="Group 19"/>
          <p:cNvGrpSpPr/>
          <p:nvPr userDrawn="1"/>
        </p:nvGrpSpPr>
        <p:grpSpPr>
          <a:xfrm>
            <a:off x="12263437" y="3542534"/>
            <a:ext cx="3681703" cy="2424674"/>
            <a:chOff x="12263437" y="3542534"/>
            <a:chExt cx="3681703" cy="2424674"/>
          </a:xfrm>
        </p:grpSpPr>
        <p:sp>
          <p:nvSpPr>
            <p:cNvPr id="2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22" name="Rectangle 2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36" name="Picture 35"/>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0" name="Group 39"/>
            <p:cNvGrpSpPr/>
            <p:nvPr userDrawn="1"/>
          </p:nvGrpSpPr>
          <p:grpSpPr>
            <a:xfrm>
              <a:off x="14367592" y="4149392"/>
              <a:ext cx="511967" cy="758182"/>
              <a:chOff x="14093278" y="4121452"/>
              <a:chExt cx="511967" cy="758182"/>
            </a:xfrm>
          </p:grpSpPr>
          <p:pic>
            <p:nvPicPr>
              <p:cNvPr id="44" name="Picture 43"/>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5" name="Rectangle 44"/>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41" name="Straight Arrow Connector 40"/>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3866622124"/>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3 With Image Left">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3251202" y="1544638"/>
            <a:ext cx="8281986"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Picture Placeholder 10"/>
          <p:cNvSpPr>
            <a:spLocks noGrp="1"/>
          </p:cNvSpPr>
          <p:nvPr>
            <p:ph type="pic" sz="quarter" idx="19" hasCustomPrompt="1"/>
          </p:nvPr>
        </p:nvSpPr>
        <p:spPr bwMode="auto">
          <a:xfrm>
            <a:off x="0" y="1"/>
            <a:ext cx="2971799" cy="685800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12" name="Slide Number Placeholder 6"/>
          <p:cNvSpPr>
            <a:spLocks noGrp="1"/>
          </p:cNvSpPr>
          <p:nvPr>
            <p:ph type="sldNum" sz="quarter" idx="18"/>
          </p:nvPr>
        </p:nvSpPr>
        <p:spPr>
          <a:xfrm>
            <a:off x="3251202" y="6372229"/>
            <a:ext cx="272256" cy="188119"/>
          </a:xfrm>
        </p:spPr>
        <p:txBody>
          <a:bodyPr/>
          <a:lstStyle/>
          <a:p>
            <a:fld id="{DDD2A080-DA64-4F5C-9131-47EB793B4410}" type="slidenum">
              <a:rPr lang="en-GB" noProof="0" smtClean="0"/>
              <a:pPr/>
              <a:t>‹#›</a:t>
            </a:fld>
            <a:endParaRPr lang="en-GB" noProof="0" dirty="0"/>
          </a:p>
        </p:txBody>
      </p:sp>
      <p:sp>
        <p:nvSpPr>
          <p:cNvPr id="13" name="Footer Placeholder 34"/>
          <p:cNvSpPr>
            <a:spLocks noGrp="1"/>
          </p:cNvSpPr>
          <p:nvPr>
            <p:ph type="ftr" sz="quarter" idx="3"/>
          </p:nvPr>
        </p:nvSpPr>
        <p:spPr>
          <a:xfrm>
            <a:off x="3573522" y="6370641"/>
            <a:ext cx="7181850" cy="189708"/>
          </a:xfrm>
          <a:prstGeom prst="rect">
            <a:avLst/>
          </a:prstGeom>
        </p:spPr>
        <p:txBody>
          <a:bodyPr vert="horz" lIns="0" tIns="0" rIns="0" bIns="0" rtlCol="0" anchor="ctr"/>
          <a:lstStyle>
            <a:lvl1pPr algn="l">
              <a:defRPr sz="1200">
                <a:solidFill>
                  <a:schemeClr val="tx1"/>
                </a:solidFill>
              </a:defRPr>
            </a:lvl1pPr>
          </a:lstStyle>
          <a:p>
            <a:r>
              <a:rPr lang="en-GB" noProof="0" dirty="0"/>
              <a:t>Title of this presentation (Footer Text)</a:t>
            </a:r>
          </a:p>
        </p:txBody>
      </p:sp>
      <p:sp>
        <p:nvSpPr>
          <p:cNvPr id="2" name="Title 1"/>
          <p:cNvSpPr>
            <a:spLocks noGrp="1"/>
          </p:cNvSpPr>
          <p:nvPr>
            <p:ph type="title"/>
          </p:nvPr>
        </p:nvSpPr>
        <p:spPr>
          <a:xfrm>
            <a:off x="3251202" y="515833"/>
            <a:ext cx="8270872" cy="854075"/>
          </a:xfrm>
        </p:spPr>
        <p:txBody>
          <a:bodyPr/>
          <a:lstStyle/>
          <a:p>
            <a:r>
              <a:rPr lang="en-US" noProof="0"/>
              <a:t>Click to edit Master title style</a:t>
            </a:r>
            <a:endParaRPr lang="en-GB" noProof="0"/>
          </a:p>
        </p:txBody>
      </p:sp>
      <p:grpSp>
        <p:nvGrpSpPr>
          <p:cNvPr id="20" name="Group 19"/>
          <p:cNvGrpSpPr/>
          <p:nvPr userDrawn="1"/>
        </p:nvGrpSpPr>
        <p:grpSpPr>
          <a:xfrm>
            <a:off x="12263437" y="3542534"/>
            <a:ext cx="3681703" cy="2424674"/>
            <a:chOff x="12263437" y="3542534"/>
            <a:chExt cx="3681703" cy="2424674"/>
          </a:xfrm>
        </p:grpSpPr>
        <p:sp>
          <p:nvSpPr>
            <p:cNvPr id="2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22" name="Rectangle 2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23" name="Picture 22"/>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0" name="Group 39"/>
            <p:cNvGrpSpPr/>
            <p:nvPr userDrawn="1"/>
          </p:nvGrpSpPr>
          <p:grpSpPr>
            <a:xfrm>
              <a:off x="14367592" y="4149392"/>
              <a:ext cx="511967" cy="758182"/>
              <a:chOff x="14093278" y="4121452"/>
              <a:chExt cx="511967" cy="758182"/>
            </a:xfrm>
          </p:grpSpPr>
          <p:pic>
            <p:nvPicPr>
              <p:cNvPr id="44" name="Picture 43"/>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5" name="Rectangle 44"/>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41" name="Straight Arrow Connector 40"/>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580219197"/>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3 With Image Left With Border">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3251202" y="1544638"/>
            <a:ext cx="8281986"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Picture Placeholder 10"/>
          <p:cNvSpPr>
            <a:spLocks noGrp="1"/>
          </p:cNvSpPr>
          <p:nvPr>
            <p:ph type="pic" sz="quarter" idx="19" hasCustomPrompt="1"/>
          </p:nvPr>
        </p:nvSpPr>
        <p:spPr bwMode="auto">
          <a:xfrm>
            <a:off x="334962" y="333375"/>
            <a:ext cx="2636837" cy="5686425"/>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2" name="Title 1"/>
          <p:cNvSpPr>
            <a:spLocks noGrp="1"/>
          </p:cNvSpPr>
          <p:nvPr>
            <p:ph type="title"/>
          </p:nvPr>
        </p:nvSpPr>
        <p:spPr>
          <a:xfrm>
            <a:off x="3251202" y="515833"/>
            <a:ext cx="8270872" cy="854075"/>
          </a:xfrm>
        </p:spPr>
        <p:txBody>
          <a:bodyPr/>
          <a:lstStyle/>
          <a:p>
            <a:r>
              <a:rPr lang="en-US" noProof="0"/>
              <a:t>Click to edit Master title style</a:t>
            </a:r>
            <a:endParaRPr lang="en-GB" noProof="0"/>
          </a:p>
        </p:txBody>
      </p:sp>
      <p:sp>
        <p:nvSpPr>
          <p:cNvPr id="7"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9"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Tree>
    <p:extLst>
      <p:ext uri="{BB962C8B-B14F-4D97-AF65-F5344CB8AC3E}">
        <p14:creationId xmlns:p14="http://schemas.microsoft.com/office/powerpoint/2010/main" val="169400526"/>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Full image Slide">
    <p:spTree>
      <p:nvGrpSpPr>
        <p:cNvPr id="1" name=""/>
        <p:cNvGrpSpPr/>
        <p:nvPr/>
      </p:nvGrpSpPr>
      <p:grpSpPr>
        <a:xfrm>
          <a:off x="0" y="0"/>
          <a:ext cx="0" cy="0"/>
          <a:chOff x="0" y="0"/>
          <a:chExt cx="0" cy="0"/>
        </a:xfrm>
      </p:grpSpPr>
      <p:sp>
        <p:nvSpPr>
          <p:cNvPr id="14" name="Picture Placeholder 13"/>
          <p:cNvSpPr>
            <a:spLocks noGrp="1"/>
          </p:cNvSpPr>
          <p:nvPr>
            <p:ph type="pic" sz="quarter" idx="15" hasCustomPrompt="1"/>
          </p:nvPr>
        </p:nvSpPr>
        <p:spPr bwMode="auto">
          <a:xfrm>
            <a:off x="0" y="1"/>
            <a:ext cx="12192000" cy="601980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5"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6"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
        <p:nvSpPr>
          <p:cNvPr id="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grpSp>
        <p:nvGrpSpPr>
          <p:cNvPr id="51" name="Group 50"/>
          <p:cNvGrpSpPr/>
          <p:nvPr userDrawn="1"/>
        </p:nvGrpSpPr>
        <p:grpSpPr>
          <a:xfrm>
            <a:off x="11231550" y="6250328"/>
            <a:ext cx="301637" cy="363217"/>
            <a:chOff x="10789528" y="6237520"/>
            <a:chExt cx="312274" cy="376026"/>
          </a:xfrm>
        </p:grpSpPr>
        <p:sp>
          <p:nvSpPr>
            <p:cNvPr id="52"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53" name="Oval 6"/>
            <p:cNvSpPr>
              <a:spLocks noChangeArrowheads="1"/>
            </p:cNvSpPr>
            <p:nvPr userDrawn="1"/>
          </p:nvSpPr>
          <p:spPr bwMode="auto">
            <a:xfrm>
              <a:off x="10905145" y="6343773"/>
              <a:ext cx="81760" cy="82121"/>
            </a:xfrm>
            <a:prstGeom prst="ellipse">
              <a:avLst/>
            </a:pr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grpSp>
      <p:sp>
        <p:nvSpPr>
          <p:cNvPr id="54" name="Rectangle 104"/>
          <p:cNvSpPr>
            <a:spLocks noChangeArrowheads="1"/>
          </p:cNvSpPr>
          <p:nvPr userDrawn="1"/>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NO CONTENT BETWEEN THESE RED LINES</a:t>
            </a:r>
          </a:p>
        </p:txBody>
      </p:sp>
      <p:grpSp>
        <p:nvGrpSpPr>
          <p:cNvPr id="55" name="Group 54"/>
          <p:cNvGrpSpPr/>
          <p:nvPr userDrawn="1"/>
        </p:nvGrpSpPr>
        <p:grpSpPr>
          <a:xfrm>
            <a:off x="12266222" y="6019797"/>
            <a:ext cx="3678917" cy="834408"/>
            <a:chOff x="-460208" y="425562"/>
            <a:chExt cx="377657" cy="834408"/>
          </a:xfrm>
        </p:grpSpPr>
        <p:cxnSp>
          <p:nvCxnSpPr>
            <p:cNvPr id="56" name="Straight Connector 55"/>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57" name="Straight Connector 56"/>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58" name="Group 57"/>
          <p:cNvGrpSpPr/>
          <p:nvPr userDrawn="1"/>
        </p:nvGrpSpPr>
        <p:grpSpPr>
          <a:xfrm>
            <a:off x="12263438" y="0"/>
            <a:ext cx="3681702" cy="3436620"/>
            <a:chOff x="12263438" y="0"/>
            <a:chExt cx="3681702" cy="3436620"/>
          </a:xfrm>
        </p:grpSpPr>
        <p:sp>
          <p:nvSpPr>
            <p:cNvPr id="5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6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6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6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6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6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7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7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7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7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7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79" name="Rectangle 7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80" name="Rectangle 7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1" name="Rectangle 8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82" name="Rectangle 8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3" name="Rectangle 8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8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8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88" name="Rectangle 8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89" name="Rectangle 8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9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111" name="Rectangle 104"/>
          <p:cNvSpPr>
            <a:spLocks noChangeArrowheads="1"/>
          </p:cNvSpPr>
          <p:nvPr userDrawn="1"/>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FOOTER </a:t>
            </a:r>
            <a:br>
              <a:rPr kumimoji="0" lang="en-GB" altLang="en-US" sz="1200" b="1" i="0" u="none" strike="noStrike" kern="0" cap="none" spc="0" normalizeH="0" baseline="0" noProof="0" dirty="0">
                <a:ln>
                  <a:noFill/>
                </a:ln>
                <a:solidFill>
                  <a:schemeClr val="tx1"/>
                </a:solidFill>
                <a:effectLst/>
                <a:uLnTx/>
                <a:uFillTx/>
                <a:latin typeface="+mj-lt"/>
              </a:rPr>
            </a:br>
            <a:r>
              <a:rPr kumimoji="0" lang="en-GB" altLang="en-US" sz="1050" b="0" i="0" u="none" strike="noStrike" kern="0" cap="none" spc="0" normalizeH="0" baseline="0" noProof="0" dirty="0">
                <a:ln>
                  <a:noFill/>
                </a:ln>
                <a:solidFill>
                  <a:schemeClr val="tx1"/>
                </a:solidFill>
                <a:effectLst/>
                <a:uLnTx/>
                <a:uFillTx/>
                <a:latin typeface="+mn-lt"/>
              </a:rPr>
              <a:t>- Go to tab </a:t>
            </a:r>
            <a:r>
              <a:rPr kumimoji="0" lang="en-GB" altLang="en-US" sz="1050" b="1" i="0" u="none" strike="noStrike" kern="0" cap="none" spc="0" normalizeH="0" baseline="0" noProof="0" dirty="0">
                <a:ln>
                  <a:noFill/>
                </a:ln>
                <a:solidFill>
                  <a:schemeClr val="tx1"/>
                </a:solidFill>
                <a:effectLst/>
                <a:uLnTx/>
                <a:uFillTx/>
                <a:latin typeface="+mn-lt"/>
              </a:rPr>
              <a:t>“insert”</a:t>
            </a:r>
            <a:r>
              <a:rPr kumimoji="0" lang="en-GB" altLang="en-US" sz="1050" b="0" i="0" u="none" strike="noStrike" kern="0" cap="none" spc="0" normalizeH="0" baseline="0" noProof="0" dirty="0">
                <a:ln>
                  <a:noFill/>
                </a:ln>
                <a:solidFill>
                  <a:schemeClr val="tx1"/>
                </a:solidFill>
                <a:effectLst/>
                <a:uLnTx/>
                <a:uFillTx/>
                <a:latin typeface="+mn-lt"/>
              </a:rPr>
              <a:t> </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Select </a:t>
            </a:r>
            <a:r>
              <a:rPr kumimoji="0" lang="en-GB" altLang="en-US" sz="1050" b="1" i="0" u="none" strike="noStrike" kern="0" cap="none" spc="0" normalizeH="0" baseline="0" noProof="0" dirty="0">
                <a:ln>
                  <a:noFill/>
                </a:ln>
                <a:solidFill>
                  <a:schemeClr val="tx1"/>
                </a:solidFill>
                <a:effectLst/>
                <a:uLnTx/>
                <a:uFillTx/>
                <a:latin typeface="+mn-lt"/>
              </a:rPr>
              <a:t>“header &amp; footer”</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Insert your text and click </a:t>
            </a:r>
            <a:r>
              <a:rPr kumimoji="0" lang="en-GB" altLang="en-US" sz="1050" b="1" i="0" u="none" strike="noStrike" kern="0" cap="none" spc="0" normalizeH="0" baseline="0" noProof="0" dirty="0">
                <a:ln>
                  <a:noFill/>
                </a:ln>
                <a:solidFill>
                  <a:schemeClr val="tx1"/>
                </a:solidFill>
                <a:effectLst/>
                <a:uLnTx/>
                <a:uFillTx/>
                <a:latin typeface="+mn-lt"/>
              </a:rPr>
              <a:t>‘Apply to all’</a:t>
            </a:r>
            <a:endParaRPr kumimoji="0" lang="en-GB" altLang="en-US" sz="1200" b="1" i="0" u="none" strike="noStrike" kern="0" cap="none" spc="0" normalizeH="0" baseline="0" noProof="0" dirty="0">
              <a:ln>
                <a:noFill/>
              </a:ln>
              <a:solidFill>
                <a:schemeClr val="tx1"/>
              </a:solidFill>
              <a:effectLst/>
              <a:uLnTx/>
              <a:uFillTx/>
              <a:latin typeface="+mn-lt"/>
            </a:endParaRPr>
          </a:p>
        </p:txBody>
      </p:sp>
      <p:grpSp>
        <p:nvGrpSpPr>
          <p:cNvPr id="112" name="Group 111"/>
          <p:cNvGrpSpPr/>
          <p:nvPr userDrawn="1"/>
        </p:nvGrpSpPr>
        <p:grpSpPr>
          <a:xfrm>
            <a:off x="-3101342" y="6019797"/>
            <a:ext cx="3018791" cy="834408"/>
            <a:chOff x="-460208" y="425562"/>
            <a:chExt cx="377657" cy="834408"/>
          </a:xfrm>
        </p:grpSpPr>
        <p:cxnSp>
          <p:nvCxnSpPr>
            <p:cNvPr id="113" name="Straight Connector 112"/>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14" name="Straight Connector 113"/>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92" name="Group 91"/>
          <p:cNvGrpSpPr/>
          <p:nvPr userDrawn="1"/>
        </p:nvGrpSpPr>
        <p:grpSpPr>
          <a:xfrm>
            <a:off x="12263437" y="3542534"/>
            <a:ext cx="3681703" cy="2424674"/>
            <a:chOff x="12263437" y="3542534"/>
            <a:chExt cx="3681703" cy="2424674"/>
          </a:xfrm>
        </p:grpSpPr>
        <p:sp>
          <p:nvSpPr>
            <p:cNvPr id="93"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94" name="Rectangle 93"/>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95" name="Picture 94"/>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96" name="Picture 95"/>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97" name="Picture 96"/>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98" name="Picture 97"/>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99" name="Group 98"/>
            <p:cNvGrpSpPr/>
            <p:nvPr userDrawn="1"/>
          </p:nvGrpSpPr>
          <p:grpSpPr>
            <a:xfrm>
              <a:off x="14367592" y="4149392"/>
              <a:ext cx="511967" cy="758182"/>
              <a:chOff x="14093278" y="4121452"/>
              <a:chExt cx="511967" cy="758182"/>
            </a:xfrm>
          </p:grpSpPr>
          <p:pic>
            <p:nvPicPr>
              <p:cNvPr id="103" name="Picture 102"/>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04" name="Rectangle 103"/>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100" name="Straight Arrow Connector 99"/>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Oval 101"/>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209624454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lue Title Slide With Picture">
    <p:spTree>
      <p:nvGrpSpPr>
        <p:cNvPr id="1" name=""/>
        <p:cNvGrpSpPr/>
        <p:nvPr/>
      </p:nvGrpSpPr>
      <p:grpSpPr>
        <a:xfrm>
          <a:off x="0" y="0"/>
          <a:ext cx="0" cy="0"/>
          <a:chOff x="0" y="0"/>
          <a:chExt cx="0" cy="0"/>
        </a:xfrm>
      </p:grpSpPr>
      <p:sp>
        <p:nvSpPr>
          <p:cNvPr id="3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17" name="Rectangle 16"/>
          <p:cNvSpPr/>
          <p:nvPr userDrawn="1"/>
        </p:nvSpPr>
        <p:spPr>
          <a:xfrm>
            <a:off x="334962" y="333375"/>
            <a:ext cx="11522076"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a:solidFill>
                <a:schemeClr val="tx1"/>
              </a:solidFill>
            </a:endParaRPr>
          </a:p>
        </p:txBody>
      </p:sp>
      <p:sp>
        <p:nvSpPr>
          <p:cNvPr id="22" name="Text Placeholder 2"/>
          <p:cNvSpPr>
            <a:spLocks noGrp="1"/>
          </p:cNvSpPr>
          <p:nvPr>
            <p:ph type="body" sz="quarter" idx="14" hasCustomPrompt="1"/>
          </p:nvPr>
        </p:nvSpPr>
        <p:spPr>
          <a:xfrm>
            <a:off x="995362" y="5901351"/>
            <a:ext cx="6142037" cy="275612"/>
          </a:xfrm>
        </p:spPr>
        <p:txBody>
          <a:bodyPr tIns="0" bIns="0" anchor="b"/>
          <a:lstStyle>
            <a:lvl1pPr marL="0" indent="0" algn="l">
              <a:lnSpc>
                <a:spcPct val="100000"/>
              </a:lnSpc>
              <a:buNone/>
              <a:defRPr sz="1500">
                <a:solidFill>
                  <a:schemeClr val="bg1"/>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a:t>Click to edit location and date</a:t>
            </a:r>
          </a:p>
        </p:txBody>
      </p:sp>
      <p:sp>
        <p:nvSpPr>
          <p:cNvPr id="23" name="Title 1"/>
          <p:cNvSpPr>
            <a:spLocks noGrp="1"/>
          </p:cNvSpPr>
          <p:nvPr>
            <p:ph type="ctrTitle" hasCustomPrompt="1"/>
          </p:nvPr>
        </p:nvSpPr>
        <p:spPr bwMode="gray">
          <a:xfrm>
            <a:off x="995362" y="3329637"/>
            <a:ext cx="6142037" cy="1227573"/>
          </a:xfrm>
        </p:spPr>
        <p:txBody>
          <a:bodyPr anchor="b" anchorCtr="0">
            <a:noAutofit/>
          </a:bodyPr>
          <a:lstStyle>
            <a:lvl1pPr algn="l">
              <a:lnSpc>
                <a:spcPts val="4600"/>
              </a:lnSpc>
              <a:defRPr sz="5600" b="1">
                <a:solidFill>
                  <a:schemeClr val="bg1"/>
                </a:solidFill>
              </a:defRPr>
            </a:lvl1pPr>
          </a:lstStyle>
          <a:p>
            <a:r>
              <a:rPr lang="en-GB" noProof="0"/>
              <a:t>Click to edit </a:t>
            </a:r>
            <a:br>
              <a:rPr lang="en-GB" noProof="0"/>
            </a:br>
            <a:r>
              <a:rPr lang="en-GB" noProof="0"/>
              <a:t>Master title style</a:t>
            </a:r>
          </a:p>
        </p:txBody>
      </p:sp>
      <p:sp>
        <p:nvSpPr>
          <p:cNvPr id="24" name="Text Placeholder 6"/>
          <p:cNvSpPr>
            <a:spLocks noGrp="1"/>
          </p:cNvSpPr>
          <p:nvPr>
            <p:ph type="body" sz="quarter" idx="11" hasCustomPrompt="1"/>
          </p:nvPr>
        </p:nvSpPr>
        <p:spPr bwMode="gray">
          <a:xfrm>
            <a:off x="995362" y="4680750"/>
            <a:ext cx="6142037" cy="729450"/>
          </a:xfrm>
        </p:spPr>
        <p:txBody>
          <a:bodyPr>
            <a:noAutofit/>
          </a:bodyPr>
          <a:lstStyle>
            <a:lvl1pPr>
              <a:lnSpc>
                <a:spcPts val="2300"/>
              </a:lnSpc>
              <a:defRPr sz="2500">
                <a:solidFill>
                  <a:schemeClr val="bg1"/>
                </a:solidFill>
              </a:defRPr>
            </a:lvl1pPr>
          </a:lstStyle>
          <a:p>
            <a:pPr lvl="0"/>
            <a:r>
              <a:rPr lang="en-GB" noProof="0"/>
              <a:t>Click to edit Subtitle text styles</a:t>
            </a:r>
          </a:p>
        </p:txBody>
      </p:sp>
      <p:sp>
        <p:nvSpPr>
          <p:cNvPr id="18" name="Picture Placeholder 10"/>
          <p:cNvSpPr>
            <a:spLocks noGrp="1"/>
          </p:cNvSpPr>
          <p:nvPr>
            <p:ph type="pic" sz="quarter" idx="19" hasCustomPrompt="1"/>
          </p:nvPr>
        </p:nvSpPr>
        <p:spPr bwMode="auto">
          <a:xfrm>
            <a:off x="7454900" y="333375"/>
            <a:ext cx="44021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grpSp>
        <p:nvGrpSpPr>
          <p:cNvPr id="19" name="Group 18"/>
          <p:cNvGrpSpPr/>
          <p:nvPr userDrawn="1"/>
        </p:nvGrpSpPr>
        <p:grpSpPr>
          <a:xfrm>
            <a:off x="994275" y="1309688"/>
            <a:ext cx="2975834" cy="1256727"/>
            <a:chOff x="12638090" y="1376363"/>
            <a:chExt cx="3984627" cy="1682751"/>
          </a:xfrm>
          <a:solidFill>
            <a:schemeClr val="bg1"/>
          </a:solidFill>
        </p:grpSpPr>
        <p:sp>
          <p:nvSpPr>
            <p:cNvPr id="20"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21" name="Oval 20"/>
            <p:cNvSpPr>
              <a:spLocks noChangeArrowheads="1"/>
            </p:cNvSpPr>
            <p:nvPr/>
          </p:nvSpPr>
          <p:spPr bwMode="auto">
            <a:xfrm>
              <a:off x="13134978" y="1836738"/>
              <a:ext cx="352425" cy="355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25" name="Rectangle 24"/>
            <p:cNvSpPr>
              <a:spLocks noChangeArrowheads="1"/>
            </p:cNvSpPr>
            <p:nvPr/>
          </p:nvSpPr>
          <p:spPr bwMode="auto">
            <a:xfrm>
              <a:off x="14266866" y="1590676"/>
              <a:ext cx="134938" cy="534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27"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38"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39"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0"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1"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2"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3"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4"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5"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6"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7"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8"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9"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0" name="Rectangle 49"/>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1"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2"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3"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4"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5"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6"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7"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8"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9"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0"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1"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grpSp>
      <p:sp>
        <p:nvSpPr>
          <p:cNvPr id="91" name="Text Placeholder 2"/>
          <p:cNvSpPr>
            <a:spLocks noGrp="1"/>
          </p:cNvSpPr>
          <p:nvPr>
            <p:ph type="body" sz="quarter" idx="15" hasCustomPrompt="1"/>
          </p:nvPr>
        </p:nvSpPr>
        <p:spPr>
          <a:xfrm>
            <a:off x="995363" y="5619202"/>
            <a:ext cx="6142036" cy="275612"/>
          </a:xfrm>
        </p:spPr>
        <p:txBody>
          <a:bodyPr tIns="0" bIns="0" anchor="b"/>
          <a:lstStyle>
            <a:lvl1pPr marL="0" indent="0" algn="l">
              <a:lnSpc>
                <a:spcPct val="100000"/>
              </a:lnSpc>
              <a:buNone/>
              <a:defRPr lang="en-GB" sz="1500" b="0" kern="1200" baseline="0" noProof="0" dirty="0">
                <a:solidFill>
                  <a:schemeClr val="bg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noProof="0"/>
              <a:t>Click to edit presenter name</a:t>
            </a:r>
          </a:p>
        </p:txBody>
      </p:sp>
    </p:spTree>
    <p:extLst>
      <p:ext uri="{BB962C8B-B14F-4D97-AF65-F5344CB8AC3E}">
        <p14:creationId xmlns:p14="http://schemas.microsoft.com/office/powerpoint/2010/main" val="801778077"/>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Full image Slide With Blue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grpSp>
        <p:nvGrpSpPr>
          <p:cNvPr id="52" name="Group 51"/>
          <p:cNvGrpSpPr/>
          <p:nvPr userDrawn="1"/>
        </p:nvGrpSpPr>
        <p:grpSpPr>
          <a:xfrm>
            <a:off x="11231550" y="6250328"/>
            <a:ext cx="301637" cy="363217"/>
            <a:chOff x="10789528" y="6237520"/>
            <a:chExt cx="312274" cy="376026"/>
          </a:xfrm>
        </p:grpSpPr>
        <p:sp>
          <p:nvSpPr>
            <p:cNvPr id="53"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54" name="Oval 6"/>
            <p:cNvSpPr>
              <a:spLocks noChangeArrowheads="1"/>
            </p:cNvSpPr>
            <p:nvPr userDrawn="1"/>
          </p:nvSpPr>
          <p:spPr bwMode="auto">
            <a:xfrm>
              <a:off x="10905145" y="6343773"/>
              <a:ext cx="81760" cy="82121"/>
            </a:xfrm>
            <a:prstGeom prst="ellipse">
              <a:avLst/>
            </a:pr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grpSp>
      <p:sp>
        <p:nvSpPr>
          <p:cNvPr id="55"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56"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
        <p:nvSpPr>
          <p:cNvPr id="57" name="Rectangle 104"/>
          <p:cNvSpPr>
            <a:spLocks noChangeArrowheads="1"/>
          </p:cNvSpPr>
          <p:nvPr userDrawn="1"/>
        </p:nvSpPr>
        <p:spPr bwMode="gray">
          <a:xfrm flipH="1">
            <a:off x="-3101342" y="503263"/>
            <a:ext cx="3018787" cy="756707"/>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TITLE HERE NOT MORE THAN 2 LINES OF TEXT</a:t>
            </a:r>
          </a:p>
        </p:txBody>
      </p:sp>
      <p:grpSp>
        <p:nvGrpSpPr>
          <p:cNvPr id="58" name="Group 57"/>
          <p:cNvGrpSpPr/>
          <p:nvPr userDrawn="1"/>
        </p:nvGrpSpPr>
        <p:grpSpPr>
          <a:xfrm>
            <a:off x="-3101340" y="515833"/>
            <a:ext cx="3018790" cy="744137"/>
            <a:chOff x="-460208" y="515833"/>
            <a:chExt cx="377657" cy="744137"/>
          </a:xfrm>
        </p:grpSpPr>
        <p:cxnSp>
          <p:nvCxnSpPr>
            <p:cNvPr id="59" name="Straight Connector 58"/>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60" name="Straight Connector 59"/>
            <p:cNvCxnSpPr/>
            <p:nvPr userDrawn="1"/>
          </p:nvCxnSpPr>
          <p:spPr bwMode="gray">
            <a:xfrm flipH="1">
              <a:off x="-460208" y="515833"/>
              <a:ext cx="377657" cy="0"/>
            </a:xfrm>
            <a:prstGeom prst="line">
              <a:avLst/>
            </a:prstGeom>
            <a:noFill/>
            <a:ln w="6350" cap="flat" cmpd="sng" algn="ctr">
              <a:solidFill>
                <a:srgbClr val="FF0000"/>
              </a:solidFill>
              <a:prstDash val="dash"/>
              <a:miter lim="800000"/>
            </a:ln>
            <a:effectLst/>
          </p:spPr>
        </p:cxnSp>
      </p:grpSp>
      <p:sp>
        <p:nvSpPr>
          <p:cNvPr id="65" name="Rectangle 64"/>
          <p:cNvSpPr/>
          <p:nvPr userDrawn="1"/>
        </p:nvSpPr>
        <p:spPr bwMode="gray">
          <a:xfrm>
            <a:off x="-3101340" y="1544635"/>
            <a:ext cx="3018790" cy="4379651"/>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108000" rIns="180000" bIns="108000" rtlCol="0" anchor="t" anchorCtr="0">
            <a:noAutofit/>
          </a:bodyPr>
          <a:lstStyle/>
          <a:p>
            <a:pPr algn="l"/>
            <a:r>
              <a:rPr lang="en-US" sz="1200" b="1" dirty="0">
                <a:solidFill>
                  <a:schemeClr val="tx1"/>
                </a:solidFill>
                <a:latin typeface="+mj-lt"/>
              </a:rPr>
              <a:t>INSERT IMAGE VIA</a:t>
            </a:r>
          </a:p>
          <a:p>
            <a:pPr algn="l"/>
            <a:r>
              <a:rPr lang="en-US" sz="1100" b="0" dirty="0">
                <a:solidFill>
                  <a:schemeClr val="tx1"/>
                </a:solidFill>
              </a:rPr>
              <a:t>Go to TAB </a:t>
            </a:r>
            <a:r>
              <a:rPr lang="en-US" sz="1100" b="1" dirty="0">
                <a:solidFill>
                  <a:schemeClr val="tx1"/>
                </a:solidFill>
              </a:rPr>
              <a:t>“Design” </a:t>
            </a:r>
            <a:r>
              <a:rPr lang="en-US" sz="1100" b="0" dirty="0">
                <a:solidFill>
                  <a:schemeClr val="tx1"/>
                </a:solidFill>
              </a:rPr>
              <a:t>&gt;</a:t>
            </a:r>
          </a:p>
          <a:p>
            <a:pPr algn="l"/>
            <a:r>
              <a:rPr lang="en-US" sz="1100" b="0" dirty="0">
                <a:solidFill>
                  <a:schemeClr val="tx1"/>
                </a:solidFill>
              </a:rPr>
              <a:t>Click </a:t>
            </a:r>
            <a:r>
              <a:rPr lang="en-US" sz="1100" b="1" dirty="0">
                <a:solidFill>
                  <a:schemeClr val="tx1"/>
                </a:solidFill>
              </a:rPr>
              <a:t>Format Background </a:t>
            </a:r>
            <a:r>
              <a:rPr lang="en-US" sz="1100" b="0" dirty="0">
                <a:solidFill>
                  <a:schemeClr val="tx1"/>
                </a:solidFill>
              </a:rPr>
              <a:t>&gt; </a:t>
            </a:r>
            <a:br>
              <a:rPr lang="en-US" sz="1100" b="0" dirty="0">
                <a:solidFill>
                  <a:schemeClr val="tx1"/>
                </a:solidFill>
              </a:rPr>
            </a:br>
            <a:r>
              <a:rPr lang="en-US" sz="1100" b="0" dirty="0">
                <a:solidFill>
                  <a:schemeClr val="tx1"/>
                </a:solidFill>
              </a:rPr>
              <a:t>Now click </a:t>
            </a:r>
            <a:r>
              <a:rPr lang="en-US" sz="1100" b="1" dirty="0">
                <a:solidFill>
                  <a:schemeClr val="tx1"/>
                </a:solidFill>
              </a:rPr>
              <a:t>Picture</a:t>
            </a:r>
            <a:r>
              <a:rPr lang="en-US" sz="1100" b="1" baseline="0" dirty="0">
                <a:solidFill>
                  <a:schemeClr val="tx1"/>
                </a:solidFill>
              </a:rPr>
              <a:t> or texture fill </a:t>
            </a:r>
            <a:r>
              <a:rPr lang="en-US" sz="1100" b="0" baseline="0" dirty="0">
                <a:solidFill>
                  <a:schemeClr val="tx1"/>
                </a:solidFill>
              </a:rPr>
              <a:t>&gt;</a:t>
            </a:r>
          </a:p>
          <a:p>
            <a:pPr algn="l"/>
            <a:r>
              <a:rPr lang="en-US" sz="1100" b="0" i="0" baseline="0" dirty="0">
                <a:solidFill>
                  <a:schemeClr val="tx1"/>
                </a:solidFill>
              </a:rPr>
              <a:t>Click </a:t>
            </a:r>
            <a:r>
              <a:rPr lang="en-US" sz="1100" b="1" i="0" baseline="0" dirty="0">
                <a:solidFill>
                  <a:schemeClr val="tx1"/>
                </a:solidFill>
              </a:rPr>
              <a:t>“File” </a:t>
            </a:r>
            <a:r>
              <a:rPr lang="en-US" sz="1100" b="0" i="0" baseline="0" dirty="0">
                <a:solidFill>
                  <a:schemeClr val="tx1"/>
                </a:solidFill>
              </a:rPr>
              <a:t>to browse to </a:t>
            </a:r>
            <a:r>
              <a:rPr lang="en-US" sz="1100" b="0" baseline="0" dirty="0">
                <a:solidFill>
                  <a:schemeClr val="tx1"/>
                </a:solidFill>
              </a:rPr>
              <a:t>your image</a:t>
            </a:r>
          </a:p>
          <a:p>
            <a:pPr algn="l"/>
            <a:r>
              <a:rPr lang="en-US" sz="1100" b="0" baseline="0" dirty="0">
                <a:solidFill>
                  <a:schemeClr val="tx1"/>
                </a:solidFill>
              </a:rPr>
              <a:t>Make sure </a:t>
            </a:r>
            <a:r>
              <a:rPr lang="en-US" sz="1100" b="1" i="0" baseline="0" dirty="0">
                <a:solidFill>
                  <a:schemeClr val="tx1"/>
                </a:solidFill>
              </a:rPr>
              <a:t>“Tile picture as texture”  </a:t>
            </a:r>
            <a:r>
              <a:rPr lang="en-US" sz="1100" b="0" baseline="0" dirty="0">
                <a:solidFill>
                  <a:schemeClr val="tx1"/>
                </a:solidFill>
              </a:rPr>
              <a:t>is ticked</a:t>
            </a:r>
            <a:endParaRPr lang="en-US" sz="1100" b="0" dirty="0">
              <a:solidFill>
                <a:schemeClr val="tx1"/>
              </a:solidFill>
            </a:endParaRPr>
          </a:p>
        </p:txBody>
      </p:sp>
      <p:cxnSp>
        <p:nvCxnSpPr>
          <p:cNvPr id="69" name="Straight Connector 68"/>
          <p:cNvCxnSpPr/>
          <p:nvPr userDrawn="1"/>
        </p:nvCxnSpPr>
        <p:spPr bwMode="gray">
          <a:xfrm flipH="1">
            <a:off x="-3101345" y="1544638"/>
            <a:ext cx="3018791" cy="0"/>
          </a:xfrm>
          <a:prstGeom prst="line">
            <a:avLst/>
          </a:prstGeom>
          <a:noFill/>
          <a:ln w="6350" cap="flat" cmpd="sng" algn="ctr">
            <a:solidFill>
              <a:srgbClr val="FF0000"/>
            </a:solidFill>
            <a:prstDash val="dash"/>
            <a:miter lim="800000"/>
          </a:ln>
          <a:effectLst/>
        </p:spPr>
      </p:cxnSp>
      <p:sp>
        <p:nvSpPr>
          <p:cNvPr id="110" name="Rectangle 104"/>
          <p:cNvSpPr>
            <a:spLocks noChangeArrowheads="1"/>
          </p:cNvSpPr>
          <p:nvPr userDrawn="1"/>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NO CONTENT BETWEEN THESE RED LINES</a:t>
            </a:r>
          </a:p>
        </p:txBody>
      </p:sp>
      <p:grpSp>
        <p:nvGrpSpPr>
          <p:cNvPr id="111" name="Group 110"/>
          <p:cNvGrpSpPr/>
          <p:nvPr userDrawn="1"/>
        </p:nvGrpSpPr>
        <p:grpSpPr>
          <a:xfrm>
            <a:off x="12266222" y="6019797"/>
            <a:ext cx="3678917" cy="834408"/>
            <a:chOff x="-460208" y="425562"/>
            <a:chExt cx="377657" cy="834408"/>
          </a:xfrm>
        </p:grpSpPr>
        <p:cxnSp>
          <p:nvCxnSpPr>
            <p:cNvPr id="112" name="Straight Connector 111"/>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13" name="Straight Connector 112"/>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114" name="Group 113"/>
          <p:cNvGrpSpPr/>
          <p:nvPr userDrawn="1"/>
        </p:nvGrpSpPr>
        <p:grpSpPr>
          <a:xfrm>
            <a:off x="12263438" y="0"/>
            <a:ext cx="3681702" cy="3436620"/>
            <a:chOff x="12263438" y="0"/>
            <a:chExt cx="3681702" cy="3436620"/>
          </a:xfrm>
        </p:grpSpPr>
        <p:sp>
          <p:nvSpPr>
            <p:cNvPr id="115"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16"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117"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18"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19"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20"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21"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22"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23"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24"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25"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26"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27"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28"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29"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30"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31"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32"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33"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34"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35" name="Rectangle 134"/>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36" name="Rectangle 135"/>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37" name="Rectangle 136"/>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38" name="Rectangle 137"/>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39" name="Rectangle 138"/>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40"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41"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42"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43"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44" name="Rectangle 143"/>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45" name="Rectangle 144"/>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46"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47"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66" name="Rectangle 104"/>
          <p:cNvSpPr>
            <a:spLocks noChangeArrowheads="1"/>
          </p:cNvSpPr>
          <p:nvPr userDrawn="1"/>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FOOTER </a:t>
            </a:r>
            <a:br>
              <a:rPr kumimoji="0" lang="en-GB" altLang="en-US" sz="1200" b="1" i="0" u="none" strike="noStrike" kern="0" cap="none" spc="0" normalizeH="0" baseline="0" noProof="0" dirty="0">
                <a:ln>
                  <a:noFill/>
                </a:ln>
                <a:solidFill>
                  <a:schemeClr val="tx1"/>
                </a:solidFill>
                <a:effectLst/>
                <a:uLnTx/>
                <a:uFillTx/>
                <a:latin typeface="+mj-lt"/>
              </a:rPr>
            </a:br>
            <a:r>
              <a:rPr kumimoji="0" lang="en-GB" altLang="en-US" sz="1050" b="0" i="0" u="none" strike="noStrike" kern="0" cap="none" spc="0" normalizeH="0" baseline="0" noProof="0" dirty="0">
                <a:ln>
                  <a:noFill/>
                </a:ln>
                <a:solidFill>
                  <a:schemeClr val="tx1"/>
                </a:solidFill>
                <a:effectLst/>
                <a:uLnTx/>
                <a:uFillTx/>
                <a:latin typeface="+mn-lt"/>
              </a:rPr>
              <a:t>- Go to tab </a:t>
            </a:r>
            <a:r>
              <a:rPr kumimoji="0" lang="en-GB" altLang="en-US" sz="1050" b="1" i="0" u="none" strike="noStrike" kern="0" cap="none" spc="0" normalizeH="0" baseline="0" noProof="0" dirty="0">
                <a:ln>
                  <a:noFill/>
                </a:ln>
                <a:solidFill>
                  <a:schemeClr val="tx1"/>
                </a:solidFill>
                <a:effectLst/>
                <a:uLnTx/>
                <a:uFillTx/>
                <a:latin typeface="+mn-lt"/>
              </a:rPr>
              <a:t>“insert”</a:t>
            </a:r>
            <a:r>
              <a:rPr kumimoji="0" lang="en-GB" altLang="en-US" sz="1050" b="0" i="0" u="none" strike="noStrike" kern="0" cap="none" spc="0" normalizeH="0" baseline="0" noProof="0" dirty="0">
                <a:ln>
                  <a:noFill/>
                </a:ln>
                <a:solidFill>
                  <a:schemeClr val="tx1"/>
                </a:solidFill>
                <a:effectLst/>
                <a:uLnTx/>
                <a:uFillTx/>
                <a:latin typeface="+mn-lt"/>
              </a:rPr>
              <a:t> </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Select </a:t>
            </a:r>
            <a:r>
              <a:rPr kumimoji="0" lang="en-GB" altLang="en-US" sz="1050" b="1" i="0" u="none" strike="noStrike" kern="0" cap="none" spc="0" normalizeH="0" baseline="0" noProof="0" dirty="0">
                <a:ln>
                  <a:noFill/>
                </a:ln>
                <a:solidFill>
                  <a:schemeClr val="tx1"/>
                </a:solidFill>
                <a:effectLst/>
                <a:uLnTx/>
                <a:uFillTx/>
                <a:latin typeface="+mn-lt"/>
              </a:rPr>
              <a:t>“header &amp; footer”</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Insert your text and click </a:t>
            </a:r>
            <a:r>
              <a:rPr kumimoji="0" lang="en-GB" altLang="en-US" sz="1050" b="1" i="0" u="none" strike="noStrike" kern="0" cap="none" spc="0" normalizeH="0" baseline="0" noProof="0" dirty="0">
                <a:ln>
                  <a:noFill/>
                </a:ln>
                <a:solidFill>
                  <a:schemeClr val="tx1"/>
                </a:solidFill>
                <a:effectLst/>
                <a:uLnTx/>
                <a:uFillTx/>
                <a:latin typeface="+mn-lt"/>
              </a:rPr>
              <a:t>‘Apply to all’</a:t>
            </a:r>
            <a:endParaRPr kumimoji="0" lang="en-GB" altLang="en-US" sz="1200" b="1" i="0" u="none" strike="noStrike" kern="0" cap="none" spc="0" normalizeH="0" baseline="0" noProof="0" dirty="0">
              <a:ln>
                <a:noFill/>
              </a:ln>
              <a:solidFill>
                <a:schemeClr val="tx1"/>
              </a:solidFill>
              <a:effectLst/>
              <a:uLnTx/>
              <a:uFillTx/>
              <a:latin typeface="+mn-lt"/>
            </a:endParaRPr>
          </a:p>
        </p:txBody>
      </p:sp>
      <p:grpSp>
        <p:nvGrpSpPr>
          <p:cNvPr id="67" name="Group 66"/>
          <p:cNvGrpSpPr/>
          <p:nvPr userDrawn="1"/>
        </p:nvGrpSpPr>
        <p:grpSpPr>
          <a:xfrm>
            <a:off x="-3101342" y="6019797"/>
            <a:ext cx="3018791" cy="834408"/>
            <a:chOff x="-460208" y="425562"/>
            <a:chExt cx="377657" cy="834408"/>
          </a:xfrm>
        </p:grpSpPr>
        <p:cxnSp>
          <p:nvCxnSpPr>
            <p:cNvPr id="68" name="Straight Connector 67"/>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70" name="Straight Connector 69"/>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spTree>
    <p:extLst>
      <p:ext uri="{BB962C8B-B14F-4D97-AF65-F5344CB8AC3E}">
        <p14:creationId xmlns:p14="http://schemas.microsoft.com/office/powerpoint/2010/main" val="975278574"/>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Full image Slide With White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noProof="0"/>
              <a:t>Click to edit Master title style</a:t>
            </a:r>
            <a:endParaRPr lang="en-GB" noProof="0"/>
          </a:p>
        </p:txBody>
      </p:sp>
      <p:grpSp>
        <p:nvGrpSpPr>
          <p:cNvPr id="46" name="Group 45"/>
          <p:cNvGrpSpPr/>
          <p:nvPr userDrawn="1"/>
        </p:nvGrpSpPr>
        <p:grpSpPr>
          <a:xfrm>
            <a:off x="11231550" y="6250328"/>
            <a:ext cx="301637" cy="363217"/>
            <a:chOff x="10789528" y="6237520"/>
            <a:chExt cx="312274" cy="376026"/>
          </a:xfrm>
          <a:solidFill>
            <a:schemeClr val="bg1"/>
          </a:solidFill>
        </p:grpSpPr>
        <p:sp>
          <p:nvSpPr>
            <p:cNvPr id="47"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48" name="Oval 6"/>
            <p:cNvSpPr>
              <a:spLocks noChangeArrowheads="1"/>
            </p:cNvSpPr>
            <p:nvPr userDrawn="1"/>
          </p:nvSpPr>
          <p:spPr bwMode="auto">
            <a:xfrm>
              <a:off x="10905145" y="6343773"/>
              <a:ext cx="81760" cy="821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grpSp>
      <p:sp>
        <p:nvSpPr>
          <p:cNvPr id="49"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dirty="0"/>
          </a:p>
        </p:txBody>
      </p:sp>
      <p:sp>
        <p:nvSpPr>
          <p:cNvPr id="50"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bg1"/>
                </a:solidFill>
              </a:defRPr>
            </a:lvl1pPr>
          </a:lstStyle>
          <a:p>
            <a:r>
              <a:rPr lang="en-GB" noProof="0" dirty="0"/>
              <a:t>Title of this presentation (Footer Text)</a:t>
            </a:r>
          </a:p>
        </p:txBody>
      </p:sp>
      <p:sp>
        <p:nvSpPr>
          <p:cNvPr id="51" name="Rectangle 104"/>
          <p:cNvSpPr>
            <a:spLocks noChangeArrowheads="1"/>
          </p:cNvSpPr>
          <p:nvPr userDrawn="1"/>
        </p:nvSpPr>
        <p:spPr bwMode="gray">
          <a:xfrm flipH="1">
            <a:off x="-3101342" y="503263"/>
            <a:ext cx="3018787" cy="756707"/>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TITLE HERE NOT MORE THAN 2 LINES OF TEXT</a:t>
            </a:r>
          </a:p>
        </p:txBody>
      </p:sp>
      <p:grpSp>
        <p:nvGrpSpPr>
          <p:cNvPr id="52" name="Group 51"/>
          <p:cNvGrpSpPr/>
          <p:nvPr userDrawn="1"/>
        </p:nvGrpSpPr>
        <p:grpSpPr>
          <a:xfrm>
            <a:off x="-3101340" y="515833"/>
            <a:ext cx="3018790" cy="744137"/>
            <a:chOff x="-460208" y="515833"/>
            <a:chExt cx="377657" cy="744137"/>
          </a:xfrm>
        </p:grpSpPr>
        <p:cxnSp>
          <p:nvCxnSpPr>
            <p:cNvPr id="53" name="Straight Connector 52"/>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54" name="Straight Connector 53"/>
            <p:cNvCxnSpPr/>
            <p:nvPr userDrawn="1"/>
          </p:nvCxnSpPr>
          <p:spPr bwMode="gray">
            <a:xfrm flipH="1">
              <a:off x="-460208" y="515833"/>
              <a:ext cx="377657" cy="0"/>
            </a:xfrm>
            <a:prstGeom prst="line">
              <a:avLst/>
            </a:prstGeom>
            <a:noFill/>
            <a:ln w="6350" cap="flat" cmpd="sng" algn="ctr">
              <a:solidFill>
                <a:srgbClr val="FF0000"/>
              </a:solidFill>
              <a:prstDash val="dash"/>
              <a:miter lim="800000"/>
            </a:ln>
            <a:effectLst/>
          </p:spPr>
        </p:cxnSp>
      </p:grpSp>
      <p:sp>
        <p:nvSpPr>
          <p:cNvPr id="97" name="Rectangle 104"/>
          <p:cNvSpPr>
            <a:spLocks noChangeArrowheads="1"/>
          </p:cNvSpPr>
          <p:nvPr userDrawn="1"/>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NO CONTENT BETWEEN THESE RED LINES</a:t>
            </a:r>
          </a:p>
        </p:txBody>
      </p:sp>
      <p:grpSp>
        <p:nvGrpSpPr>
          <p:cNvPr id="98" name="Group 97"/>
          <p:cNvGrpSpPr/>
          <p:nvPr userDrawn="1"/>
        </p:nvGrpSpPr>
        <p:grpSpPr>
          <a:xfrm>
            <a:off x="12266222" y="6019797"/>
            <a:ext cx="3678917" cy="834408"/>
            <a:chOff x="-460208" y="425562"/>
            <a:chExt cx="377657" cy="834408"/>
          </a:xfrm>
        </p:grpSpPr>
        <p:cxnSp>
          <p:nvCxnSpPr>
            <p:cNvPr id="99" name="Straight Connector 98"/>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00" name="Straight Connector 99"/>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101" name="Group 100"/>
          <p:cNvGrpSpPr/>
          <p:nvPr userDrawn="1"/>
        </p:nvGrpSpPr>
        <p:grpSpPr>
          <a:xfrm>
            <a:off x="12263438" y="0"/>
            <a:ext cx="3681702" cy="3436620"/>
            <a:chOff x="12263438" y="0"/>
            <a:chExt cx="3681702" cy="3436620"/>
          </a:xfrm>
        </p:grpSpPr>
        <p:sp>
          <p:nvSpPr>
            <p:cNvPr id="102"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03"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104"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05"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06"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07"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08"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09"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10"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11"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12"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13"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14"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15"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16"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17"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18"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19"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20"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21"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22" name="Rectangle 121"/>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23" name="Rectangle 122"/>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24" name="Rectangle 123"/>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25" name="Rectangle 124"/>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26" name="Rectangle 125"/>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27"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28"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29"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30"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31" name="Rectangle 130"/>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32" name="Rectangle 131"/>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33"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34"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59" name="Rectangle 104"/>
          <p:cNvSpPr>
            <a:spLocks noChangeArrowheads="1"/>
          </p:cNvSpPr>
          <p:nvPr userDrawn="1"/>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FOOTER </a:t>
            </a:r>
            <a:br>
              <a:rPr kumimoji="0" lang="en-GB" altLang="en-US" sz="1200" b="1" i="0" u="none" strike="noStrike" kern="0" cap="none" spc="0" normalizeH="0" baseline="0" noProof="0" dirty="0">
                <a:ln>
                  <a:noFill/>
                </a:ln>
                <a:solidFill>
                  <a:schemeClr val="tx1"/>
                </a:solidFill>
                <a:effectLst/>
                <a:uLnTx/>
                <a:uFillTx/>
                <a:latin typeface="+mj-lt"/>
              </a:rPr>
            </a:br>
            <a:r>
              <a:rPr kumimoji="0" lang="en-GB" altLang="en-US" sz="1050" b="0" i="0" u="none" strike="noStrike" kern="0" cap="none" spc="0" normalizeH="0" baseline="0" noProof="0" dirty="0">
                <a:ln>
                  <a:noFill/>
                </a:ln>
                <a:solidFill>
                  <a:schemeClr val="tx1"/>
                </a:solidFill>
                <a:effectLst/>
                <a:uLnTx/>
                <a:uFillTx/>
                <a:latin typeface="+mn-lt"/>
              </a:rPr>
              <a:t>- Go to tab </a:t>
            </a:r>
            <a:r>
              <a:rPr kumimoji="0" lang="en-GB" altLang="en-US" sz="1050" b="1" i="0" u="none" strike="noStrike" kern="0" cap="none" spc="0" normalizeH="0" baseline="0" noProof="0" dirty="0">
                <a:ln>
                  <a:noFill/>
                </a:ln>
                <a:solidFill>
                  <a:schemeClr val="tx1"/>
                </a:solidFill>
                <a:effectLst/>
                <a:uLnTx/>
                <a:uFillTx/>
                <a:latin typeface="+mn-lt"/>
              </a:rPr>
              <a:t>“insert”</a:t>
            </a:r>
            <a:r>
              <a:rPr kumimoji="0" lang="en-GB" altLang="en-US" sz="1050" b="0" i="0" u="none" strike="noStrike" kern="0" cap="none" spc="0" normalizeH="0" baseline="0" noProof="0" dirty="0">
                <a:ln>
                  <a:noFill/>
                </a:ln>
                <a:solidFill>
                  <a:schemeClr val="tx1"/>
                </a:solidFill>
                <a:effectLst/>
                <a:uLnTx/>
                <a:uFillTx/>
                <a:latin typeface="+mn-lt"/>
              </a:rPr>
              <a:t> </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Select </a:t>
            </a:r>
            <a:r>
              <a:rPr kumimoji="0" lang="en-GB" altLang="en-US" sz="1050" b="1" i="0" u="none" strike="noStrike" kern="0" cap="none" spc="0" normalizeH="0" baseline="0" noProof="0" dirty="0">
                <a:ln>
                  <a:noFill/>
                </a:ln>
                <a:solidFill>
                  <a:schemeClr val="tx1"/>
                </a:solidFill>
                <a:effectLst/>
                <a:uLnTx/>
                <a:uFillTx/>
                <a:latin typeface="+mn-lt"/>
              </a:rPr>
              <a:t>“header &amp; footer”</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Insert your text and click </a:t>
            </a:r>
            <a:r>
              <a:rPr kumimoji="0" lang="en-GB" altLang="en-US" sz="1050" b="1" i="0" u="none" strike="noStrike" kern="0" cap="none" spc="0" normalizeH="0" baseline="0" noProof="0" dirty="0">
                <a:ln>
                  <a:noFill/>
                </a:ln>
                <a:solidFill>
                  <a:schemeClr val="tx1"/>
                </a:solidFill>
                <a:effectLst/>
                <a:uLnTx/>
                <a:uFillTx/>
                <a:latin typeface="+mn-lt"/>
              </a:rPr>
              <a:t>‘Apply to all’</a:t>
            </a:r>
            <a:endParaRPr kumimoji="0" lang="en-GB" altLang="en-US" sz="1200" b="1" i="0" u="none" strike="noStrike" kern="0" cap="none" spc="0" normalizeH="0" baseline="0" noProof="0" dirty="0">
              <a:ln>
                <a:noFill/>
              </a:ln>
              <a:solidFill>
                <a:schemeClr val="tx1"/>
              </a:solidFill>
              <a:effectLst/>
              <a:uLnTx/>
              <a:uFillTx/>
              <a:latin typeface="+mn-lt"/>
            </a:endParaRPr>
          </a:p>
        </p:txBody>
      </p:sp>
      <p:grpSp>
        <p:nvGrpSpPr>
          <p:cNvPr id="60" name="Group 59"/>
          <p:cNvGrpSpPr/>
          <p:nvPr userDrawn="1"/>
        </p:nvGrpSpPr>
        <p:grpSpPr>
          <a:xfrm>
            <a:off x="-3101342" y="6019797"/>
            <a:ext cx="3018791" cy="834408"/>
            <a:chOff x="-460208" y="425562"/>
            <a:chExt cx="377657" cy="834408"/>
          </a:xfrm>
        </p:grpSpPr>
        <p:cxnSp>
          <p:nvCxnSpPr>
            <p:cNvPr id="61" name="Straight Connector 60"/>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62" name="Straight Connector 61"/>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spTree>
    <p:extLst>
      <p:ext uri="{BB962C8B-B14F-4D97-AF65-F5344CB8AC3E}">
        <p14:creationId xmlns:p14="http://schemas.microsoft.com/office/powerpoint/2010/main" val="1925069010"/>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5"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7"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Tree>
    <p:extLst>
      <p:ext uri="{BB962C8B-B14F-4D97-AF65-F5344CB8AC3E}">
        <p14:creationId xmlns:p14="http://schemas.microsoft.com/office/powerpoint/2010/main" val="2006601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7"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dirty="0"/>
              <a:t>Title of this </a:t>
            </a:r>
            <a:r>
              <a:rPr lang="en-GB" noProof="0" dirty="0"/>
              <a:t>presentation</a:t>
            </a:r>
            <a:r>
              <a:rPr lang="en-US" dirty="0"/>
              <a:t> (Footer Text)</a:t>
            </a:r>
            <a:endParaRPr lang="nl-NL" dirty="0"/>
          </a:p>
        </p:txBody>
      </p:sp>
    </p:spTree>
    <p:extLst>
      <p:ext uri="{BB962C8B-B14F-4D97-AF65-F5344CB8AC3E}">
        <p14:creationId xmlns:p14="http://schemas.microsoft.com/office/powerpoint/2010/main" val="28811907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sclaimer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6"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8"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
        <p:nvSpPr>
          <p:cNvPr id="9" name="Text Placeholder 5"/>
          <p:cNvSpPr>
            <a:spLocks noGrp="1"/>
          </p:cNvSpPr>
          <p:nvPr>
            <p:ph type="body" sz="quarter" idx="12" hasCustomPrompt="1"/>
          </p:nvPr>
        </p:nvSpPr>
        <p:spPr>
          <a:xfrm>
            <a:off x="658814" y="1544638"/>
            <a:ext cx="10863260" cy="4475162"/>
          </a:xfrm>
        </p:spPr>
        <p:txBody>
          <a:bodyPr/>
          <a:lstStyle>
            <a:lvl1pPr>
              <a:lnSpc>
                <a:spcPct val="80000"/>
              </a:lnSpc>
              <a:defRPr sz="1300">
                <a:solidFill>
                  <a:schemeClr val="tx1"/>
                </a:solidFill>
                <a:latin typeface="+mn-lt"/>
              </a:defRPr>
            </a:lvl1pPr>
          </a:lstStyle>
          <a:p>
            <a:pPr lvl="0"/>
            <a:r>
              <a:rPr lang="en-GB" noProof="0"/>
              <a:t>Edit Disclaimer text styles</a:t>
            </a:r>
          </a:p>
        </p:txBody>
      </p:sp>
    </p:spTree>
    <p:extLst>
      <p:ext uri="{BB962C8B-B14F-4D97-AF65-F5344CB8AC3E}">
        <p14:creationId xmlns:p14="http://schemas.microsoft.com/office/powerpoint/2010/main" val="1987376461"/>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Video with title and footer">
    <p:spTree>
      <p:nvGrpSpPr>
        <p:cNvPr id="1" name=""/>
        <p:cNvGrpSpPr/>
        <p:nvPr/>
      </p:nvGrpSpPr>
      <p:grpSpPr>
        <a:xfrm>
          <a:off x="0" y="0"/>
          <a:ext cx="0" cy="0"/>
          <a:chOff x="0" y="0"/>
          <a:chExt cx="0" cy="0"/>
        </a:xfrm>
      </p:grpSpPr>
      <p:sp>
        <p:nvSpPr>
          <p:cNvPr id="2" name="Rectangle 1"/>
          <p:cNvSpPr/>
          <p:nvPr userDrawn="1"/>
        </p:nvSpPr>
        <p:spPr>
          <a:xfrm>
            <a:off x="0" y="1534250"/>
            <a:ext cx="12192000" cy="4485547"/>
          </a:xfrm>
          <a:prstGeom prst="rect">
            <a:avLst/>
          </a:prstGeom>
          <a:solidFill>
            <a:srgbClr val="00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a:solidFill>
                <a:schemeClr val="tx1"/>
              </a:solidFill>
            </a:endParaRPr>
          </a:p>
        </p:txBody>
      </p:sp>
      <p:sp>
        <p:nvSpPr>
          <p:cNvPr id="8" name="Media Placeholder 7"/>
          <p:cNvSpPr>
            <a:spLocks noGrp="1"/>
          </p:cNvSpPr>
          <p:nvPr>
            <p:ph type="media" sz="quarter" idx="16" hasCustomPrompt="1"/>
          </p:nvPr>
        </p:nvSpPr>
        <p:spPr>
          <a:xfrm>
            <a:off x="0" y="1534250"/>
            <a:ext cx="12192000" cy="4485551"/>
          </a:xfrm>
          <a:solidFill>
            <a:schemeClr val="tx1"/>
          </a:solidFill>
        </p:spPr>
        <p:txBody>
          <a:bodyPr rIns="648000" anchor="ctr"/>
          <a:lstStyle>
            <a:lvl1pPr algn="r">
              <a:defRPr>
                <a:solidFill>
                  <a:schemeClr val="bg1"/>
                </a:solidFill>
              </a:defRPr>
            </a:lvl1pPr>
          </a:lstStyle>
          <a:p>
            <a:r>
              <a:rPr lang="nl-NL" dirty="0"/>
              <a:t>Click on icon </a:t>
            </a:r>
            <a:r>
              <a:rPr lang="nl-NL" dirty="0" err="1"/>
              <a:t>left</a:t>
            </a:r>
            <a:r>
              <a:rPr lang="nl-NL" dirty="0"/>
              <a:t> </a:t>
            </a:r>
            <a:br>
              <a:rPr lang="nl-NL" dirty="0"/>
            </a:br>
            <a:r>
              <a:rPr lang="nl-NL" dirty="0" err="1"/>
              <a:t>to</a:t>
            </a:r>
            <a:r>
              <a:rPr lang="nl-NL" dirty="0"/>
              <a:t> </a:t>
            </a:r>
            <a:r>
              <a:rPr lang="nl-NL" dirty="0" err="1"/>
              <a:t>insert</a:t>
            </a:r>
            <a:r>
              <a:rPr lang="nl-NL" dirty="0"/>
              <a:t> media</a:t>
            </a:r>
          </a:p>
        </p:txBody>
      </p:sp>
      <p:sp>
        <p:nvSpPr>
          <p:cNvPr id="5"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sp>
        <p:nvSpPr>
          <p:cNvPr id="6"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a:t>Title of this presentation (Footer Text)</a:t>
            </a:r>
          </a:p>
        </p:txBody>
      </p:sp>
      <p:sp>
        <p:nvSpPr>
          <p:cNvPr id="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grpSp>
        <p:nvGrpSpPr>
          <p:cNvPr id="51" name="Group 50"/>
          <p:cNvGrpSpPr/>
          <p:nvPr userDrawn="1"/>
        </p:nvGrpSpPr>
        <p:grpSpPr>
          <a:xfrm>
            <a:off x="11231550" y="6250328"/>
            <a:ext cx="301637" cy="363217"/>
            <a:chOff x="10789528" y="6237520"/>
            <a:chExt cx="312274" cy="376026"/>
          </a:xfrm>
        </p:grpSpPr>
        <p:sp>
          <p:nvSpPr>
            <p:cNvPr id="52"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3" name="Oval 6"/>
            <p:cNvSpPr>
              <a:spLocks noChangeArrowheads="1"/>
            </p:cNvSpPr>
            <p:nvPr userDrawn="1"/>
          </p:nvSpPr>
          <p:spPr bwMode="auto">
            <a:xfrm>
              <a:off x="10905145" y="6343773"/>
              <a:ext cx="81760" cy="82121"/>
            </a:xfrm>
            <a:prstGeom prst="ellipse">
              <a:avLst/>
            </a:pr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54" name="Rectangle 104"/>
          <p:cNvSpPr>
            <a:spLocks noChangeArrowheads="1"/>
          </p:cNvSpPr>
          <p:nvPr userDrawn="1"/>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a:ln>
                  <a:noFill/>
                </a:ln>
                <a:solidFill>
                  <a:schemeClr val="tx1"/>
                </a:solidFill>
                <a:effectLst/>
                <a:uLnTx/>
                <a:uFillTx/>
                <a:latin typeface="+mj-lt"/>
              </a:rPr>
              <a:t>NO CONTENT BETWEEN THESE RED LINES</a:t>
            </a:r>
          </a:p>
        </p:txBody>
      </p:sp>
      <p:grpSp>
        <p:nvGrpSpPr>
          <p:cNvPr id="55" name="Group 54"/>
          <p:cNvGrpSpPr/>
          <p:nvPr userDrawn="1"/>
        </p:nvGrpSpPr>
        <p:grpSpPr>
          <a:xfrm>
            <a:off x="12266222" y="6019797"/>
            <a:ext cx="3678917" cy="834408"/>
            <a:chOff x="-460208" y="425562"/>
            <a:chExt cx="377657" cy="834408"/>
          </a:xfrm>
        </p:grpSpPr>
        <p:cxnSp>
          <p:nvCxnSpPr>
            <p:cNvPr id="56" name="Straight Connector 55"/>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57" name="Straight Connector 56"/>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58" name="Group 57"/>
          <p:cNvGrpSpPr/>
          <p:nvPr userDrawn="1"/>
        </p:nvGrpSpPr>
        <p:grpSpPr>
          <a:xfrm>
            <a:off x="12263438" y="0"/>
            <a:ext cx="3681702" cy="3436620"/>
            <a:chOff x="12263438" y="0"/>
            <a:chExt cx="3681702" cy="3436620"/>
          </a:xfrm>
        </p:grpSpPr>
        <p:sp>
          <p:nvSpPr>
            <p:cNvPr id="5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6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6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6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6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6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6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6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7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7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7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7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7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7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79" name="Rectangle 7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80" name="Rectangle 7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81" name="Rectangle 8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2" name="Rectangle 8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83" name="Rectangle 8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8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8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8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88" name="Rectangle 8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89" name="Rectangle 8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9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111" name="Rectangle 104"/>
          <p:cNvSpPr>
            <a:spLocks noChangeArrowheads="1"/>
          </p:cNvSpPr>
          <p:nvPr userDrawn="1"/>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FOOTER </a:t>
            </a:r>
            <a:br>
              <a:rPr kumimoji="0" lang="en-GB" altLang="en-US" sz="1200" b="1" i="0" u="none" strike="noStrike" kern="0" cap="none" spc="0" normalizeH="0" baseline="0" noProof="0">
                <a:ln>
                  <a:noFill/>
                </a:ln>
                <a:solidFill>
                  <a:schemeClr val="tx1"/>
                </a:solidFill>
                <a:effectLst/>
                <a:uLnTx/>
                <a:uFillTx/>
                <a:latin typeface="+mj-lt"/>
              </a:rPr>
            </a:br>
            <a:r>
              <a:rPr kumimoji="0" lang="en-GB" altLang="en-US" sz="1050" b="0" i="0" u="none" strike="noStrike" kern="0" cap="none" spc="0" normalizeH="0" baseline="0" noProof="0">
                <a:ln>
                  <a:noFill/>
                </a:ln>
                <a:solidFill>
                  <a:schemeClr val="tx1"/>
                </a:solidFill>
                <a:effectLst/>
                <a:uLnTx/>
                <a:uFillTx/>
                <a:latin typeface="+mn-lt"/>
              </a:rPr>
              <a:t>- Go to tab </a:t>
            </a:r>
            <a:r>
              <a:rPr kumimoji="0" lang="en-GB" altLang="en-US" sz="1050" b="1" i="0" u="none" strike="noStrike" kern="0" cap="none" spc="0" normalizeH="0" baseline="0" noProof="0">
                <a:ln>
                  <a:noFill/>
                </a:ln>
                <a:solidFill>
                  <a:schemeClr val="tx1"/>
                </a:solidFill>
                <a:effectLst/>
                <a:uLnTx/>
                <a:uFillTx/>
                <a:latin typeface="+mn-lt"/>
              </a:rPr>
              <a:t>“insert”</a:t>
            </a:r>
            <a:r>
              <a:rPr kumimoji="0" lang="en-GB" altLang="en-US" sz="1050" b="0" i="0" u="none" strike="noStrike" kern="0" cap="none" spc="0" normalizeH="0" baseline="0" noProof="0">
                <a:ln>
                  <a:noFill/>
                </a:ln>
                <a:solidFill>
                  <a:schemeClr val="tx1"/>
                </a:solidFill>
                <a:effectLst/>
                <a:uLnTx/>
                <a:uFillTx/>
                <a:latin typeface="+mn-lt"/>
              </a:rPr>
              <a:t> </a:t>
            </a:r>
            <a:br>
              <a:rPr kumimoji="0" lang="en-GB" altLang="en-US" sz="1050" b="0" i="0" u="none" strike="noStrike" kern="0" cap="none" spc="0" normalizeH="0" baseline="0" noProof="0">
                <a:ln>
                  <a:noFill/>
                </a:ln>
                <a:solidFill>
                  <a:schemeClr val="tx1"/>
                </a:solidFill>
                <a:effectLst/>
                <a:uLnTx/>
                <a:uFillTx/>
                <a:latin typeface="+mn-lt"/>
              </a:rPr>
            </a:br>
            <a:r>
              <a:rPr kumimoji="0" lang="en-GB" altLang="en-US" sz="1050" b="0" i="0" u="none" strike="noStrike" kern="0" cap="none" spc="0" normalizeH="0" baseline="0" noProof="0">
                <a:ln>
                  <a:noFill/>
                </a:ln>
                <a:solidFill>
                  <a:schemeClr val="tx1"/>
                </a:solidFill>
                <a:effectLst/>
                <a:uLnTx/>
                <a:uFillTx/>
                <a:latin typeface="+mn-lt"/>
              </a:rPr>
              <a:t>- Select </a:t>
            </a:r>
            <a:r>
              <a:rPr kumimoji="0" lang="en-GB" altLang="en-US" sz="1050" b="1" i="0" u="none" strike="noStrike" kern="0" cap="none" spc="0" normalizeH="0" baseline="0" noProof="0">
                <a:ln>
                  <a:noFill/>
                </a:ln>
                <a:solidFill>
                  <a:schemeClr val="tx1"/>
                </a:solidFill>
                <a:effectLst/>
                <a:uLnTx/>
                <a:uFillTx/>
                <a:latin typeface="+mn-lt"/>
              </a:rPr>
              <a:t>“header &amp; footer”</a:t>
            </a:r>
            <a:br>
              <a:rPr kumimoji="0" lang="en-GB" altLang="en-US" sz="1050" b="0" i="0" u="none" strike="noStrike" kern="0" cap="none" spc="0" normalizeH="0" baseline="0" noProof="0">
                <a:ln>
                  <a:noFill/>
                </a:ln>
                <a:solidFill>
                  <a:schemeClr val="tx1"/>
                </a:solidFill>
                <a:effectLst/>
                <a:uLnTx/>
                <a:uFillTx/>
                <a:latin typeface="+mn-lt"/>
              </a:rPr>
            </a:br>
            <a:r>
              <a:rPr kumimoji="0" lang="en-GB" altLang="en-US" sz="1050" b="0" i="0" u="none" strike="noStrike" kern="0" cap="none" spc="0" normalizeH="0" baseline="0" noProof="0">
                <a:ln>
                  <a:noFill/>
                </a:ln>
                <a:solidFill>
                  <a:schemeClr val="tx1"/>
                </a:solidFill>
                <a:effectLst/>
                <a:uLnTx/>
                <a:uFillTx/>
                <a:latin typeface="+mn-lt"/>
              </a:rPr>
              <a:t>- Insert your text and click </a:t>
            </a:r>
            <a:r>
              <a:rPr kumimoji="0" lang="en-GB" altLang="en-US" sz="1050" b="1" i="0" u="none" strike="noStrike" kern="0" cap="none" spc="0" normalizeH="0" baseline="0" noProof="0">
                <a:ln>
                  <a:noFill/>
                </a:ln>
                <a:solidFill>
                  <a:schemeClr val="tx1"/>
                </a:solidFill>
                <a:effectLst/>
                <a:uLnTx/>
                <a:uFillTx/>
                <a:latin typeface="+mn-lt"/>
              </a:rPr>
              <a:t>‘Apply to all’</a:t>
            </a:r>
            <a:endParaRPr kumimoji="0" lang="en-GB" altLang="en-US" sz="1200" b="1" i="0" u="none" strike="noStrike" kern="0" cap="none" spc="0" normalizeH="0" baseline="0" noProof="0">
              <a:ln>
                <a:noFill/>
              </a:ln>
              <a:solidFill>
                <a:schemeClr val="tx1"/>
              </a:solidFill>
              <a:effectLst/>
              <a:uLnTx/>
              <a:uFillTx/>
              <a:latin typeface="+mn-lt"/>
            </a:endParaRPr>
          </a:p>
        </p:txBody>
      </p:sp>
      <p:grpSp>
        <p:nvGrpSpPr>
          <p:cNvPr id="112" name="Group 111"/>
          <p:cNvGrpSpPr/>
          <p:nvPr userDrawn="1"/>
        </p:nvGrpSpPr>
        <p:grpSpPr>
          <a:xfrm>
            <a:off x="-3101342" y="6019797"/>
            <a:ext cx="3018791" cy="834408"/>
            <a:chOff x="-460208" y="425562"/>
            <a:chExt cx="377657" cy="834408"/>
          </a:xfrm>
        </p:grpSpPr>
        <p:cxnSp>
          <p:nvCxnSpPr>
            <p:cNvPr id="113" name="Straight Connector 112"/>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14" name="Straight Connector 113"/>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sp>
        <p:nvSpPr>
          <p:cNvPr id="92" name="Title 1"/>
          <p:cNvSpPr>
            <a:spLocks noGrp="1"/>
          </p:cNvSpPr>
          <p:nvPr>
            <p:ph type="title"/>
          </p:nvPr>
        </p:nvSpPr>
        <p:spPr>
          <a:xfrm>
            <a:off x="658813" y="515833"/>
            <a:ext cx="10863261" cy="854075"/>
          </a:xfrm>
        </p:spPr>
        <p:txBody>
          <a:bodyPr/>
          <a:lstStyle/>
          <a:p>
            <a:r>
              <a:rPr lang="en-US" noProof="0"/>
              <a:t>Click to edit Master title style</a:t>
            </a:r>
            <a:endParaRPr lang="en-GB" noProof="0"/>
          </a:p>
        </p:txBody>
      </p:sp>
    </p:spTree>
    <p:extLst>
      <p:ext uri="{BB962C8B-B14F-4D97-AF65-F5344CB8AC3E}">
        <p14:creationId xmlns:p14="http://schemas.microsoft.com/office/powerpoint/2010/main" val="2340886131"/>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_Video with footer">
    <p:spTree>
      <p:nvGrpSpPr>
        <p:cNvPr id="1" name=""/>
        <p:cNvGrpSpPr/>
        <p:nvPr/>
      </p:nvGrpSpPr>
      <p:grpSpPr>
        <a:xfrm>
          <a:off x="0" y="0"/>
          <a:ext cx="0" cy="0"/>
          <a:chOff x="0" y="0"/>
          <a:chExt cx="0" cy="0"/>
        </a:xfrm>
      </p:grpSpPr>
      <p:sp>
        <p:nvSpPr>
          <p:cNvPr id="92" name="Rectangle 91"/>
          <p:cNvSpPr/>
          <p:nvPr userDrawn="1"/>
        </p:nvSpPr>
        <p:spPr>
          <a:xfrm>
            <a:off x="0" y="-17600"/>
            <a:ext cx="12192000" cy="6037397"/>
          </a:xfrm>
          <a:prstGeom prst="rect">
            <a:avLst/>
          </a:prstGeom>
          <a:solidFill>
            <a:srgbClr val="00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8" name="Media Placeholder 7"/>
          <p:cNvSpPr>
            <a:spLocks noGrp="1"/>
          </p:cNvSpPr>
          <p:nvPr>
            <p:ph type="media" sz="quarter" idx="16" hasCustomPrompt="1"/>
          </p:nvPr>
        </p:nvSpPr>
        <p:spPr>
          <a:xfrm>
            <a:off x="0" y="-8800"/>
            <a:ext cx="12192000" cy="6028601"/>
          </a:xfrm>
          <a:solidFill>
            <a:schemeClr val="tx1"/>
          </a:solidFill>
        </p:spPr>
        <p:txBody>
          <a:bodyPr rIns="648000" anchor="ctr"/>
          <a:lstStyle>
            <a:lvl1pPr algn="r">
              <a:defRPr>
                <a:solidFill>
                  <a:schemeClr val="bg1"/>
                </a:solidFill>
              </a:defRPr>
            </a:lvl1pPr>
          </a:lstStyle>
          <a:p>
            <a:r>
              <a:rPr lang="nl-NL" dirty="0"/>
              <a:t>Click on icon </a:t>
            </a:r>
            <a:r>
              <a:rPr lang="nl-NL" dirty="0" err="1"/>
              <a:t>left</a:t>
            </a:r>
            <a:r>
              <a:rPr lang="nl-NL" dirty="0"/>
              <a:t> </a:t>
            </a:r>
            <a:br>
              <a:rPr lang="nl-NL" dirty="0"/>
            </a:br>
            <a:r>
              <a:rPr lang="nl-NL" dirty="0" err="1"/>
              <a:t>to</a:t>
            </a:r>
            <a:r>
              <a:rPr lang="nl-NL" dirty="0"/>
              <a:t> </a:t>
            </a:r>
            <a:r>
              <a:rPr lang="nl-NL" dirty="0" err="1"/>
              <a:t>insert</a:t>
            </a:r>
            <a:r>
              <a:rPr lang="nl-NL" dirty="0"/>
              <a:t> media</a:t>
            </a:r>
          </a:p>
        </p:txBody>
      </p:sp>
      <p:sp>
        <p:nvSpPr>
          <p:cNvPr id="5"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sp>
        <p:nvSpPr>
          <p:cNvPr id="6"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a:t>Title of this </a:t>
            </a:r>
            <a:r>
              <a:rPr lang="en-GB" noProof="0"/>
              <a:t>presentation</a:t>
            </a:r>
            <a:r>
              <a:rPr lang="en-US"/>
              <a:t> (Footer Text)</a:t>
            </a:r>
            <a:endParaRPr lang="nl-NL"/>
          </a:p>
        </p:txBody>
      </p:sp>
      <p:sp>
        <p:nvSpPr>
          <p:cNvPr id="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grpSp>
        <p:nvGrpSpPr>
          <p:cNvPr id="51" name="Group 50"/>
          <p:cNvGrpSpPr/>
          <p:nvPr userDrawn="1"/>
        </p:nvGrpSpPr>
        <p:grpSpPr>
          <a:xfrm>
            <a:off x="11231550" y="6250328"/>
            <a:ext cx="301637" cy="363217"/>
            <a:chOff x="10789528" y="6237520"/>
            <a:chExt cx="312274" cy="376026"/>
          </a:xfrm>
        </p:grpSpPr>
        <p:sp>
          <p:nvSpPr>
            <p:cNvPr id="52"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3" name="Oval 6"/>
            <p:cNvSpPr>
              <a:spLocks noChangeArrowheads="1"/>
            </p:cNvSpPr>
            <p:nvPr userDrawn="1"/>
          </p:nvSpPr>
          <p:spPr bwMode="auto">
            <a:xfrm>
              <a:off x="10905145" y="6343773"/>
              <a:ext cx="81760" cy="82121"/>
            </a:xfrm>
            <a:prstGeom prst="ellipse">
              <a:avLst/>
            </a:pr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54" name="Rectangle 104"/>
          <p:cNvSpPr>
            <a:spLocks noChangeArrowheads="1"/>
          </p:cNvSpPr>
          <p:nvPr userDrawn="1"/>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a:ln>
                  <a:noFill/>
                </a:ln>
                <a:solidFill>
                  <a:schemeClr val="tx1"/>
                </a:solidFill>
                <a:effectLst/>
                <a:uLnTx/>
                <a:uFillTx/>
                <a:latin typeface="+mj-lt"/>
              </a:rPr>
              <a:t>NO CONTENT BETWEEN THESE RED LINES</a:t>
            </a:r>
          </a:p>
        </p:txBody>
      </p:sp>
      <p:grpSp>
        <p:nvGrpSpPr>
          <p:cNvPr id="55" name="Group 54"/>
          <p:cNvGrpSpPr/>
          <p:nvPr userDrawn="1"/>
        </p:nvGrpSpPr>
        <p:grpSpPr>
          <a:xfrm>
            <a:off x="12266222" y="6019797"/>
            <a:ext cx="3678917" cy="834408"/>
            <a:chOff x="-460208" y="425562"/>
            <a:chExt cx="377657" cy="834408"/>
          </a:xfrm>
        </p:grpSpPr>
        <p:cxnSp>
          <p:nvCxnSpPr>
            <p:cNvPr id="56" name="Straight Connector 55"/>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57" name="Straight Connector 56"/>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58" name="Group 57"/>
          <p:cNvGrpSpPr/>
          <p:nvPr userDrawn="1"/>
        </p:nvGrpSpPr>
        <p:grpSpPr>
          <a:xfrm>
            <a:off x="12263438" y="0"/>
            <a:ext cx="3681702" cy="3436620"/>
            <a:chOff x="12263438" y="0"/>
            <a:chExt cx="3681702" cy="3436620"/>
          </a:xfrm>
        </p:grpSpPr>
        <p:sp>
          <p:nvSpPr>
            <p:cNvPr id="5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6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6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6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6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6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6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6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7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7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7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7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7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7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79" name="Rectangle 7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80" name="Rectangle 7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81" name="Rectangle 8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2" name="Rectangle 8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83" name="Rectangle 8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8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8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8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88" name="Rectangle 8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89" name="Rectangle 8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9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111" name="Rectangle 104"/>
          <p:cNvSpPr>
            <a:spLocks noChangeArrowheads="1"/>
          </p:cNvSpPr>
          <p:nvPr userDrawn="1"/>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FOOTER </a:t>
            </a:r>
            <a:br>
              <a:rPr kumimoji="0" lang="en-GB" altLang="en-US" sz="1200" b="1" i="0" u="none" strike="noStrike" kern="0" cap="none" spc="0" normalizeH="0" baseline="0" noProof="0">
                <a:ln>
                  <a:noFill/>
                </a:ln>
                <a:solidFill>
                  <a:schemeClr val="tx1"/>
                </a:solidFill>
                <a:effectLst/>
                <a:uLnTx/>
                <a:uFillTx/>
                <a:latin typeface="+mj-lt"/>
              </a:rPr>
            </a:br>
            <a:r>
              <a:rPr kumimoji="0" lang="en-GB" altLang="en-US" sz="1050" b="0" i="0" u="none" strike="noStrike" kern="0" cap="none" spc="0" normalizeH="0" baseline="0" noProof="0">
                <a:ln>
                  <a:noFill/>
                </a:ln>
                <a:solidFill>
                  <a:schemeClr val="tx1"/>
                </a:solidFill>
                <a:effectLst/>
                <a:uLnTx/>
                <a:uFillTx/>
                <a:latin typeface="+mn-lt"/>
              </a:rPr>
              <a:t>- Go to tab </a:t>
            </a:r>
            <a:r>
              <a:rPr kumimoji="0" lang="en-GB" altLang="en-US" sz="1050" b="1" i="0" u="none" strike="noStrike" kern="0" cap="none" spc="0" normalizeH="0" baseline="0" noProof="0">
                <a:ln>
                  <a:noFill/>
                </a:ln>
                <a:solidFill>
                  <a:schemeClr val="tx1"/>
                </a:solidFill>
                <a:effectLst/>
                <a:uLnTx/>
                <a:uFillTx/>
                <a:latin typeface="+mn-lt"/>
              </a:rPr>
              <a:t>“insert”</a:t>
            </a:r>
            <a:r>
              <a:rPr kumimoji="0" lang="en-GB" altLang="en-US" sz="1050" b="0" i="0" u="none" strike="noStrike" kern="0" cap="none" spc="0" normalizeH="0" baseline="0" noProof="0">
                <a:ln>
                  <a:noFill/>
                </a:ln>
                <a:solidFill>
                  <a:schemeClr val="tx1"/>
                </a:solidFill>
                <a:effectLst/>
                <a:uLnTx/>
                <a:uFillTx/>
                <a:latin typeface="+mn-lt"/>
              </a:rPr>
              <a:t> </a:t>
            </a:r>
            <a:br>
              <a:rPr kumimoji="0" lang="en-GB" altLang="en-US" sz="1050" b="0" i="0" u="none" strike="noStrike" kern="0" cap="none" spc="0" normalizeH="0" baseline="0" noProof="0">
                <a:ln>
                  <a:noFill/>
                </a:ln>
                <a:solidFill>
                  <a:schemeClr val="tx1"/>
                </a:solidFill>
                <a:effectLst/>
                <a:uLnTx/>
                <a:uFillTx/>
                <a:latin typeface="+mn-lt"/>
              </a:rPr>
            </a:br>
            <a:r>
              <a:rPr kumimoji="0" lang="en-GB" altLang="en-US" sz="1050" b="0" i="0" u="none" strike="noStrike" kern="0" cap="none" spc="0" normalizeH="0" baseline="0" noProof="0">
                <a:ln>
                  <a:noFill/>
                </a:ln>
                <a:solidFill>
                  <a:schemeClr val="tx1"/>
                </a:solidFill>
                <a:effectLst/>
                <a:uLnTx/>
                <a:uFillTx/>
                <a:latin typeface="+mn-lt"/>
              </a:rPr>
              <a:t>- Select </a:t>
            </a:r>
            <a:r>
              <a:rPr kumimoji="0" lang="en-GB" altLang="en-US" sz="1050" b="1" i="0" u="none" strike="noStrike" kern="0" cap="none" spc="0" normalizeH="0" baseline="0" noProof="0">
                <a:ln>
                  <a:noFill/>
                </a:ln>
                <a:solidFill>
                  <a:schemeClr val="tx1"/>
                </a:solidFill>
                <a:effectLst/>
                <a:uLnTx/>
                <a:uFillTx/>
                <a:latin typeface="+mn-lt"/>
              </a:rPr>
              <a:t>“header &amp; footer”</a:t>
            </a:r>
            <a:br>
              <a:rPr kumimoji="0" lang="en-GB" altLang="en-US" sz="1050" b="0" i="0" u="none" strike="noStrike" kern="0" cap="none" spc="0" normalizeH="0" baseline="0" noProof="0">
                <a:ln>
                  <a:noFill/>
                </a:ln>
                <a:solidFill>
                  <a:schemeClr val="tx1"/>
                </a:solidFill>
                <a:effectLst/>
                <a:uLnTx/>
                <a:uFillTx/>
                <a:latin typeface="+mn-lt"/>
              </a:rPr>
            </a:br>
            <a:r>
              <a:rPr kumimoji="0" lang="en-GB" altLang="en-US" sz="1050" b="0" i="0" u="none" strike="noStrike" kern="0" cap="none" spc="0" normalizeH="0" baseline="0" noProof="0">
                <a:ln>
                  <a:noFill/>
                </a:ln>
                <a:solidFill>
                  <a:schemeClr val="tx1"/>
                </a:solidFill>
                <a:effectLst/>
                <a:uLnTx/>
                <a:uFillTx/>
                <a:latin typeface="+mn-lt"/>
              </a:rPr>
              <a:t>- Insert your text and click </a:t>
            </a:r>
            <a:r>
              <a:rPr kumimoji="0" lang="en-GB" altLang="en-US" sz="1050" b="1" i="0" u="none" strike="noStrike" kern="0" cap="none" spc="0" normalizeH="0" baseline="0" noProof="0">
                <a:ln>
                  <a:noFill/>
                </a:ln>
                <a:solidFill>
                  <a:schemeClr val="tx1"/>
                </a:solidFill>
                <a:effectLst/>
                <a:uLnTx/>
                <a:uFillTx/>
                <a:latin typeface="+mn-lt"/>
              </a:rPr>
              <a:t>‘Apply to all’</a:t>
            </a:r>
            <a:endParaRPr kumimoji="0" lang="en-GB" altLang="en-US" sz="1200" b="1" i="0" u="none" strike="noStrike" kern="0" cap="none" spc="0" normalizeH="0" baseline="0" noProof="0">
              <a:ln>
                <a:noFill/>
              </a:ln>
              <a:solidFill>
                <a:schemeClr val="tx1"/>
              </a:solidFill>
              <a:effectLst/>
              <a:uLnTx/>
              <a:uFillTx/>
              <a:latin typeface="+mn-lt"/>
            </a:endParaRPr>
          </a:p>
        </p:txBody>
      </p:sp>
      <p:grpSp>
        <p:nvGrpSpPr>
          <p:cNvPr id="112" name="Group 111"/>
          <p:cNvGrpSpPr/>
          <p:nvPr userDrawn="1"/>
        </p:nvGrpSpPr>
        <p:grpSpPr>
          <a:xfrm>
            <a:off x="-3101342" y="6019797"/>
            <a:ext cx="3018791" cy="834408"/>
            <a:chOff x="-460208" y="425562"/>
            <a:chExt cx="377657" cy="834408"/>
          </a:xfrm>
        </p:grpSpPr>
        <p:cxnSp>
          <p:nvCxnSpPr>
            <p:cNvPr id="113" name="Straight Connector 112"/>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14" name="Straight Connector 113"/>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spTree>
    <p:extLst>
      <p:ext uri="{BB962C8B-B14F-4D97-AF65-F5344CB8AC3E}">
        <p14:creationId xmlns:p14="http://schemas.microsoft.com/office/powerpoint/2010/main" val="315285556"/>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Video with blue logo">
    <p:spTree>
      <p:nvGrpSpPr>
        <p:cNvPr id="1" name=""/>
        <p:cNvGrpSpPr/>
        <p:nvPr/>
      </p:nvGrpSpPr>
      <p:grpSpPr>
        <a:xfrm>
          <a:off x="0" y="0"/>
          <a:ext cx="0" cy="0"/>
          <a:chOff x="0" y="0"/>
          <a:chExt cx="0" cy="0"/>
        </a:xfrm>
      </p:grpSpPr>
      <p:sp>
        <p:nvSpPr>
          <p:cNvPr id="39" name="Rectangle 38"/>
          <p:cNvSpPr/>
          <p:nvPr userDrawn="1"/>
        </p:nvSpPr>
        <p:spPr>
          <a:xfrm>
            <a:off x="0" y="-8800"/>
            <a:ext cx="12192000" cy="6866800"/>
          </a:xfrm>
          <a:prstGeom prst="rect">
            <a:avLst/>
          </a:prstGeom>
          <a:solidFill>
            <a:srgbClr val="00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2" name="Rectangle 1"/>
          <p:cNvSpPr/>
          <p:nvPr userDrawn="1"/>
        </p:nvSpPr>
        <p:spPr>
          <a:xfrm>
            <a:off x="10680700" y="6032500"/>
            <a:ext cx="1511300" cy="821707"/>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92" name="Media Placeholder 91"/>
          <p:cNvSpPr>
            <a:spLocks noGrp="1"/>
          </p:cNvSpPr>
          <p:nvPr>
            <p:ph type="media" sz="quarter" idx="16" hasCustomPrompt="1"/>
          </p:nvPr>
        </p:nvSpPr>
        <p:spPr bwMode="auto">
          <a:xfrm>
            <a:off x="0" y="-8800"/>
            <a:ext cx="12192000" cy="6863007"/>
          </a:xfrm>
          <a:custGeom>
            <a:avLst/>
            <a:gdLst>
              <a:gd name="connsiteX0" fmla="*/ 11382717 w 12192000"/>
              <a:gd name="connsiteY0" fmla="*/ 6361762 h 6863007"/>
              <a:gd name="connsiteX1" fmla="*/ 11343229 w 12192000"/>
              <a:gd name="connsiteY1" fmla="*/ 6401424 h 6863007"/>
              <a:gd name="connsiteX2" fmla="*/ 11382717 w 12192000"/>
              <a:gd name="connsiteY2" fmla="*/ 6441086 h 6863007"/>
              <a:gd name="connsiteX3" fmla="*/ 11422205 w 12192000"/>
              <a:gd name="connsiteY3" fmla="*/ 6401424 h 6863007"/>
              <a:gd name="connsiteX4" fmla="*/ 11382717 w 12192000"/>
              <a:gd name="connsiteY4" fmla="*/ 6361762 h 6863007"/>
              <a:gd name="connsiteX5" fmla="*/ 11380234 w 12192000"/>
              <a:gd name="connsiteY5" fmla="*/ 6259128 h 6863007"/>
              <a:gd name="connsiteX6" fmla="*/ 11275657 w 12192000"/>
              <a:gd name="connsiteY6" fmla="*/ 6302657 h 6863007"/>
              <a:gd name="connsiteX7" fmla="*/ 11231550 w 12192000"/>
              <a:gd name="connsiteY7" fmla="*/ 6406128 h 6863007"/>
              <a:gd name="connsiteX8" fmla="*/ 11331859 w 12192000"/>
              <a:gd name="connsiteY8" fmla="*/ 6543137 h 6863007"/>
              <a:gd name="connsiteX9" fmla="*/ 11362449 w 12192000"/>
              <a:gd name="connsiteY9" fmla="*/ 6494613 h 6863007"/>
              <a:gd name="connsiteX10" fmla="*/ 11288463 w 12192000"/>
              <a:gd name="connsiteY10" fmla="*/ 6405414 h 6863007"/>
              <a:gd name="connsiteX11" fmla="*/ 11381657 w 12192000"/>
              <a:gd name="connsiteY11" fmla="*/ 6313361 h 6863007"/>
              <a:gd name="connsiteX12" fmla="*/ 11476986 w 12192000"/>
              <a:gd name="connsiteY12" fmla="*/ 6403273 h 6863007"/>
              <a:gd name="connsiteX13" fmla="*/ 11452798 w 12192000"/>
              <a:gd name="connsiteY13" fmla="*/ 6472491 h 6863007"/>
              <a:gd name="connsiteX14" fmla="*/ 11452086 w 12192000"/>
              <a:gd name="connsiteY14" fmla="*/ 6472491 h 6863007"/>
              <a:gd name="connsiteX15" fmla="*/ 11452086 w 12192000"/>
              <a:gd name="connsiteY15" fmla="*/ 6473205 h 6863007"/>
              <a:gd name="connsiteX16" fmla="*/ 11351778 w 12192000"/>
              <a:gd name="connsiteY16" fmla="*/ 6622345 h 6863007"/>
              <a:gd name="connsiteX17" fmla="*/ 11403711 w 12192000"/>
              <a:gd name="connsiteY17" fmla="*/ 6622345 h 6863007"/>
              <a:gd name="connsiteX18" fmla="*/ 11427187 w 12192000"/>
              <a:gd name="connsiteY18" fmla="*/ 6609501 h 6863007"/>
              <a:gd name="connsiteX19" fmla="*/ 11481966 w 12192000"/>
              <a:gd name="connsiteY19" fmla="*/ 6520302 h 6863007"/>
              <a:gd name="connsiteX20" fmla="*/ 11492637 w 12192000"/>
              <a:gd name="connsiteY20" fmla="*/ 6503889 h 6863007"/>
              <a:gd name="connsiteX21" fmla="*/ 11533187 w 12192000"/>
              <a:gd name="connsiteY21" fmla="*/ 6401846 h 6863007"/>
              <a:gd name="connsiteX22" fmla="*/ 11486234 w 12192000"/>
              <a:gd name="connsiteY22" fmla="*/ 6298376 h 6863007"/>
              <a:gd name="connsiteX23" fmla="*/ 11380234 w 12192000"/>
              <a:gd name="connsiteY23" fmla="*/ 6259128 h 6863007"/>
              <a:gd name="connsiteX24" fmla="*/ 0 w 12192000"/>
              <a:gd name="connsiteY24" fmla="*/ 0 h 6863007"/>
              <a:gd name="connsiteX25" fmla="*/ 12192000 w 12192000"/>
              <a:gd name="connsiteY25" fmla="*/ 0 h 6863007"/>
              <a:gd name="connsiteX26" fmla="*/ 12192000 w 12192000"/>
              <a:gd name="connsiteY26" fmla="*/ 6863007 h 6863007"/>
              <a:gd name="connsiteX27" fmla="*/ 0 w 12192000"/>
              <a:gd name="connsiteY27" fmla="*/ 6863007 h 6863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63007">
                <a:moveTo>
                  <a:pt x="11382717" y="6361762"/>
                </a:moveTo>
                <a:cubicBezTo>
                  <a:pt x="11360908" y="6361762"/>
                  <a:pt x="11343229" y="6379519"/>
                  <a:pt x="11343229" y="6401424"/>
                </a:cubicBezTo>
                <a:cubicBezTo>
                  <a:pt x="11343229" y="6423329"/>
                  <a:pt x="11360908" y="6441086"/>
                  <a:pt x="11382717" y="6441086"/>
                </a:cubicBezTo>
                <a:cubicBezTo>
                  <a:pt x="11404526" y="6441086"/>
                  <a:pt x="11422205" y="6423329"/>
                  <a:pt x="11422205" y="6401424"/>
                </a:cubicBezTo>
                <a:cubicBezTo>
                  <a:pt x="11422205" y="6379519"/>
                  <a:pt x="11404526" y="6361762"/>
                  <a:pt x="11382717" y="6361762"/>
                </a:cubicBezTo>
                <a:close/>
                <a:moveTo>
                  <a:pt x="11380234" y="6259128"/>
                </a:moveTo>
                <a:cubicBezTo>
                  <a:pt x="11341107" y="6259128"/>
                  <a:pt x="11303402" y="6274827"/>
                  <a:pt x="11275657" y="6302657"/>
                </a:cubicBezTo>
                <a:cubicBezTo>
                  <a:pt x="11247201" y="6330487"/>
                  <a:pt x="11231550" y="6367594"/>
                  <a:pt x="11231550" y="6406128"/>
                </a:cubicBezTo>
                <a:cubicBezTo>
                  <a:pt x="11231550" y="6470351"/>
                  <a:pt x="11271389" y="6524583"/>
                  <a:pt x="11331859" y="6543137"/>
                </a:cubicBezTo>
                <a:cubicBezTo>
                  <a:pt x="11362449" y="6494613"/>
                  <a:pt x="11362449" y="6494613"/>
                  <a:pt x="11362449" y="6494613"/>
                </a:cubicBezTo>
                <a:cubicBezTo>
                  <a:pt x="11319765" y="6486763"/>
                  <a:pt x="11288463" y="6450370"/>
                  <a:pt x="11288463" y="6405414"/>
                </a:cubicBezTo>
                <a:cubicBezTo>
                  <a:pt x="11288463" y="6354749"/>
                  <a:pt x="11329724" y="6313361"/>
                  <a:pt x="11381657" y="6313361"/>
                </a:cubicBezTo>
                <a:cubicBezTo>
                  <a:pt x="11428610" y="6313361"/>
                  <a:pt x="11476986" y="6346900"/>
                  <a:pt x="11476986" y="6403273"/>
                </a:cubicBezTo>
                <a:cubicBezTo>
                  <a:pt x="11476986" y="6429676"/>
                  <a:pt x="11464180" y="6452511"/>
                  <a:pt x="11452798" y="6472491"/>
                </a:cubicBezTo>
                <a:cubicBezTo>
                  <a:pt x="11452086" y="6472491"/>
                  <a:pt x="11452086" y="6472491"/>
                  <a:pt x="11452086" y="6472491"/>
                </a:cubicBezTo>
                <a:cubicBezTo>
                  <a:pt x="11452086" y="6473205"/>
                  <a:pt x="11452086" y="6473205"/>
                  <a:pt x="11452086" y="6473205"/>
                </a:cubicBezTo>
                <a:cubicBezTo>
                  <a:pt x="11351778" y="6622345"/>
                  <a:pt x="11351778" y="6622345"/>
                  <a:pt x="11351778" y="6622345"/>
                </a:cubicBezTo>
                <a:cubicBezTo>
                  <a:pt x="11403711" y="6622345"/>
                  <a:pt x="11403711" y="6622345"/>
                  <a:pt x="11403711" y="6622345"/>
                </a:cubicBezTo>
                <a:cubicBezTo>
                  <a:pt x="11412959" y="6622345"/>
                  <a:pt x="11422207" y="6617350"/>
                  <a:pt x="11427187" y="6609501"/>
                </a:cubicBezTo>
                <a:cubicBezTo>
                  <a:pt x="11481966" y="6520302"/>
                  <a:pt x="11481966" y="6520302"/>
                  <a:pt x="11481966" y="6520302"/>
                </a:cubicBezTo>
                <a:cubicBezTo>
                  <a:pt x="11485523" y="6514593"/>
                  <a:pt x="11489080" y="6508885"/>
                  <a:pt x="11492637" y="6503889"/>
                </a:cubicBezTo>
                <a:cubicBezTo>
                  <a:pt x="11512556" y="6471064"/>
                  <a:pt x="11533187" y="6436812"/>
                  <a:pt x="11533187" y="6401846"/>
                </a:cubicBezTo>
                <a:cubicBezTo>
                  <a:pt x="11533187" y="6349754"/>
                  <a:pt x="11507576" y="6316929"/>
                  <a:pt x="11486234" y="6298376"/>
                </a:cubicBezTo>
                <a:cubicBezTo>
                  <a:pt x="11458489" y="6273400"/>
                  <a:pt x="11419362" y="6259128"/>
                  <a:pt x="11380234" y="6259128"/>
                </a:cubicBezTo>
                <a:close/>
                <a:moveTo>
                  <a:pt x="0" y="0"/>
                </a:moveTo>
                <a:lnTo>
                  <a:pt x="12192000" y="0"/>
                </a:lnTo>
                <a:lnTo>
                  <a:pt x="12192000" y="6863007"/>
                </a:lnTo>
                <a:lnTo>
                  <a:pt x="0" y="6863007"/>
                </a:lnTo>
                <a:close/>
              </a:path>
            </a:pathLst>
          </a:custGeom>
          <a:solidFill>
            <a:schemeClr val="tx1"/>
          </a:solidFill>
        </p:spPr>
        <p:txBody>
          <a:bodyPr wrap="square" rIns="648000" anchor="ctr">
            <a:noAutofit/>
          </a:bodyPr>
          <a:lstStyle>
            <a:lvl1pPr algn="r">
              <a:defRPr>
                <a:solidFill>
                  <a:schemeClr val="bg1"/>
                </a:solidFill>
              </a:defRPr>
            </a:lvl1pPr>
          </a:lstStyle>
          <a:p>
            <a:r>
              <a:rPr lang="nl-NL" dirty="0"/>
              <a:t>Click on icon </a:t>
            </a:r>
            <a:r>
              <a:rPr lang="nl-NL" dirty="0" err="1"/>
              <a:t>left</a:t>
            </a:r>
            <a:r>
              <a:rPr lang="nl-NL" dirty="0"/>
              <a:t> </a:t>
            </a:r>
            <a:br>
              <a:rPr lang="nl-NL" dirty="0"/>
            </a:br>
            <a:r>
              <a:rPr lang="nl-NL" dirty="0" err="1"/>
              <a:t>to</a:t>
            </a:r>
            <a:r>
              <a:rPr lang="nl-NL" dirty="0"/>
              <a:t> </a:t>
            </a:r>
            <a:r>
              <a:rPr lang="nl-NL" dirty="0" err="1"/>
              <a:t>insert</a:t>
            </a:r>
            <a:r>
              <a:rPr lang="nl-NL" dirty="0"/>
              <a:t> media</a:t>
            </a:r>
          </a:p>
        </p:txBody>
      </p:sp>
      <p:sp>
        <p:nvSpPr>
          <p:cNvPr id="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grpSp>
        <p:nvGrpSpPr>
          <p:cNvPr id="58" name="Group 57"/>
          <p:cNvGrpSpPr/>
          <p:nvPr userDrawn="1"/>
        </p:nvGrpSpPr>
        <p:grpSpPr>
          <a:xfrm>
            <a:off x="12263438" y="0"/>
            <a:ext cx="3681702" cy="3436620"/>
            <a:chOff x="12263438" y="0"/>
            <a:chExt cx="3681702" cy="3436620"/>
          </a:xfrm>
        </p:grpSpPr>
        <p:sp>
          <p:nvSpPr>
            <p:cNvPr id="5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6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6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6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6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6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6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6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7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7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7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7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7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7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79" name="Rectangle 7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80" name="Rectangle 7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81" name="Rectangle 8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2" name="Rectangle 8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83" name="Rectangle 8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8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8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8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88" name="Rectangle 8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89" name="Rectangle 8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9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Tree>
    <p:extLst>
      <p:ext uri="{BB962C8B-B14F-4D97-AF65-F5344CB8AC3E}">
        <p14:creationId xmlns:p14="http://schemas.microsoft.com/office/powerpoint/2010/main" val="253447704"/>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Video with white logo">
    <p:spTree>
      <p:nvGrpSpPr>
        <p:cNvPr id="1" name=""/>
        <p:cNvGrpSpPr/>
        <p:nvPr/>
      </p:nvGrpSpPr>
      <p:grpSpPr>
        <a:xfrm>
          <a:off x="0" y="0"/>
          <a:ext cx="0" cy="0"/>
          <a:chOff x="0" y="0"/>
          <a:chExt cx="0" cy="0"/>
        </a:xfrm>
      </p:grpSpPr>
      <p:sp>
        <p:nvSpPr>
          <p:cNvPr id="38" name="Rectangle 37"/>
          <p:cNvSpPr/>
          <p:nvPr userDrawn="1"/>
        </p:nvSpPr>
        <p:spPr>
          <a:xfrm>
            <a:off x="0" y="-8800"/>
            <a:ext cx="12192000" cy="6866800"/>
          </a:xfrm>
          <a:prstGeom prst="rect">
            <a:avLst/>
          </a:prstGeom>
          <a:solidFill>
            <a:srgbClr val="00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39" name="Rectangle 38"/>
          <p:cNvSpPr/>
          <p:nvPr userDrawn="1"/>
        </p:nvSpPr>
        <p:spPr>
          <a:xfrm>
            <a:off x="10680700" y="6032500"/>
            <a:ext cx="1511300" cy="821707"/>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grpSp>
        <p:nvGrpSpPr>
          <p:cNvPr id="58" name="Group 57"/>
          <p:cNvGrpSpPr/>
          <p:nvPr userDrawn="1"/>
        </p:nvGrpSpPr>
        <p:grpSpPr>
          <a:xfrm>
            <a:off x="12263438" y="0"/>
            <a:ext cx="3681702" cy="3436620"/>
            <a:chOff x="12263438" y="0"/>
            <a:chExt cx="3681702" cy="3436620"/>
          </a:xfrm>
        </p:grpSpPr>
        <p:sp>
          <p:nvSpPr>
            <p:cNvPr id="5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6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6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6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6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6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6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6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7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7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7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7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7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7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79" name="Rectangle 7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80" name="Rectangle 7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81" name="Rectangle 8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2" name="Rectangle 8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83" name="Rectangle 8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8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8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8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88" name="Rectangle 8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89" name="Rectangle 8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9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92" name="Media Placeholder 91"/>
          <p:cNvSpPr>
            <a:spLocks noGrp="1"/>
          </p:cNvSpPr>
          <p:nvPr>
            <p:ph type="media" sz="quarter" idx="16" hasCustomPrompt="1"/>
          </p:nvPr>
        </p:nvSpPr>
        <p:spPr bwMode="auto">
          <a:xfrm>
            <a:off x="0" y="-8800"/>
            <a:ext cx="12192000" cy="6863007"/>
          </a:xfrm>
          <a:custGeom>
            <a:avLst/>
            <a:gdLst>
              <a:gd name="connsiteX0" fmla="*/ 11382717 w 12192000"/>
              <a:gd name="connsiteY0" fmla="*/ 6361762 h 6863007"/>
              <a:gd name="connsiteX1" fmla="*/ 11343229 w 12192000"/>
              <a:gd name="connsiteY1" fmla="*/ 6401424 h 6863007"/>
              <a:gd name="connsiteX2" fmla="*/ 11382717 w 12192000"/>
              <a:gd name="connsiteY2" fmla="*/ 6441086 h 6863007"/>
              <a:gd name="connsiteX3" fmla="*/ 11422205 w 12192000"/>
              <a:gd name="connsiteY3" fmla="*/ 6401424 h 6863007"/>
              <a:gd name="connsiteX4" fmla="*/ 11382717 w 12192000"/>
              <a:gd name="connsiteY4" fmla="*/ 6361762 h 6863007"/>
              <a:gd name="connsiteX5" fmla="*/ 11380234 w 12192000"/>
              <a:gd name="connsiteY5" fmla="*/ 6259128 h 6863007"/>
              <a:gd name="connsiteX6" fmla="*/ 11275657 w 12192000"/>
              <a:gd name="connsiteY6" fmla="*/ 6302657 h 6863007"/>
              <a:gd name="connsiteX7" fmla="*/ 11231550 w 12192000"/>
              <a:gd name="connsiteY7" fmla="*/ 6406128 h 6863007"/>
              <a:gd name="connsiteX8" fmla="*/ 11331859 w 12192000"/>
              <a:gd name="connsiteY8" fmla="*/ 6543137 h 6863007"/>
              <a:gd name="connsiteX9" fmla="*/ 11362449 w 12192000"/>
              <a:gd name="connsiteY9" fmla="*/ 6494613 h 6863007"/>
              <a:gd name="connsiteX10" fmla="*/ 11288463 w 12192000"/>
              <a:gd name="connsiteY10" fmla="*/ 6405414 h 6863007"/>
              <a:gd name="connsiteX11" fmla="*/ 11381657 w 12192000"/>
              <a:gd name="connsiteY11" fmla="*/ 6313361 h 6863007"/>
              <a:gd name="connsiteX12" fmla="*/ 11476986 w 12192000"/>
              <a:gd name="connsiteY12" fmla="*/ 6403273 h 6863007"/>
              <a:gd name="connsiteX13" fmla="*/ 11452798 w 12192000"/>
              <a:gd name="connsiteY13" fmla="*/ 6472491 h 6863007"/>
              <a:gd name="connsiteX14" fmla="*/ 11452086 w 12192000"/>
              <a:gd name="connsiteY14" fmla="*/ 6472491 h 6863007"/>
              <a:gd name="connsiteX15" fmla="*/ 11452086 w 12192000"/>
              <a:gd name="connsiteY15" fmla="*/ 6473205 h 6863007"/>
              <a:gd name="connsiteX16" fmla="*/ 11351778 w 12192000"/>
              <a:gd name="connsiteY16" fmla="*/ 6622345 h 6863007"/>
              <a:gd name="connsiteX17" fmla="*/ 11403711 w 12192000"/>
              <a:gd name="connsiteY17" fmla="*/ 6622345 h 6863007"/>
              <a:gd name="connsiteX18" fmla="*/ 11427187 w 12192000"/>
              <a:gd name="connsiteY18" fmla="*/ 6609501 h 6863007"/>
              <a:gd name="connsiteX19" fmla="*/ 11481966 w 12192000"/>
              <a:gd name="connsiteY19" fmla="*/ 6520302 h 6863007"/>
              <a:gd name="connsiteX20" fmla="*/ 11492637 w 12192000"/>
              <a:gd name="connsiteY20" fmla="*/ 6503889 h 6863007"/>
              <a:gd name="connsiteX21" fmla="*/ 11533187 w 12192000"/>
              <a:gd name="connsiteY21" fmla="*/ 6401846 h 6863007"/>
              <a:gd name="connsiteX22" fmla="*/ 11486234 w 12192000"/>
              <a:gd name="connsiteY22" fmla="*/ 6298376 h 6863007"/>
              <a:gd name="connsiteX23" fmla="*/ 11380234 w 12192000"/>
              <a:gd name="connsiteY23" fmla="*/ 6259128 h 6863007"/>
              <a:gd name="connsiteX24" fmla="*/ 0 w 12192000"/>
              <a:gd name="connsiteY24" fmla="*/ 0 h 6863007"/>
              <a:gd name="connsiteX25" fmla="*/ 12192000 w 12192000"/>
              <a:gd name="connsiteY25" fmla="*/ 0 h 6863007"/>
              <a:gd name="connsiteX26" fmla="*/ 12192000 w 12192000"/>
              <a:gd name="connsiteY26" fmla="*/ 6863007 h 6863007"/>
              <a:gd name="connsiteX27" fmla="*/ 0 w 12192000"/>
              <a:gd name="connsiteY27" fmla="*/ 6863007 h 6863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63007">
                <a:moveTo>
                  <a:pt x="11382717" y="6361762"/>
                </a:moveTo>
                <a:cubicBezTo>
                  <a:pt x="11360908" y="6361762"/>
                  <a:pt x="11343229" y="6379519"/>
                  <a:pt x="11343229" y="6401424"/>
                </a:cubicBezTo>
                <a:cubicBezTo>
                  <a:pt x="11343229" y="6423329"/>
                  <a:pt x="11360908" y="6441086"/>
                  <a:pt x="11382717" y="6441086"/>
                </a:cubicBezTo>
                <a:cubicBezTo>
                  <a:pt x="11404526" y="6441086"/>
                  <a:pt x="11422205" y="6423329"/>
                  <a:pt x="11422205" y="6401424"/>
                </a:cubicBezTo>
                <a:cubicBezTo>
                  <a:pt x="11422205" y="6379519"/>
                  <a:pt x="11404526" y="6361762"/>
                  <a:pt x="11382717" y="6361762"/>
                </a:cubicBezTo>
                <a:close/>
                <a:moveTo>
                  <a:pt x="11380234" y="6259128"/>
                </a:moveTo>
                <a:cubicBezTo>
                  <a:pt x="11341107" y="6259128"/>
                  <a:pt x="11303402" y="6274827"/>
                  <a:pt x="11275657" y="6302657"/>
                </a:cubicBezTo>
                <a:cubicBezTo>
                  <a:pt x="11247201" y="6330487"/>
                  <a:pt x="11231550" y="6367594"/>
                  <a:pt x="11231550" y="6406128"/>
                </a:cubicBezTo>
                <a:cubicBezTo>
                  <a:pt x="11231550" y="6470351"/>
                  <a:pt x="11271389" y="6524583"/>
                  <a:pt x="11331859" y="6543137"/>
                </a:cubicBezTo>
                <a:cubicBezTo>
                  <a:pt x="11362449" y="6494613"/>
                  <a:pt x="11362449" y="6494613"/>
                  <a:pt x="11362449" y="6494613"/>
                </a:cubicBezTo>
                <a:cubicBezTo>
                  <a:pt x="11319765" y="6486763"/>
                  <a:pt x="11288463" y="6450370"/>
                  <a:pt x="11288463" y="6405414"/>
                </a:cubicBezTo>
                <a:cubicBezTo>
                  <a:pt x="11288463" y="6354749"/>
                  <a:pt x="11329724" y="6313361"/>
                  <a:pt x="11381657" y="6313361"/>
                </a:cubicBezTo>
                <a:cubicBezTo>
                  <a:pt x="11428610" y="6313361"/>
                  <a:pt x="11476986" y="6346900"/>
                  <a:pt x="11476986" y="6403273"/>
                </a:cubicBezTo>
                <a:cubicBezTo>
                  <a:pt x="11476986" y="6429676"/>
                  <a:pt x="11464180" y="6452511"/>
                  <a:pt x="11452798" y="6472491"/>
                </a:cubicBezTo>
                <a:cubicBezTo>
                  <a:pt x="11452086" y="6472491"/>
                  <a:pt x="11452086" y="6472491"/>
                  <a:pt x="11452086" y="6472491"/>
                </a:cubicBezTo>
                <a:cubicBezTo>
                  <a:pt x="11452086" y="6473205"/>
                  <a:pt x="11452086" y="6473205"/>
                  <a:pt x="11452086" y="6473205"/>
                </a:cubicBezTo>
                <a:cubicBezTo>
                  <a:pt x="11351778" y="6622345"/>
                  <a:pt x="11351778" y="6622345"/>
                  <a:pt x="11351778" y="6622345"/>
                </a:cubicBezTo>
                <a:cubicBezTo>
                  <a:pt x="11403711" y="6622345"/>
                  <a:pt x="11403711" y="6622345"/>
                  <a:pt x="11403711" y="6622345"/>
                </a:cubicBezTo>
                <a:cubicBezTo>
                  <a:pt x="11412959" y="6622345"/>
                  <a:pt x="11422207" y="6617350"/>
                  <a:pt x="11427187" y="6609501"/>
                </a:cubicBezTo>
                <a:cubicBezTo>
                  <a:pt x="11481966" y="6520302"/>
                  <a:pt x="11481966" y="6520302"/>
                  <a:pt x="11481966" y="6520302"/>
                </a:cubicBezTo>
                <a:cubicBezTo>
                  <a:pt x="11485523" y="6514593"/>
                  <a:pt x="11489080" y="6508885"/>
                  <a:pt x="11492637" y="6503889"/>
                </a:cubicBezTo>
                <a:cubicBezTo>
                  <a:pt x="11512556" y="6471064"/>
                  <a:pt x="11533187" y="6436812"/>
                  <a:pt x="11533187" y="6401846"/>
                </a:cubicBezTo>
                <a:cubicBezTo>
                  <a:pt x="11533187" y="6349754"/>
                  <a:pt x="11507576" y="6316929"/>
                  <a:pt x="11486234" y="6298376"/>
                </a:cubicBezTo>
                <a:cubicBezTo>
                  <a:pt x="11458489" y="6273400"/>
                  <a:pt x="11419362" y="6259128"/>
                  <a:pt x="11380234" y="6259128"/>
                </a:cubicBezTo>
                <a:close/>
                <a:moveTo>
                  <a:pt x="0" y="0"/>
                </a:moveTo>
                <a:lnTo>
                  <a:pt x="12192000" y="0"/>
                </a:lnTo>
                <a:lnTo>
                  <a:pt x="12192000" y="6863007"/>
                </a:lnTo>
                <a:lnTo>
                  <a:pt x="0" y="6863007"/>
                </a:lnTo>
                <a:close/>
              </a:path>
            </a:pathLst>
          </a:custGeom>
          <a:solidFill>
            <a:schemeClr val="tx1"/>
          </a:solidFill>
        </p:spPr>
        <p:txBody>
          <a:bodyPr wrap="square" rIns="648000" anchor="ctr">
            <a:noAutofit/>
          </a:bodyPr>
          <a:lstStyle>
            <a:lvl1pPr algn="r">
              <a:defRPr>
                <a:solidFill>
                  <a:schemeClr val="bg1"/>
                </a:solidFill>
              </a:defRPr>
            </a:lvl1pPr>
          </a:lstStyle>
          <a:p>
            <a:r>
              <a:rPr lang="nl-NL" dirty="0"/>
              <a:t>Click on icon </a:t>
            </a:r>
            <a:r>
              <a:rPr lang="nl-NL" dirty="0" err="1"/>
              <a:t>left</a:t>
            </a:r>
            <a:r>
              <a:rPr lang="nl-NL" dirty="0"/>
              <a:t> </a:t>
            </a:r>
            <a:br>
              <a:rPr lang="nl-NL" dirty="0"/>
            </a:br>
            <a:r>
              <a:rPr lang="nl-NL" dirty="0" err="1"/>
              <a:t>to</a:t>
            </a:r>
            <a:r>
              <a:rPr lang="nl-NL" dirty="0"/>
              <a:t> </a:t>
            </a:r>
            <a:r>
              <a:rPr lang="nl-NL" dirty="0" err="1"/>
              <a:t>insert</a:t>
            </a:r>
            <a:r>
              <a:rPr lang="nl-NL" dirty="0"/>
              <a:t> media</a:t>
            </a:r>
          </a:p>
        </p:txBody>
      </p:sp>
    </p:spTree>
    <p:extLst>
      <p:ext uri="{BB962C8B-B14F-4D97-AF65-F5344CB8AC3E}">
        <p14:creationId xmlns:p14="http://schemas.microsoft.com/office/powerpoint/2010/main" val="2163460683"/>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Question blue with logo">
    <p:spTree>
      <p:nvGrpSpPr>
        <p:cNvPr id="1" name=""/>
        <p:cNvGrpSpPr/>
        <p:nvPr/>
      </p:nvGrpSpPr>
      <p:grpSpPr>
        <a:xfrm>
          <a:off x="0" y="0"/>
          <a:ext cx="0" cy="0"/>
          <a:chOff x="0" y="0"/>
          <a:chExt cx="0" cy="0"/>
        </a:xfrm>
      </p:grpSpPr>
      <p:sp>
        <p:nvSpPr>
          <p:cNvPr id="143"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31" name="Rectangle 30"/>
          <p:cNvSpPr/>
          <p:nvPr userDrawn="1"/>
        </p:nvSpPr>
        <p:spPr>
          <a:xfrm>
            <a:off x="6096000"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27"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bg1"/>
                </a:solidFill>
              </a:defRPr>
            </a:lvl1pPr>
          </a:lstStyle>
          <a:p>
            <a:pPr lvl="0"/>
            <a:r>
              <a:rPr lang="en-GB" noProof="0"/>
              <a:t>Click to edit Name or Subtitle</a:t>
            </a:r>
          </a:p>
        </p:txBody>
      </p:sp>
      <p:grpSp>
        <p:nvGrpSpPr>
          <p:cNvPr id="19" name="Group 18"/>
          <p:cNvGrpSpPr/>
          <p:nvPr userDrawn="1"/>
        </p:nvGrpSpPr>
        <p:grpSpPr>
          <a:xfrm>
            <a:off x="6924883" y="2485894"/>
            <a:ext cx="4169881" cy="1760986"/>
            <a:chOff x="6924883" y="2485894"/>
            <a:chExt cx="4169881" cy="1760986"/>
          </a:xfrm>
        </p:grpSpPr>
        <p:sp>
          <p:nvSpPr>
            <p:cNvPr id="34" name="Freeform 5"/>
            <p:cNvSpPr>
              <a:spLocks/>
            </p:cNvSpPr>
            <p:nvPr/>
          </p:nvSpPr>
          <p:spPr bwMode="auto">
            <a:xfrm>
              <a:off x="6924883" y="2485894"/>
              <a:ext cx="1408789" cy="1704501"/>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5" name="Oval 34"/>
            <p:cNvSpPr>
              <a:spLocks noChangeArrowheads="1"/>
            </p:cNvSpPr>
            <p:nvPr/>
          </p:nvSpPr>
          <p:spPr bwMode="auto">
            <a:xfrm>
              <a:off x="7444872" y="2967673"/>
              <a:ext cx="368810" cy="37213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6" name="Rectangle 35"/>
            <p:cNvSpPr>
              <a:spLocks noChangeArrowheads="1"/>
            </p:cNvSpPr>
            <p:nvPr/>
          </p:nvSpPr>
          <p:spPr bwMode="auto">
            <a:xfrm>
              <a:off x="8629384" y="2710171"/>
              <a:ext cx="141212" cy="559861"/>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7" name="Freeform 8"/>
            <p:cNvSpPr>
              <a:spLocks noEditPoints="1"/>
            </p:cNvSpPr>
            <p:nvPr/>
          </p:nvSpPr>
          <p:spPr bwMode="auto">
            <a:xfrm>
              <a:off x="8840370" y="2818155"/>
              <a:ext cx="465166" cy="465166"/>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8" name="Freeform 9"/>
            <p:cNvSpPr>
              <a:spLocks/>
            </p:cNvSpPr>
            <p:nvPr/>
          </p:nvSpPr>
          <p:spPr bwMode="auto">
            <a:xfrm>
              <a:off x="9322150" y="2834768"/>
              <a:ext cx="526635" cy="435262"/>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9" name="Freeform 10"/>
            <p:cNvSpPr>
              <a:spLocks/>
            </p:cNvSpPr>
            <p:nvPr/>
          </p:nvSpPr>
          <p:spPr bwMode="auto">
            <a:xfrm>
              <a:off x="9895300" y="2834768"/>
              <a:ext cx="139550" cy="435262"/>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0" name="Freeform 11"/>
            <p:cNvSpPr>
              <a:spLocks/>
            </p:cNvSpPr>
            <p:nvPr/>
          </p:nvSpPr>
          <p:spPr bwMode="auto">
            <a:xfrm>
              <a:off x="8626062" y="3369709"/>
              <a:ext cx="440247"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1" name="Freeform 12"/>
            <p:cNvSpPr>
              <a:spLocks/>
            </p:cNvSpPr>
            <p:nvPr/>
          </p:nvSpPr>
          <p:spPr bwMode="auto">
            <a:xfrm>
              <a:off x="9165987" y="3379677"/>
              <a:ext cx="139550" cy="435262"/>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2" name="Freeform 13"/>
            <p:cNvSpPr>
              <a:spLocks/>
            </p:cNvSpPr>
            <p:nvPr/>
          </p:nvSpPr>
          <p:spPr bwMode="auto">
            <a:xfrm>
              <a:off x="9406876" y="3369709"/>
              <a:ext cx="438585"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3" name="Freeform 14"/>
            <p:cNvSpPr>
              <a:spLocks noEditPoints="1"/>
            </p:cNvSpPr>
            <p:nvPr/>
          </p:nvSpPr>
          <p:spPr bwMode="auto">
            <a:xfrm>
              <a:off x="9915235" y="3366386"/>
              <a:ext cx="463505" cy="461843"/>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4" name="Freeform 15"/>
            <p:cNvSpPr>
              <a:spLocks/>
            </p:cNvSpPr>
            <p:nvPr/>
          </p:nvSpPr>
          <p:spPr bwMode="auto">
            <a:xfrm>
              <a:off x="8632707" y="3999345"/>
              <a:ext cx="154502" cy="191051"/>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5" name="Freeform 16"/>
            <p:cNvSpPr>
              <a:spLocks noEditPoints="1"/>
            </p:cNvSpPr>
            <p:nvPr/>
          </p:nvSpPr>
          <p:spPr bwMode="auto">
            <a:xfrm>
              <a:off x="8773917" y="4045861"/>
              <a:ext cx="122937" cy="147857"/>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6" name="Freeform 17"/>
            <p:cNvSpPr>
              <a:spLocks/>
            </p:cNvSpPr>
            <p:nvPr/>
          </p:nvSpPr>
          <p:spPr bwMode="auto">
            <a:xfrm>
              <a:off x="8920112" y="4045861"/>
              <a:ext cx="119614" cy="147857"/>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7" name="Freeform 18"/>
            <p:cNvSpPr>
              <a:spLocks/>
            </p:cNvSpPr>
            <p:nvPr/>
          </p:nvSpPr>
          <p:spPr bwMode="auto">
            <a:xfrm>
              <a:off x="9066308" y="3999345"/>
              <a:ext cx="112969" cy="191051"/>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8" name="Freeform 19"/>
            <p:cNvSpPr>
              <a:spLocks/>
            </p:cNvSpPr>
            <p:nvPr/>
          </p:nvSpPr>
          <p:spPr bwMode="auto">
            <a:xfrm>
              <a:off x="9215826" y="4045861"/>
              <a:ext cx="112969" cy="144534"/>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9" name="Freeform 20"/>
            <p:cNvSpPr>
              <a:spLocks noEditPoints="1"/>
            </p:cNvSpPr>
            <p:nvPr/>
          </p:nvSpPr>
          <p:spPr bwMode="auto">
            <a:xfrm>
              <a:off x="9355376" y="4045861"/>
              <a:ext cx="127921" cy="147857"/>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0" name="Rectangle 49"/>
            <p:cNvSpPr>
              <a:spLocks noChangeArrowheads="1"/>
            </p:cNvSpPr>
            <p:nvPr/>
          </p:nvSpPr>
          <p:spPr bwMode="auto">
            <a:xfrm>
              <a:off x="9516522" y="3999345"/>
              <a:ext cx="23258" cy="191051"/>
            </a:xfrm>
            <a:prstGeom prst="rect">
              <a:avLst/>
            </a:pr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1" name="Freeform 22"/>
            <p:cNvSpPr>
              <a:spLocks noEditPoints="1"/>
            </p:cNvSpPr>
            <p:nvPr/>
          </p:nvSpPr>
          <p:spPr bwMode="auto">
            <a:xfrm>
              <a:off x="9566361" y="4045861"/>
              <a:ext cx="129582" cy="147857"/>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2" name="Freeform 23"/>
            <p:cNvSpPr>
              <a:spLocks noEditPoints="1"/>
            </p:cNvSpPr>
            <p:nvPr/>
          </p:nvSpPr>
          <p:spPr bwMode="auto">
            <a:xfrm>
              <a:off x="9715879" y="4049184"/>
              <a:ext cx="122937" cy="197696"/>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3" name="Freeform 24"/>
            <p:cNvSpPr>
              <a:spLocks/>
            </p:cNvSpPr>
            <p:nvPr/>
          </p:nvSpPr>
          <p:spPr bwMode="auto">
            <a:xfrm>
              <a:off x="9862074" y="4049184"/>
              <a:ext cx="126259" cy="197696"/>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4" name="Freeform 25"/>
            <p:cNvSpPr>
              <a:spLocks/>
            </p:cNvSpPr>
            <p:nvPr/>
          </p:nvSpPr>
          <p:spPr bwMode="auto">
            <a:xfrm>
              <a:off x="10083028" y="3992700"/>
              <a:ext cx="149518" cy="204341"/>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5" name="Freeform 26"/>
            <p:cNvSpPr>
              <a:spLocks noEditPoints="1"/>
            </p:cNvSpPr>
            <p:nvPr/>
          </p:nvSpPr>
          <p:spPr bwMode="auto">
            <a:xfrm>
              <a:off x="10259126" y="4045861"/>
              <a:ext cx="126259" cy="147857"/>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6" name="Freeform 27"/>
            <p:cNvSpPr>
              <a:spLocks/>
            </p:cNvSpPr>
            <p:nvPr/>
          </p:nvSpPr>
          <p:spPr bwMode="auto">
            <a:xfrm>
              <a:off x="10418612" y="4045861"/>
              <a:ext cx="66452" cy="144534"/>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7" name="Freeform 28"/>
            <p:cNvSpPr>
              <a:spLocks/>
            </p:cNvSpPr>
            <p:nvPr/>
          </p:nvSpPr>
          <p:spPr bwMode="auto">
            <a:xfrm>
              <a:off x="10491709" y="4049184"/>
              <a:ext cx="126259" cy="141212"/>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8" name="Freeform 29"/>
            <p:cNvSpPr>
              <a:spLocks noEditPoints="1"/>
            </p:cNvSpPr>
            <p:nvPr/>
          </p:nvSpPr>
          <p:spPr bwMode="auto">
            <a:xfrm>
              <a:off x="10641227" y="3999345"/>
              <a:ext cx="23258" cy="191051"/>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9" name="Freeform 30"/>
            <p:cNvSpPr>
              <a:spLocks/>
            </p:cNvSpPr>
            <p:nvPr/>
          </p:nvSpPr>
          <p:spPr bwMode="auto">
            <a:xfrm>
              <a:off x="10694389" y="4045861"/>
              <a:ext cx="117953" cy="147857"/>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0" name="Freeform 31"/>
            <p:cNvSpPr>
              <a:spLocks noEditPoints="1"/>
            </p:cNvSpPr>
            <p:nvPr/>
          </p:nvSpPr>
          <p:spPr bwMode="auto">
            <a:xfrm>
              <a:off x="10832278" y="4045861"/>
              <a:ext cx="126259" cy="147857"/>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1" name="Freeform 32"/>
            <p:cNvSpPr>
              <a:spLocks/>
            </p:cNvSpPr>
            <p:nvPr/>
          </p:nvSpPr>
          <p:spPr bwMode="auto">
            <a:xfrm>
              <a:off x="10981795" y="4045861"/>
              <a:ext cx="112969" cy="147857"/>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grpSp>
        <p:nvGrpSpPr>
          <p:cNvPr id="109" name="Group 108"/>
          <p:cNvGrpSpPr/>
          <p:nvPr userDrawn="1"/>
        </p:nvGrpSpPr>
        <p:grpSpPr>
          <a:xfrm>
            <a:off x="12263438" y="0"/>
            <a:ext cx="3681702" cy="3436620"/>
            <a:chOff x="12263438" y="0"/>
            <a:chExt cx="3681702" cy="3436620"/>
          </a:xfrm>
        </p:grpSpPr>
        <p:sp>
          <p:nvSpPr>
            <p:cNvPr id="110"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111"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112"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113"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14"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115"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116"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17"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118"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19"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120"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121"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22"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123"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24"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125"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26"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127"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28"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129"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130" name="Rectangle 129"/>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31" name="Rectangle 130"/>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132" name="Rectangle 131"/>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33" name="Rectangle 132"/>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134" name="Rectangle 133"/>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135"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36"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137"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38"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139" name="Rectangle 138"/>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40" name="Rectangle 139"/>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141"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42"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91" name="Title 1"/>
          <p:cNvSpPr txBox="1">
            <a:spLocks/>
          </p:cNvSpPr>
          <p:nvPr userDrawn="1"/>
        </p:nvSpPr>
        <p:spPr bwMode="gray">
          <a:xfrm>
            <a:off x="619172" y="1316161"/>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nl-NL" sz="19900" noProof="0">
                <a:solidFill>
                  <a:schemeClr val="accent4"/>
                </a:solidFill>
              </a:rPr>
              <a:t>?</a:t>
            </a:r>
            <a:endParaRPr lang="en-GB" sz="19900">
              <a:solidFill>
                <a:schemeClr val="accent4"/>
              </a:solidFill>
            </a:endParaRPr>
          </a:p>
        </p:txBody>
      </p:sp>
      <p:sp>
        <p:nvSpPr>
          <p:cNvPr id="92"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bg1"/>
                </a:solidFill>
              </a:defRPr>
            </a:lvl1pPr>
          </a:lstStyle>
          <a:p>
            <a:r>
              <a:rPr lang="en-GB" noProof="0"/>
              <a:t>Questions</a:t>
            </a:r>
          </a:p>
        </p:txBody>
      </p:sp>
      <p:sp>
        <p:nvSpPr>
          <p:cNvPr id="93"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NAME OR SUBTITLE HERE</a:t>
            </a:r>
          </a:p>
        </p:txBody>
      </p:sp>
      <p:sp>
        <p:nvSpPr>
          <p:cNvPr id="94" name="Rectangle 104"/>
          <p:cNvSpPr>
            <a:spLocks noChangeArrowheads="1"/>
          </p:cNvSpPr>
          <p:nvPr userDrawn="1"/>
        </p:nvSpPr>
        <p:spPr bwMode="gray">
          <a:xfrm flipH="1">
            <a:off x="-3101356" y="3119578"/>
            <a:ext cx="3018791" cy="5308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YOUR QUOTE IN MAXIMUM OF 1 LINE OF TEXT</a:t>
            </a:r>
          </a:p>
        </p:txBody>
      </p:sp>
      <p:grpSp>
        <p:nvGrpSpPr>
          <p:cNvPr id="95" name="Group 94"/>
          <p:cNvGrpSpPr/>
          <p:nvPr userDrawn="1"/>
        </p:nvGrpSpPr>
        <p:grpSpPr>
          <a:xfrm>
            <a:off x="-3101342" y="3119579"/>
            <a:ext cx="3018791" cy="522270"/>
            <a:chOff x="-460208" y="1245102"/>
            <a:chExt cx="377657" cy="522270"/>
          </a:xfrm>
        </p:grpSpPr>
        <p:cxnSp>
          <p:nvCxnSpPr>
            <p:cNvPr id="96" name="Straight Connector 95"/>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98" name="Straight Connector 97"/>
            <p:cNvCxnSpPr/>
            <p:nvPr userDrawn="1"/>
          </p:nvCxnSpPr>
          <p:spPr bwMode="gray">
            <a:xfrm flipH="1">
              <a:off x="-460208" y="1245102"/>
              <a:ext cx="377657" cy="0"/>
            </a:xfrm>
            <a:prstGeom prst="line">
              <a:avLst/>
            </a:prstGeom>
            <a:noFill/>
            <a:ln w="6350" cap="flat" cmpd="sng" algn="ctr">
              <a:solidFill>
                <a:srgbClr val="FF0000"/>
              </a:solidFill>
              <a:prstDash val="dash"/>
              <a:miter lim="800000"/>
            </a:ln>
            <a:effectLst/>
          </p:spPr>
        </p:cxnSp>
      </p:grpSp>
      <p:grpSp>
        <p:nvGrpSpPr>
          <p:cNvPr id="103" name="Group 102"/>
          <p:cNvGrpSpPr/>
          <p:nvPr userDrawn="1"/>
        </p:nvGrpSpPr>
        <p:grpSpPr>
          <a:xfrm>
            <a:off x="-3101342" y="3937800"/>
            <a:ext cx="3018791" cy="726649"/>
            <a:chOff x="-460208" y="479536"/>
            <a:chExt cx="377657" cy="726649"/>
          </a:xfrm>
        </p:grpSpPr>
        <p:cxnSp>
          <p:nvCxnSpPr>
            <p:cNvPr id="104" name="Straight Connector 103"/>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5" name="Straight Connector 104"/>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44"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a:p>
        </p:txBody>
      </p:sp>
    </p:spTree>
    <p:extLst>
      <p:ext uri="{BB962C8B-B14F-4D97-AF65-F5344CB8AC3E}">
        <p14:creationId xmlns:p14="http://schemas.microsoft.com/office/powerpoint/2010/main" val="324400087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Grey Title Slide With Picture">
    <p:spTree>
      <p:nvGrpSpPr>
        <p:cNvPr id="1" name=""/>
        <p:cNvGrpSpPr/>
        <p:nvPr/>
      </p:nvGrpSpPr>
      <p:grpSpPr>
        <a:xfrm>
          <a:off x="0" y="0"/>
          <a:ext cx="0" cy="0"/>
          <a:chOff x="0" y="0"/>
          <a:chExt cx="0" cy="0"/>
        </a:xfrm>
      </p:grpSpPr>
      <p:sp>
        <p:nvSpPr>
          <p:cNvPr id="3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17" name="Rectangle 16"/>
          <p:cNvSpPr/>
          <p:nvPr userDrawn="1"/>
        </p:nvSpPr>
        <p:spPr>
          <a:xfrm>
            <a:off x="334962" y="333375"/>
            <a:ext cx="11522076"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a:solidFill>
                <a:schemeClr val="tx1"/>
              </a:solidFill>
            </a:endParaRPr>
          </a:p>
        </p:txBody>
      </p:sp>
      <p:sp>
        <p:nvSpPr>
          <p:cNvPr id="22" name="Text Placeholder 2"/>
          <p:cNvSpPr>
            <a:spLocks noGrp="1"/>
          </p:cNvSpPr>
          <p:nvPr>
            <p:ph type="body" sz="quarter" idx="14" hasCustomPrompt="1"/>
          </p:nvPr>
        </p:nvSpPr>
        <p:spPr>
          <a:xfrm>
            <a:off x="995362" y="5901351"/>
            <a:ext cx="6142037" cy="275612"/>
          </a:xfrm>
        </p:spPr>
        <p:txBody>
          <a:bodyPr tIns="0" bIns="0" anchor="b"/>
          <a:lstStyle>
            <a:lvl1pPr marL="0" indent="0" algn="l">
              <a:lnSpc>
                <a:spcPct val="100000"/>
              </a:lnSpc>
              <a:buNone/>
              <a:defRPr sz="1500">
                <a:solidFill>
                  <a:schemeClr val="tx1"/>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a:t>Click to edit location and date</a:t>
            </a:r>
          </a:p>
        </p:txBody>
      </p:sp>
      <p:sp>
        <p:nvSpPr>
          <p:cNvPr id="23" name="Title 1"/>
          <p:cNvSpPr>
            <a:spLocks noGrp="1"/>
          </p:cNvSpPr>
          <p:nvPr>
            <p:ph type="ctrTitle" hasCustomPrompt="1"/>
          </p:nvPr>
        </p:nvSpPr>
        <p:spPr bwMode="gray">
          <a:xfrm>
            <a:off x="995362" y="3329637"/>
            <a:ext cx="6142037" cy="1227573"/>
          </a:xfrm>
        </p:spPr>
        <p:txBody>
          <a:bodyPr anchor="b" anchorCtr="0">
            <a:noAutofit/>
          </a:bodyPr>
          <a:lstStyle>
            <a:lvl1pPr algn="l">
              <a:lnSpc>
                <a:spcPts val="4600"/>
              </a:lnSpc>
              <a:defRPr sz="5600" b="1">
                <a:solidFill>
                  <a:schemeClr val="tx2"/>
                </a:solidFill>
              </a:defRPr>
            </a:lvl1pPr>
          </a:lstStyle>
          <a:p>
            <a:r>
              <a:rPr lang="en-GB" noProof="0"/>
              <a:t>Click to edit </a:t>
            </a:r>
            <a:br>
              <a:rPr lang="en-GB" noProof="0"/>
            </a:br>
            <a:r>
              <a:rPr lang="en-GB" noProof="0"/>
              <a:t>Master title style</a:t>
            </a:r>
          </a:p>
        </p:txBody>
      </p:sp>
      <p:sp>
        <p:nvSpPr>
          <p:cNvPr id="24" name="Text Placeholder 6"/>
          <p:cNvSpPr>
            <a:spLocks noGrp="1"/>
          </p:cNvSpPr>
          <p:nvPr>
            <p:ph type="body" sz="quarter" idx="11" hasCustomPrompt="1"/>
          </p:nvPr>
        </p:nvSpPr>
        <p:spPr bwMode="gray">
          <a:xfrm>
            <a:off x="995362" y="4680750"/>
            <a:ext cx="6142037" cy="729450"/>
          </a:xfrm>
        </p:spPr>
        <p:txBody>
          <a:bodyPr>
            <a:noAutofit/>
          </a:bodyPr>
          <a:lstStyle>
            <a:lvl1pPr>
              <a:lnSpc>
                <a:spcPts val="2300"/>
              </a:lnSpc>
              <a:defRPr sz="2500">
                <a:solidFill>
                  <a:schemeClr val="tx2"/>
                </a:solidFill>
              </a:defRPr>
            </a:lvl1pPr>
          </a:lstStyle>
          <a:p>
            <a:pPr lvl="0"/>
            <a:r>
              <a:rPr lang="en-GB" noProof="0"/>
              <a:t>Click to edit Subtitle text styles</a:t>
            </a:r>
          </a:p>
        </p:txBody>
      </p:sp>
      <p:sp>
        <p:nvSpPr>
          <p:cNvPr id="18" name="Picture Placeholder 10"/>
          <p:cNvSpPr>
            <a:spLocks noGrp="1"/>
          </p:cNvSpPr>
          <p:nvPr>
            <p:ph type="pic" sz="quarter" idx="19" hasCustomPrompt="1"/>
          </p:nvPr>
        </p:nvSpPr>
        <p:spPr bwMode="auto">
          <a:xfrm>
            <a:off x="7454900" y="333375"/>
            <a:ext cx="44021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grpSp>
        <p:nvGrpSpPr>
          <p:cNvPr id="19" name="Group 18"/>
          <p:cNvGrpSpPr/>
          <p:nvPr userDrawn="1"/>
        </p:nvGrpSpPr>
        <p:grpSpPr>
          <a:xfrm>
            <a:off x="994275" y="1309688"/>
            <a:ext cx="2975834" cy="1256727"/>
            <a:chOff x="12638090" y="1376363"/>
            <a:chExt cx="3984627" cy="1682751"/>
          </a:xfrm>
          <a:solidFill>
            <a:srgbClr val="A8A8A8"/>
          </a:solidFill>
        </p:grpSpPr>
        <p:sp>
          <p:nvSpPr>
            <p:cNvPr id="20"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21" name="Oval 20"/>
            <p:cNvSpPr>
              <a:spLocks noChangeArrowheads="1"/>
            </p:cNvSpPr>
            <p:nvPr/>
          </p:nvSpPr>
          <p:spPr bwMode="auto">
            <a:xfrm>
              <a:off x="13134978" y="1836738"/>
              <a:ext cx="352425" cy="355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25" name="Rectangle 24"/>
            <p:cNvSpPr>
              <a:spLocks noChangeArrowheads="1"/>
            </p:cNvSpPr>
            <p:nvPr/>
          </p:nvSpPr>
          <p:spPr bwMode="auto">
            <a:xfrm>
              <a:off x="14266866" y="1590676"/>
              <a:ext cx="134938" cy="5349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27"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38"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39"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0"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1"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2"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3"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4"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5"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6"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7"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8"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9"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0" name="Rectangle 49"/>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1"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2"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3"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4"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5"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6"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7"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8"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9"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0"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1"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grpSp>
      <p:sp>
        <p:nvSpPr>
          <p:cNvPr id="62" name="Text Placeholder 2"/>
          <p:cNvSpPr>
            <a:spLocks noGrp="1"/>
          </p:cNvSpPr>
          <p:nvPr>
            <p:ph type="body" sz="quarter" idx="15" hasCustomPrompt="1"/>
          </p:nvPr>
        </p:nvSpPr>
        <p:spPr>
          <a:xfrm>
            <a:off x="995363" y="5619202"/>
            <a:ext cx="6142036" cy="275612"/>
          </a:xfrm>
        </p:spPr>
        <p:txBody>
          <a:bodyPr tIns="0" bIns="0" anchor="b"/>
          <a:lstStyle>
            <a:lvl1pPr marL="0" indent="0" algn="l">
              <a:lnSpc>
                <a:spcPct val="100000"/>
              </a:lnSpc>
              <a:buNone/>
              <a:defRPr lang="en-GB" sz="1500" b="0" kern="1200" baseline="0" noProof="0" dirty="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noProof="0"/>
              <a:t>Click to edit presenter name</a:t>
            </a:r>
          </a:p>
        </p:txBody>
      </p:sp>
    </p:spTree>
    <p:extLst>
      <p:ext uri="{BB962C8B-B14F-4D97-AF65-F5344CB8AC3E}">
        <p14:creationId xmlns:p14="http://schemas.microsoft.com/office/powerpoint/2010/main" val="260905006"/>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Question grey with logo">
    <p:spTree>
      <p:nvGrpSpPr>
        <p:cNvPr id="1" name=""/>
        <p:cNvGrpSpPr/>
        <p:nvPr/>
      </p:nvGrpSpPr>
      <p:grpSpPr>
        <a:xfrm>
          <a:off x="0" y="0"/>
          <a:ext cx="0" cy="0"/>
          <a:chOff x="0" y="0"/>
          <a:chExt cx="0" cy="0"/>
        </a:xfrm>
      </p:grpSpPr>
      <p:sp>
        <p:nvSpPr>
          <p:cNvPr id="144"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31" name="Rectangle 30"/>
          <p:cNvSpPr/>
          <p:nvPr userDrawn="1"/>
        </p:nvSpPr>
        <p:spPr>
          <a:xfrm>
            <a:off x="6096000"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27"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tx2"/>
                </a:solidFill>
              </a:defRPr>
            </a:lvl1pPr>
          </a:lstStyle>
          <a:p>
            <a:pPr lvl="0"/>
            <a:r>
              <a:rPr lang="en-GB" noProof="0"/>
              <a:t>Click to edit Name or Subtitle </a:t>
            </a:r>
          </a:p>
        </p:txBody>
      </p:sp>
      <p:grpSp>
        <p:nvGrpSpPr>
          <p:cNvPr id="62" name="Group 61"/>
          <p:cNvGrpSpPr/>
          <p:nvPr userDrawn="1"/>
        </p:nvGrpSpPr>
        <p:grpSpPr>
          <a:xfrm>
            <a:off x="6924883" y="2485894"/>
            <a:ext cx="4169881" cy="1760986"/>
            <a:chOff x="12638090" y="1376363"/>
            <a:chExt cx="3984627" cy="1682751"/>
          </a:xfrm>
          <a:solidFill>
            <a:schemeClr val="bg1"/>
          </a:solidFill>
        </p:grpSpPr>
        <p:sp>
          <p:nvSpPr>
            <p:cNvPr id="63"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4" name="Oval 63"/>
            <p:cNvSpPr>
              <a:spLocks noChangeArrowheads="1"/>
            </p:cNvSpPr>
            <p:nvPr/>
          </p:nvSpPr>
          <p:spPr bwMode="auto">
            <a:xfrm>
              <a:off x="13134978" y="1836738"/>
              <a:ext cx="352425" cy="355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5" name="Rectangle 64"/>
            <p:cNvSpPr>
              <a:spLocks noChangeArrowheads="1"/>
            </p:cNvSpPr>
            <p:nvPr/>
          </p:nvSpPr>
          <p:spPr bwMode="auto">
            <a:xfrm>
              <a:off x="14266866" y="1590676"/>
              <a:ext cx="134938" cy="534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6"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7"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8"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9"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0"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1"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2"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3"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4"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5"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6"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7"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8"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9" name="Rectangle 78"/>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0"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1"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2"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3"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4"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5"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6"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7"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8"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9"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90"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grpSp>
        <p:nvGrpSpPr>
          <p:cNvPr id="110" name="Group 109"/>
          <p:cNvGrpSpPr/>
          <p:nvPr userDrawn="1"/>
        </p:nvGrpSpPr>
        <p:grpSpPr>
          <a:xfrm>
            <a:off x="12263438" y="0"/>
            <a:ext cx="3681702" cy="3436620"/>
            <a:chOff x="12263438" y="0"/>
            <a:chExt cx="3681702" cy="3436620"/>
          </a:xfrm>
        </p:grpSpPr>
        <p:sp>
          <p:nvSpPr>
            <p:cNvPr id="111"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112"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113"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114"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15"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116"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117"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18"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119"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20"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121"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122"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23"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124"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25"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126"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27"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128"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29"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130"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131" name="Rectangle 130"/>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32" name="Rectangle 131"/>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133" name="Rectangle 132"/>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34" name="Rectangle 133"/>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135" name="Rectangle 134"/>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136"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37"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138"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39"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140" name="Rectangle 139"/>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41" name="Rectangle 140"/>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142"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43"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93"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accent1"/>
                </a:solidFill>
              </a:defRPr>
            </a:lvl1pPr>
          </a:lstStyle>
          <a:p>
            <a:r>
              <a:rPr lang="en-GB" noProof="0"/>
              <a:t>Questions</a:t>
            </a:r>
          </a:p>
        </p:txBody>
      </p:sp>
      <p:sp>
        <p:nvSpPr>
          <p:cNvPr id="94"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NAME OR SUBTITLE HERE</a:t>
            </a:r>
          </a:p>
        </p:txBody>
      </p:sp>
      <p:sp>
        <p:nvSpPr>
          <p:cNvPr id="95" name="Rectangle 104"/>
          <p:cNvSpPr>
            <a:spLocks noChangeArrowheads="1"/>
          </p:cNvSpPr>
          <p:nvPr userDrawn="1"/>
        </p:nvSpPr>
        <p:spPr bwMode="gray">
          <a:xfrm flipH="1">
            <a:off x="-3101356" y="3119578"/>
            <a:ext cx="3018791" cy="5308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YOUR QUOTE IN MAXIMUM OF 1 LINE OF TEXT</a:t>
            </a:r>
          </a:p>
        </p:txBody>
      </p:sp>
      <p:grpSp>
        <p:nvGrpSpPr>
          <p:cNvPr id="96" name="Group 95"/>
          <p:cNvGrpSpPr/>
          <p:nvPr userDrawn="1"/>
        </p:nvGrpSpPr>
        <p:grpSpPr>
          <a:xfrm>
            <a:off x="-3101342" y="3119579"/>
            <a:ext cx="3018791" cy="522270"/>
            <a:chOff x="-460208" y="1245102"/>
            <a:chExt cx="377657" cy="522270"/>
          </a:xfrm>
        </p:grpSpPr>
        <p:cxnSp>
          <p:nvCxnSpPr>
            <p:cNvPr id="97" name="Straight Connector 96"/>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98" name="Straight Connector 97"/>
            <p:cNvCxnSpPr/>
            <p:nvPr userDrawn="1"/>
          </p:nvCxnSpPr>
          <p:spPr bwMode="gray">
            <a:xfrm flipH="1">
              <a:off x="-460208" y="1245102"/>
              <a:ext cx="377657" cy="0"/>
            </a:xfrm>
            <a:prstGeom prst="line">
              <a:avLst/>
            </a:prstGeom>
            <a:noFill/>
            <a:ln w="6350" cap="flat" cmpd="sng" algn="ctr">
              <a:solidFill>
                <a:srgbClr val="FF0000"/>
              </a:solidFill>
              <a:prstDash val="dash"/>
              <a:miter lim="800000"/>
            </a:ln>
            <a:effectLst/>
          </p:spPr>
        </p:cxnSp>
      </p:grpSp>
      <p:grpSp>
        <p:nvGrpSpPr>
          <p:cNvPr id="99" name="Group 98"/>
          <p:cNvGrpSpPr/>
          <p:nvPr userDrawn="1"/>
        </p:nvGrpSpPr>
        <p:grpSpPr>
          <a:xfrm>
            <a:off x="-3101342" y="3937800"/>
            <a:ext cx="3018791" cy="726649"/>
            <a:chOff x="-460208" y="479536"/>
            <a:chExt cx="377657" cy="726649"/>
          </a:xfrm>
        </p:grpSpPr>
        <p:cxnSp>
          <p:nvCxnSpPr>
            <p:cNvPr id="100" name="Straight Connector 99"/>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1" name="Straight Connector 100"/>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45" name="Title 1"/>
          <p:cNvSpPr txBox="1">
            <a:spLocks/>
          </p:cNvSpPr>
          <p:nvPr userDrawn="1"/>
        </p:nvSpPr>
        <p:spPr bwMode="gray">
          <a:xfrm>
            <a:off x="619172" y="1316161"/>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nl-NL" sz="19900" noProof="0">
                <a:solidFill>
                  <a:srgbClr val="D4D2D2"/>
                </a:solidFill>
              </a:rPr>
              <a:t>?</a:t>
            </a:r>
            <a:endParaRPr lang="en-GB" sz="19900">
              <a:solidFill>
                <a:srgbClr val="D4D2D2"/>
              </a:solidFill>
            </a:endParaRPr>
          </a:p>
        </p:txBody>
      </p:sp>
      <p:sp>
        <p:nvSpPr>
          <p:cNvPr id="146"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spTree>
    <p:extLst>
      <p:ext uri="{BB962C8B-B14F-4D97-AF65-F5344CB8AC3E}">
        <p14:creationId xmlns:p14="http://schemas.microsoft.com/office/powerpoint/2010/main" val="2072674366"/>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Question blue with image">
    <p:spTree>
      <p:nvGrpSpPr>
        <p:cNvPr id="1" name=""/>
        <p:cNvGrpSpPr/>
        <p:nvPr/>
      </p:nvGrpSpPr>
      <p:grpSpPr>
        <a:xfrm>
          <a:off x="0" y="0"/>
          <a:ext cx="0" cy="0"/>
          <a:chOff x="0" y="0"/>
          <a:chExt cx="0" cy="0"/>
        </a:xfrm>
      </p:grpSpPr>
      <p:sp>
        <p:nvSpPr>
          <p:cNvPr id="95"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19" name="Picture Placeholder 10"/>
          <p:cNvSpPr>
            <a:spLocks noGrp="1"/>
          </p:cNvSpPr>
          <p:nvPr>
            <p:ph type="pic" sz="quarter" idx="19" hasCustomPrompt="1"/>
          </p:nvPr>
        </p:nvSpPr>
        <p:spPr bwMode="auto">
          <a:xfrm>
            <a:off x="6096000" y="333375"/>
            <a:ext cx="57610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a:t>Click on icon left </a:t>
            </a:r>
            <a:br>
              <a:rPr lang="en-GB"/>
            </a:br>
            <a:r>
              <a:rPr lang="en-GB"/>
              <a:t>to insert picture </a:t>
            </a:r>
            <a:endParaRPr lang="nl-NL"/>
          </a:p>
        </p:txBody>
      </p:sp>
      <p:grpSp>
        <p:nvGrpSpPr>
          <p:cNvPr id="61" name="Group 60"/>
          <p:cNvGrpSpPr/>
          <p:nvPr userDrawn="1"/>
        </p:nvGrpSpPr>
        <p:grpSpPr>
          <a:xfrm>
            <a:off x="12263438" y="0"/>
            <a:ext cx="3681702" cy="3436620"/>
            <a:chOff x="12263438" y="0"/>
            <a:chExt cx="3681702" cy="3436620"/>
          </a:xfrm>
        </p:grpSpPr>
        <p:sp>
          <p:nvSpPr>
            <p:cNvPr id="62"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63"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4"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65"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6"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67"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68"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9"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70"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71"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72"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73"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4"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75"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6"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77"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8"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79"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80"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81"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82" name="Rectangle 81"/>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83" name="Rectangle 82"/>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84" name="Rectangle 83"/>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5" name="Rectangle 84"/>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86" name="Rectangle 85"/>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87"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8"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89"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90"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91" name="Rectangle 90"/>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92" name="Rectangle 91"/>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93"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4"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96"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bg1"/>
                </a:solidFill>
              </a:defRPr>
            </a:lvl1pPr>
          </a:lstStyle>
          <a:p>
            <a:pPr lvl="0"/>
            <a:r>
              <a:rPr lang="en-GB" noProof="0"/>
              <a:t>Click to edit Name or Subtitle</a:t>
            </a:r>
          </a:p>
        </p:txBody>
      </p:sp>
      <p:sp>
        <p:nvSpPr>
          <p:cNvPr id="97" name="Title 1"/>
          <p:cNvSpPr txBox="1">
            <a:spLocks/>
          </p:cNvSpPr>
          <p:nvPr userDrawn="1"/>
        </p:nvSpPr>
        <p:spPr bwMode="gray">
          <a:xfrm>
            <a:off x="619172" y="1316161"/>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nl-NL" sz="19900" noProof="0">
                <a:solidFill>
                  <a:schemeClr val="accent4"/>
                </a:solidFill>
              </a:rPr>
              <a:t>?</a:t>
            </a:r>
            <a:endParaRPr lang="en-GB" sz="19900">
              <a:solidFill>
                <a:schemeClr val="accent4"/>
              </a:solidFill>
            </a:endParaRPr>
          </a:p>
        </p:txBody>
      </p:sp>
      <p:sp>
        <p:nvSpPr>
          <p:cNvPr id="98"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bg1"/>
                </a:solidFill>
              </a:defRPr>
            </a:lvl1pPr>
          </a:lstStyle>
          <a:p>
            <a:r>
              <a:rPr lang="en-GB" noProof="0"/>
              <a:t>Questions</a:t>
            </a:r>
          </a:p>
        </p:txBody>
      </p:sp>
      <p:sp>
        <p:nvSpPr>
          <p:cNvPr id="99"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NAME OR SUBTITLE HERE</a:t>
            </a:r>
          </a:p>
        </p:txBody>
      </p:sp>
      <p:sp>
        <p:nvSpPr>
          <p:cNvPr id="100" name="Rectangle 104"/>
          <p:cNvSpPr>
            <a:spLocks noChangeArrowheads="1"/>
          </p:cNvSpPr>
          <p:nvPr userDrawn="1"/>
        </p:nvSpPr>
        <p:spPr bwMode="gray">
          <a:xfrm flipH="1">
            <a:off x="-3101356" y="3119578"/>
            <a:ext cx="3018791" cy="5308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YOUR QUOTE IN MAXIMUM OF 1 LINE OF TEXT</a:t>
            </a:r>
          </a:p>
        </p:txBody>
      </p:sp>
      <p:grpSp>
        <p:nvGrpSpPr>
          <p:cNvPr id="101" name="Group 100"/>
          <p:cNvGrpSpPr/>
          <p:nvPr userDrawn="1"/>
        </p:nvGrpSpPr>
        <p:grpSpPr>
          <a:xfrm>
            <a:off x="-3101342" y="3119579"/>
            <a:ext cx="3018791" cy="522270"/>
            <a:chOff x="-460208" y="1245102"/>
            <a:chExt cx="377657" cy="522270"/>
          </a:xfrm>
        </p:grpSpPr>
        <p:cxnSp>
          <p:nvCxnSpPr>
            <p:cNvPr id="102" name="Straight Connector 101"/>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103" name="Straight Connector 102"/>
            <p:cNvCxnSpPr/>
            <p:nvPr userDrawn="1"/>
          </p:nvCxnSpPr>
          <p:spPr bwMode="gray">
            <a:xfrm flipH="1">
              <a:off x="-460208" y="1245102"/>
              <a:ext cx="377657" cy="0"/>
            </a:xfrm>
            <a:prstGeom prst="line">
              <a:avLst/>
            </a:prstGeom>
            <a:noFill/>
            <a:ln w="6350" cap="flat" cmpd="sng" algn="ctr">
              <a:solidFill>
                <a:srgbClr val="FF0000"/>
              </a:solidFill>
              <a:prstDash val="dash"/>
              <a:miter lim="800000"/>
            </a:ln>
            <a:effectLst/>
          </p:spPr>
        </p:cxnSp>
      </p:grpSp>
      <p:grpSp>
        <p:nvGrpSpPr>
          <p:cNvPr id="104" name="Group 103"/>
          <p:cNvGrpSpPr/>
          <p:nvPr userDrawn="1"/>
        </p:nvGrpSpPr>
        <p:grpSpPr>
          <a:xfrm>
            <a:off x="-3101342" y="3937800"/>
            <a:ext cx="3018791" cy="726649"/>
            <a:chOff x="-460208" y="479536"/>
            <a:chExt cx="377657" cy="726649"/>
          </a:xfrm>
        </p:grpSpPr>
        <p:cxnSp>
          <p:nvCxnSpPr>
            <p:cNvPr id="105" name="Straight Connector 104"/>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6" name="Straight Connector 105"/>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07"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a:p>
        </p:txBody>
      </p:sp>
      <p:grpSp>
        <p:nvGrpSpPr>
          <p:cNvPr id="108" name="Group 107"/>
          <p:cNvGrpSpPr/>
          <p:nvPr userDrawn="1"/>
        </p:nvGrpSpPr>
        <p:grpSpPr>
          <a:xfrm>
            <a:off x="12263437" y="3542534"/>
            <a:ext cx="3681703" cy="2424674"/>
            <a:chOff x="12263437" y="3542534"/>
            <a:chExt cx="3681703" cy="2424674"/>
          </a:xfrm>
        </p:grpSpPr>
        <p:sp>
          <p:nvSpPr>
            <p:cNvPr id="122"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a:p>
          </p:txBody>
        </p:sp>
        <p:sp>
          <p:nvSpPr>
            <p:cNvPr id="123" name="Rectangle 122"/>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a:solidFill>
                    <a:schemeClr val="tx1"/>
                  </a:solidFill>
                  <a:latin typeface="+mj-lt"/>
                </a:rPr>
                <a:t>CROP PICTURE</a:t>
              </a:r>
            </a:p>
            <a:p>
              <a:pPr algn="l"/>
              <a:r>
                <a:rPr lang="en-GB" sz="1000" b="0" i="0" noProof="0">
                  <a:solidFill>
                    <a:schemeClr val="tx1"/>
                  </a:solidFill>
                </a:rPr>
                <a:t>Select picture &gt; click</a:t>
              </a:r>
              <a:r>
                <a:rPr lang="en-GB" sz="1000" b="0" i="0" baseline="0" noProof="0">
                  <a:solidFill>
                    <a:schemeClr val="tx1"/>
                  </a:solidFill>
                </a:rPr>
                <a:t> on tab </a:t>
              </a:r>
              <a:r>
                <a:rPr lang="en-GB" sz="1000" b="1" i="0" baseline="0" noProof="0">
                  <a:solidFill>
                    <a:schemeClr val="tx1"/>
                  </a:solidFill>
                </a:rPr>
                <a:t>“Picture Tools”</a:t>
              </a:r>
              <a:r>
                <a:rPr lang="en-GB" sz="1000" b="0" i="0" baseline="0" noProof="0">
                  <a:solidFill>
                    <a:schemeClr val="tx1"/>
                  </a:solidFill>
                </a:rPr>
                <a:t> &gt; </a:t>
              </a:r>
              <a:r>
                <a:rPr lang="en-GB" sz="1000" b="1" i="0" baseline="0" noProof="0">
                  <a:solidFill>
                    <a:schemeClr val="tx1"/>
                  </a:solidFill>
                </a:rPr>
                <a:t>“Format”</a:t>
              </a:r>
            </a:p>
            <a:p>
              <a:pPr algn="l"/>
              <a:endParaRPr lang="en-GB" sz="1000" b="0" i="0" baseline="0" noProof="0">
                <a:solidFill>
                  <a:schemeClr val="tx1"/>
                </a:solidFill>
              </a:endParaRP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noProof="0">
                  <a:solidFill>
                    <a:schemeClr val="tx1"/>
                  </a:solidFill>
                </a:rPr>
                <a:t>Click</a:t>
              </a:r>
              <a:r>
                <a:rPr lang="en-GB" sz="1000" b="0" i="0" baseline="0" noProof="0">
                  <a:solidFill>
                    <a:schemeClr val="tx1"/>
                  </a:solidFill>
                </a:rPr>
                <a:t> on the icon above </a:t>
              </a:r>
              <a:r>
                <a:rPr lang="en-GB" sz="1000" b="1" i="0" baseline="0" noProof="0">
                  <a:solidFill>
                    <a:schemeClr val="tx1"/>
                  </a:solidFill>
                </a:rPr>
                <a:t>“Crop”</a:t>
              </a: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baseline="0" noProof="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a:solidFill>
                    <a:schemeClr val="tx1"/>
                  </a:solidFill>
                </a:rPr>
                <a:t>Use the </a:t>
              </a:r>
              <a:r>
                <a:rPr lang="en-GB" sz="1000" b="1" i="0" noProof="0">
                  <a:solidFill>
                    <a:schemeClr val="tx1"/>
                  </a:solidFill>
                </a:rPr>
                <a:t>“circular scale icon” </a:t>
              </a:r>
              <a:r>
                <a:rPr lang="en-GB" sz="1000" b="0" i="0" noProof="0">
                  <a:solidFill>
                    <a:schemeClr val="tx1"/>
                  </a:solidFill>
                </a:rPr>
                <a:t>to scale your picture within the cropped region.</a:t>
              </a:r>
            </a:p>
            <a:p>
              <a:pPr algn="l"/>
              <a:endParaRPr lang="en-GB" sz="1000" b="0" i="0" noProof="0">
                <a:solidFill>
                  <a:schemeClr val="tx1"/>
                </a:solidFill>
              </a:endParaRPr>
            </a:p>
            <a:p>
              <a:pPr algn="l"/>
              <a:endParaRPr lang="en-GB" sz="1000" b="0" i="0" noProof="0">
                <a:solidFill>
                  <a:schemeClr val="tx1"/>
                </a:solidFill>
              </a:endParaRPr>
            </a:p>
          </p:txBody>
        </p:sp>
        <p:pic>
          <p:nvPicPr>
            <p:cNvPr id="124" name="Picture 123"/>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125" name="Picture 124"/>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126" name="Picture 125"/>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27" name="Picture 126"/>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28" name="Group 127"/>
            <p:cNvGrpSpPr/>
            <p:nvPr userDrawn="1"/>
          </p:nvGrpSpPr>
          <p:grpSpPr>
            <a:xfrm>
              <a:off x="14367592" y="4149392"/>
              <a:ext cx="511967" cy="758182"/>
              <a:chOff x="14093278" y="4121452"/>
              <a:chExt cx="511967" cy="758182"/>
            </a:xfrm>
          </p:grpSpPr>
          <p:pic>
            <p:nvPicPr>
              <p:cNvPr id="132" name="Picture 131"/>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33" name="Rectangle 132"/>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cxnSp>
          <p:nvCxnSpPr>
            <p:cNvPr id="129" name="Straight Arrow Connector 128"/>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1" name="Oval 130"/>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spTree>
    <p:extLst>
      <p:ext uri="{BB962C8B-B14F-4D97-AF65-F5344CB8AC3E}">
        <p14:creationId xmlns:p14="http://schemas.microsoft.com/office/powerpoint/2010/main" val="4239532615"/>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Question grey with image">
    <p:spTree>
      <p:nvGrpSpPr>
        <p:cNvPr id="1" name=""/>
        <p:cNvGrpSpPr/>
        <p:nvPr/>
      </p:nvGrpSpPr>
      <p:grpSpPr>
        <a:xfrm>
          <a:off x="0" y="0"/>
          <a:ext cx="0" cy="0"/>
          <a:chOff x="0" y="0"/>
          <a:chExt cx="0" cy="0"/>
        </a:xfrm>
      </p:grpSpPr>
      <p:sp>
        <p:nvSpPr>
          <p:cNvPr id="91"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19" name="Picture Placeholder 10"/>
          <p:cNvSpPr>
            <a:spLocks noGrp="1"/>
          </p:cNvSpPr>
          <p:nvPr>
            <p:ph type="pic" sz="quarter" idx="19" hasCustomPrompt="1"/>
          </p:nvPr>
        </p:nvSpPr>
        <p:spPr bwMode="auto">
          <a:xfrm>
            <a:off x="6096000" y="333375"/>
            <a:ext cx="57610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a:t>Click on icon left </a:t>
            </a:r>
            <a:br>
              <a:rPr lang="en-GB"/>
            </a:br>
            <a:r>
              <a:rPr lang="en-GB"/>
              <a:t>to insert picture </a:t>
            </a:r>
            <a:endParaRPr lang="nl-NL"/>
          </a:p>
        </p:txBody>
      </p:sp>
      <p:grpSp>
        <p:nvGrpSpPr>
          <p:cNvPr id="57" name="Group 56"/>
          <p:cNvGrpSpPr/>
          <p:nvPr userDrawn="1"/>
        </p:nvGrpSpPr>
        <p:grpSpPr>
          <a:xfrm>
            <a:off x="12263438" y="0"/>
            <a:ext cx="3681702" cy="3436620"/>
            <a:chOff x="12263438" y="0"/>
            <a:chExt cx="3681702" cy="3436620"/>
          </a:xfrm>
        </p:grpSpPr>
        <p:sp>
          <p:nvSpPr>
            <p:cNvPr id="58"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59"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0"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61"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2"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63"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64"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5"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66"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67"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68"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69"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0"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71"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2"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73"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4"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75"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76"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77"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78" name="Rectangle 77"/>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79" name="Rectangle 78"/>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80" name="Rectangle 79"/>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1" name="Rectangle 80"/>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82" name="Rectangle 81"/>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83"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4"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85"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86"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87" name="Rectangle 86"/>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88" name="Rectangle 87"/>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89"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0"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92"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tx2"/>
                </a:solidFill>
              </a:defRPr>
            </a:lvl1pPr>
          </a:lstStyle>
          <a:p>
            <a:pPr lvl="0"/>
            <a:r>
              <a:rPr lang="en-GB" noProof="0"/>
              <a:t>Click to edit Name or Subtitle </a:t>
            </a:r>
          </a:p>
        </p:txBody>
      </p:sp>
      <p:sp>
        <p:nvSpPr>
          <p:cNvPr id="93"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accent1"/>
                </a:solidFill>
              </a:defRPr>
            </a:lvl1pPr>
          </a:lstStyle>
          <a:p>
            <a:r>
              <a:rPr lang="en-GB" noProof="0"/>
              <a:t>Questions</a:t>
            </a:r>
          </a:p>
        </p:txBody>
      </p:sp>
      <p:sp>
        <p:nvSpPr>
          <p:cNvPr id="94"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NAME OR SUBTITLE HERE</a:t>
            </a:r>
          </a:p>
        </p:txBody>
      </p:sp>
      <p:sp>
        <p:nvSpPr>
          <p:cNvPr id="95" name="Rectangle 104"/>
          <p:cNvSpPr>
            <a:spLocks noChangeArrowheads="1"/>
          </p:cNvSpPr>
          <p:nvPr userDrawn="1"/>
        </p:nvSpPr>
        <p:spPr bwMode="gray">
          <a:xfrm flipH="1">
            <a:off x="-3101356" y="3119578"/>
            <a:ext cx="3018791" cy="5308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YOUR QUOTE IN MAXIMUM OF 1 LINE OF TEXT</a:t>
            </a:r>
          </a:p>
        </p:txBody>
      </p:sp>
      <p:grpSp>
        <p:nvGrpSpPr>
          <p:cNvPr id="96" name="Group 95"/>
          <p:cNvGrpSpPr/>
          <p:nvPr userDrawn="1"/>
        </p:nvGrpSpPr>
        <p:grpSpPr>
          <a:xfrm>
            <a:off x="-3101342" y="3119579"/>
            <a:ext cx="3018791" cy="522270"/>
            <a:chOff x="-460208" y="1245102"/>
            <a:chExt cx="377657" cy="522270"/>
          </a:xfrm>
        </p:grpSpPr>
        <p:cxnSp>
          <p:nvCxnSpPr>
            <p:cNvPr id="97" name="Straight Connector 96"/>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98" name="Straight Connector 97"/>
            <p:cNvCxnSpPr/>
            <p:nvPr userDrawn="1"/>
          </p:nvCxnSpPr>
          <p:spPr bwMode="gray">
            <a:xfrm flipH="1">
              <a:off x="-460208" y="1245102"/>
              <a:ext cx="377657" cy="0"/>
            </a:xfrm>
            <a:prstGeom prst="line">
              <a:avLst/>
            </a:prstGeom>
            <a:noFill/>
            <a:ln w="6350" cap="flat" cmpd="sng" algn="ctr">
              <a:solidFill>
                <a:srgbClr val="FF0000"/>
              </a:solidFill>
              <a:prstDash val="dash"/>
              <a:miter lim="800000"/>
            </a:ln>
            <a:effectLst/>
          </p:spPr>
        </p:cxnSp>
      </p:grpSp>
      <p:grpSp>
        <p:nvGrpSpPr>
          <p:cNvPr id="99" name="Group 98"/>
          <p:cNvGrpSpPr/>
          <p:nvPr userDrawn="1"/>
        </p:nvGrpSpPr>
        <p:grpSpPr>
          <a:xfrm>
            <a:off x="-3101342" y="3937800"/>
            <a:ext cx="3018791" cy="726649"/>
            <a:chOff x="-460208" y="479536"/>
            <a:chExt cx="377657" cy="726649"/>
          </a:xfrm>
        </p:grpSpPr>
        <p:cxnSp>
          <p:nvCxnSpPr>
            <p:cNvPr id="100" name="Straight Connector 99"/>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1" name="Straight Connector 100"/>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02" name="Title 1"/>
          <p:cNvSpPr txBox="1">
            <a:spLocks/>
          </p:cNvSpPr>
          <p:nvPr userDrawn="1"/>
        </p:nvSpPr>
        <p:spPr bwMode="gray">
          <a:xfrm>
            <a:off x="619172" y="1316161"/>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nl-NL" sz="19900" noProof="0">
                <a:solidFill>
                  <a:srgbClr val="D4D2D2"/>
                </a:solidFill>
              </a:rPr>
              <a:t>?</a:t>
            </a:r>
            <a:endParaRPr lang="en-GB" sz="19900">
              <a:solidFill>
                <a:srgbClr val="D4D2D2"/>
              </a:solidFill>
            </a:endParaRPr>
          </a:p>
        </p:txBody>
      </p:sp>
      <p:sp>
        <p:nvSpPr>
          <p:cNvPr id="103"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grpSp>
        <p:nvGrpSpPr>
          <p:cNvPr id="104" name="Group 103"/>
          <p:cNvGrpSpPr/>
          <p:nvPr userDrawn="1"/>
        </p:nvGrpSpPr>
        <p:grpSpPr>
          <a:xfrm>
            <a:off x="12263437" y="3542534"/>
            <a:ext cx="3681703" cy="2424674"/>
            <a:chOff x="12263437" y="3542534"/>
            <a:chExt cx="3681703" cy="2424674"/>
          </a:xfrm>
        </p:grpSpPr>
        <p:sp>
          <p:nvSpPr>
            <p:cNvPr id="118"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a:p>
          </p:txBody>
        </p:sp>
        <p:sp>
          <p:nvSpPr>
            <p:cNvPr id="119" name="Rectangle 118"/>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a:solidFill>
                    <a:schemeClr val="tx1"/>
                  </a:solidFill>
                  <a:latin typeface="+mj-lt"/>
                </a:rPr>
                <a:t>CROP PICTURE</a:t>
              </a:r>
            </a:p>
            <a:p>
              <a:pPr algn="l"/>
              <a:r>
                <a:rPr lang="en-GB" sz="1000" b="0" i="0" noProof="0">
                  <a:solidFill>
                    <a:schemeClr val="tx1"/>
                  </a:solidFill>
                </a:rPr>
                <a:t>Select picture &gt; click</a:t>
              </a:r>
              <a:r>
                <a:rPr lang="en-GB" sz="1000" b="0" i="0" baseline="0" noProof="0">
                  <a:solidFill>
                    <a:schemeClr val="tx1"/>
                  </a:solidFill>
                </a:rPr>
                <a:t> on tab </a:t>
              </a:r>
              <a:r>
                <a:rPr lang="en-GB" sz="1000" b="1" i="0" baseline="0" noProof="0">
                  <a:solidFill>
                    <a:schemeClr val="tx1"/>
                  </a:solidFill>
                </a:rPr>
                <a:t>“Picture Tools”</a:t>
              </a:r>
              <a:r>
                <a:rPr lang="en-GB" sz="1000" b="0" i="0" baseline="0" noProof="0">
                  <a:solidFill>
                    <a:schemeClr val="tx1"/>
                  </a:solidFill>
                </a:rPr>
                <a:t> &gt; </a:t>
              </a:r>
              <a:r>
                <a:rPr lang="en-GB" sz="1000" b="1" i="0" baseline="0" noProof="0">
                  <a:solidFill>
                    <a:schemeClr val="tx1"/>
                  </a:solidFill>
                </a:rPr>
                <a:t>“Format”</a:t>
              </a:r>
            </a:p>
            <a:p>
              <a:pPr algn="l"/>
              <a:endParaRPr lang="en-GB" sz="1000" b="0" i="0" baseline="0" noProof="0">
                <a:solidFill>
                  <a:schemeClr val="tx1"/>
                </a:solidFill>
              </a:endParaRP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noProof="0">
                  <a:solidFill>
                    <a:schemeClr val="tx1"/>
                  </a:solidFill>
                </a:rPr>
                <a:t>Click</a:t>
              </a:r>
              <a:r>
                <a:rPr lang="en-GB" sz="1000" b="0" i="0" baseline="0" noProof="0">
                  <a:solidFill>
                    <a:schemeClr val="tx1"/>
                  </a:solidFill>
                </a:rPr>
                <a:t> on the icon above </a:t>
              </a:r>
              <a:r>
                <a:rPr lang="en-GB" sz="1000" b="1" i="0" baseline="0" noProof="0">
                  <a:solidFill>
                    <a:schemeClr val="tx1"/>
                  </a:solidFill>
                </a:rPr>
                <a:t>“Crop”</a:t>
              </a: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baseline="0" noProof="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a:solidFill>
                    <a:schemeClr val="tx1"/>
                  </a:solidFill>
                </a:rPr>
                <a:t>Use the </a:t>
              </a:r>
              <a:r>
                <a:rPr lang="en-GB" sz="1000" b="1" i="0" noProof="0">
                  <a:solidFill>
                    <a:schemeClr val="tx1"/>
                  </a:solidFill>
                </a:rPr>
                <a:t>“circular scale icon” </a:t>
              </a:r>
              <a:r>
                <a:rPr lang="en-GB" sz="1000" b="0" i="0" noProof="0">
                  <a:solidFill>
                    <a:schemeClr val="tx1"/>
                  </a:solidFill>
                </a:rPr>
                <a:t>to scale your picture within the cropped region.</a:t>
              </a:r>
            </a:p>
            <a:p>
              <a:pPr algn="l"/>
              <a:endParaRPr lang="en-GB" sz="1000" b="0" i="0" noProof="0">
                <a:solidFill>
                  <a:schemeClr val="tx1"/>
                </a:solidFill>
              </a:endParaRPr>
            </a:p>
            <a:p>
              <a:pPr algn="l"/>
              <a:endParaRPr lang="en-GB" sz="1000" b="0" i="0" noProof="0">
                <a:solidFill>
                  <a:schemeClr val="tx1"/>
                </a:solidFill>
              </a:endParaRPr>
            </a:p>
          </p:txBody>
        </p:sp>
        <p:pic>
          <p:nvPicPr>
            <p:cNvPr id="120" name="Picture 119"/>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121" name="Picture 120"/>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122" name="Picture 121"/>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23" name="Picture 122"/>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24" name="Group 123"/>
            <p:cNvGrpSpPr/>
            <p:nvPr userDrawn="1"/>
          </p:nvGrpSpPr>
          <p:grpSpPr>
            <a:xfrm>
              <a:off x="14367592" y="4149392"/>
              <a:ext cx="511967" cy="758182"/>
              <a:chOff x="14093278" y="4121452"/>
              <a:chExt cx="511967" cy="758182"/>
            </a:xfrm>
          </p:grpSpPr>
          <p:pic>
            <p:nvPicPr>
              <p:cNvPr id="128" name="Picture 127"/>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29" name="Rectangle 128"/>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cxnSp>
          <p:nvCxnSpPr>
            <p:cNvPr id="125" name="Straight Arrow Connector 124"/>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Oval 126"/>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spTree>
    <p:extLst>
      <p:ext uri="{BB962C8B-B14F-4D97-AF65-F5344CB8AC3E}">
        <p14:creationId xmlns:p14="http://schemas.microsoft.com/office/powerpoint/2010/main" val="1049711330"/>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Blue End Slide">
    <p:spTree>
      <p:nvGrpSpPr>
        <p:cNvPr id="1" name=""/>
        <p:cNvGrpSpPr/>
        <p:nvPr/>
      </p:nvGrpSpPr>
      <p:grpSpPr>
        <a:xfrm>
          <a:off x="0" y="0"/>
          <a:ext cx="0" cy="0"/>
          <a:chOff x="0" y="0"/>
          <a:chExt cx="0" cy="0"/>
        </a:xfrm>
      </p:grpSpPr>
      <p:sp>
        <p:nvSpPr>
          <p:cNvPr id="60"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31" name="Rectangle 30"/>
          <p:cNvSpPr/>
          <p:nvPr userDrawn="1"/>
        </p:nvSpPr>
        <p:spPr>
          <a:xfrm>
            <a:off x="6096000"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30" name="Rectangle 29"/>
          <p:cNvSpPr/>
          <p:nvPr userDrawn="1"/>
        </p:nvSpPr>
        <p:spPr>
          <a:xfrm>
            <a:off x="334962"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grpSp>
        <p:nvGrpSpPr>
          <p:cNvPr id="2" name="Group 1"/>
          <p:cNvGrpSpPr/>
          <p:nvPr userDrawn="1"/>
        </p:nvGrpSpPr>
        <p:grpSpPr>
          <a:xfrm>
            <a:off x="6924883" y="2485894"/>
            <a:ext cx="4169881" cy="1760986"/>
            <a:chOff x="6924883" y="2485894"/>
            <a:chExt cx="4169881" cy="1760986"/>
          </a:xfrm>
        </p:grpSpPr>
        <p:sp>
          <p:nvSpPr>
            <p:cNvPr id="32" name="Freeform 5"/>
            <p:cNvSpPr>
              <a:spLocks/>
            </p:cNvSpPr>
            <p:nvPr/>
          </p:nvSpPr>
          <p:spPr bwMode="auto">
            <a:xfrm>
              <a:off x="6924883" y="2485894"/>
              <a:ext cx="1408789" cy="1704501"/>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3" name="Oval 32"/>
            <p:cNvSpPr>
              <a:spLocks noChangeArrowheads="1"/>
            </p:cNvSpPr>
            <p:nvPr/>
          </p:nvSpPr>
          <p:spPr bwMode="auto">
            <a:xfrm>
              <a:off x="7444872" y="2967673"/>
              <a:ext cx="368810" cy="37213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4" name="Rectangle 33"/>
            <p:cNvSpPr>
              <a:spLocks noChangeArrowheads="1"/>
            </p:cNvSpPr>
            <p:nvPr/>
          </p:nvSpPr>
          <p:spPr bwMode="auto">
            <a:xfrm>
              <a:off x="8629384" y="2710171"/>
              <a:ext cx="141212" cy="559861"/>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5" name="Freeform 8"/>
            <p:cNvSpPr>
              <a:spLocks noEditPoints="1"/>
            </p:cNvSpPr>
            <p:nvPr/>
          </p:nvSpPr>
          <p:spPr bwMode="auto">
            <a:xfrm>
              <a:off x="8840370" y="2818155"/>
              <a:ext cx="465166" cy="465166"/>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6" name="Freeform 9"/>
            <p:cNvSpPr>
              <a:spLocks/>
            </p:cNvSpPr>
            <p:nvPr/>
          </p:nvSpPr>
          <p:spPr bwMode="auto">
            <a:xfrm>
              <a:off x="9322150" y="2834768"/>
              <a:ext cx="526635" cy="435262"/>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7" name="Freeform 10"/>
            <p:cNvSpPr>
              <a:spLocks/>
            </p:cNvSpPr>
            <p:nvPr/>
          </p:nvSpPr>
          <p:spPr bwMode="auto">
            <a:xfrm>
              <a:off x="9895300" y="2834768"/>
              <a:ext cx="139550" cy="435262"/>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8" name="Freeform 11"/>
            <p:cNvSpPr>
              <a:spLocks/>
            </p:cNvSpPr>
            <p:nvPr/>
          </p:nvSpPr>
          <p:spPr bwMode="auto">
            <a:xfrm>
              <a:off x="8626062" y="3369709"/>
              <a:ext cx="440247"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9" name="Freeform 12"/>
            <p:cNvSpPr>
              <a:spLocks/>
            </p:cNvSpPr>
            <p:nvPr/>
          </p:nvSpPr>
          <p:spPr bwMode="auto">
            <a:xfrm>
              <a:off x="9165987" y="3379677"/>
              <a:ext cx="139550" cy="435262"/>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0" name="Freeform 13"/>
            <p:cNvSpPr>
              <a:spLocks/>
            </p:cNvSpPr>
            <p:nvPr/>
          </p:nvSpPr>
          <p:spPr bwMode="auto">
            <a:xfrm>
              <a:off x="9406876" y="3369709"/>
              <a:ext cx="438585"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1" name="Freeform 14"/>
            <p:cNvSpPr>
              <a:spLocks noEditPoints="1"/>
            </p:cNvSpPr>
            <p:nvPr/>
          </p:nvSpPr>
          <p:spPr bwMode="auto">
            <a:xfrm>
              <a:off x="9915235" y="3366386"/>
              <a:ext cx="463505" cy="461843"/>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2" name="Freeform 15"/>
            <p:cNvSpPr>
              <a:spLocks/>
            </p:cNvSpPr>
            <p:nvPr/>
          </p:nvSpPr>
          <p:spPr bwMode="auto">
            <a:xfrm>
              <a:off x="8632707" y="3999345"/>
              <a:ext cx="154502" cy="191051"/>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3" name="Freeform 16"/>
            <p:cNvSpPr>
              <a:spLocks noEditPoints="1"/>
            </p:cNvSpPr>
            <p:nvPr/>
          </p:nvSpPr>
          <p:spPr bwMode="auto">
            <a:xfrm>
              <a:off x="8773917" y="4045861"/>
              <a:ext cx="122937" cy="147857"/>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4" name="Freeform 17"/>
            <p:cNvSpPr>
              <a:spLocks/>
            </p:cNvSpPr>
            <p:nvPr/>
          </p:nvSpPr>
          <p:spPr bwMode="auto">
            <a:xfrm>
              <a:off x="8920112" y="4045861"/>
              <a:ext cx="119614" cy="147857"/>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5" name="Freeform 18"/>
            <p:cNvSpPr>
              <a:spLocks/>
            </p:cNvSpPr>
            <p:nvPr/>
          </p:nvSpPr>
          <p:spPr bwMode="auto">
            <a:xfrm>
              <a:off x="9066308" y="3999345"/>
              <a:ext cx="112969" cy="191051"/>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6" name="Freeform 19"/>
            <p:cNvSpPr>
              <a:spLocks/>
            </p:cNvSpPr>
            <p:nvPr/>
          </p:nvSpPr>
          <p:spPr bwMode="auto">
            <a:xfrm>
              <a:off x="9215826" y="4045861"/>
              <a:ext cx="112969" cy="144534"/>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7" name="Freeform 20"/>
            <p:cNvSpPr>
              <a:spLocks noEditPoints="1"/>
            </p:cNvSpPr>
            <p:nvPr/>
          </p:nvSpPr>
          <p:spPr bwMode="auto">
            <a:xfrm>
              <a:off x="9355376" y="4045861"/>
              <a:ext cx="127921" cy="147857"/>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8" name="Rectangle 47"/>
            <p:cNvSpPr>
              <a:spLocks noChangeArrowheads="1"/>
            </p:cNvSpPr>
            <p:nvPr/>
          </p:nvSpPr>
          <p:spPr bwMode="auto">
            <a:xfrm>
              <a:off x="9516522" y="3999345"/>
              <a:ext cx="23258" cy="191051"/>
            </a:xfrm>
            <a:prstGeom prst="rect">
              <a:avLst/>
            </a:pr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9" name="Freeform 22"/>
            <p:cNvSpPr>
              <a:spLocks noEditPoints="1"/>
            </p:cNvSpPr>
            <p:nvPr/>
          </p:nvSpPr>
          <p:spPr bwMode="auto">
            <a:xfrm>
              <a:off x="9566361" y="4045861"/>
              <a:ext cx="129582" cy="147857"/>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0" name="Freeform 23"/>
            <p:cNvSpPr>
              <a:spLocks noEditPoints="1"/>
            </p:cNvSpPr>
            <p:nvPr/>
          </p:nvSpPr>
          <p:spPr bwMode="auto">
            <a:xfrm>
              <a:off x="9715879" y="4049184"/>
              <a:ext cx="122937" cy="197696"/>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1" name="Freeform 24"/>
            <p:cNvSpPr>
              <a:spLocks/>
            </p:cNvSpPr>
            <p:nvPr/>
          </p:nvSpPr>
          <p:spPr bwMode="auto">
            <a:xfrm>
              <a:off x="9862074" y="4049184"/>
              <a:ext cx="126259" cy="197696"/>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2" name="Freeform 25"/>
            <p:cNvSpPr>
              <a:spLocks/>
            </p:cNvSpPr>
            <p:nvPr/>
          </p:nvSpPr>
          <p:spPr bwMode="auto">
            <a:xfrm>
              <a:off x="10083028" y="3992700"/>
              <a:ext cx="149518" cy="204341"/>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3" name="Freeform 26"/>
            <p:cNvSpPr>
              <a:spLocks noEditPoints="1"/>
            </p:cNvSpPr>
            <p:nvPr/>
          </p:nvSpPr>
          <p:spPr bwMode="auto">
            <a:xfrm>
              <a:off x="10259126" y="4045861"/>
              <a:ext cx="126259" cy="147857"/>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4" name="Freeform 27"/>
            <p:cNvSpPr>
              <a:spLocks/>
            </p:cNvSpPr>
            <p:nvPr/>
          </p:nvSpPr>
          <p:spPr bwMode="auto">
            <a:xfrm>
              <a:off x="10418612" y="4045861"/>
              <a:ext cx="66452" cy="144534"/>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5" name="Freeform 28"/>
            <p:cNvSpPr>
              <a:spLocks/>
            </p:cNvSpPr>
            <p:nvPr/>
          </p:nvSpPr>
          <p:spPr bwMode="auto">
            <a:xfrm>
              <a:off x="10491709" y="4049184"/>
              <a:ext cx="126259" cy="141212"/>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6" name="Freeform 29"/>
            <p:cNvSpPr>
              <a:spLocks noEditPoints="1"/>
            </p:cNvSpPr>
            <p:nvPr/>
          </p:nvSpPr>
          <p:spPr bwMode="auto">
            <a:xfrm>
              <a:off x="10641227" y="3999345"/>
              <a:ext cx="23258" cy="191051"/>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7" name="Freeform 30"/>
            <p:cNvSpPr>
              <a:spLocks/>
            </p:cNvSpPr>
            <p:nvPr/>
          </p:nvSpPr>
          <p:spPr bwMode="auto">
            <a:xfrm>
              <a:off x="10694389" y="4045861"/>
              <a:ext cx="117953" cy="147857"/>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8" name="Freeform 31"/>
            <p:cNvSpPr>
              <a:spLocks noEditPoints="1"/>
            </p:cNvSpPr>
            <p:nvPr/>
          </p:nvSpPr>
          <p:spPr bwMode="auto">
            <a:xfrm>
              <a:off x="10832278" y="4045861"/>
              <a:ext cx="126259" cy="147857"/>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9" name="Freeform 32"/>
            <p:cNvSpPr>
              <a:spLocks/>
            </p:cNvSpPr>
            <p:nvPr/>
          </p:nvSpPr>
          <p:spPr bwMode="auto">
            <a:xfrm>
              <a:off x="10981795" y="4045861"/>
              <a:ext cx="112969" cy="147857"/>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grpSp>
        <p:nvGrpSpPr>
          <p:cNvPr id="95" name="Group 94"/>
          <p:cNvGrpSpPr/>
          <p:nvPr userDrawn="1"/>
        </p:nvGrpSpPr>
        <p:grpSpPr>
          <a:xfrm>
            <a:off x="12263438" y="0"/>
            <a:ext cx="3681702" cy="3436620"/>
            <a:chOff x="12263438" y="0"/>
            <a:chExt cx="3681702" cy="3436620"/>
          </a:xfrm>
        </p:grpSpPr>
        <p:sp>
          <p:nvSpPr>
            <p:cNvPr id="96"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97"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98"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99"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00"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101"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102"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03"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104"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05"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106"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107"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08"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109"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10"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111"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12"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113"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14"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115"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116" name="Rectangle 115"/>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17" name="Rectangle 116"/>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118" name="Rectangle 117"/>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19" name="Rectangle 118"/>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120" name="Rectangle 119"/>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121"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22"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123"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24"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125" name="Rectangle 124"/>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26" name="Rectangle 125"/>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127"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28"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80" name="Title 1"/>
          <p:cNvSpPr>
            <a:spLocks noGrp="1"/>
          </p:cNvSpPr>
          <p:nvPr>
            <p:ph type="ctrTitle" hasCustomPrompt="1"/>
          </p:nvPr>
        </p:nvSpPr>
        <p:spPr bwMode="gray">
          <a:xfrm>
            <a:off x="658812" y="1071321"/>
            <a:ext cx="4970463" cy="1840326"/>
          </a:xfrm>
        </p:spPr>
        <p:txBody>
          <a:bodyPr anchor="b" anchorCtr="0">
            <a:noAutofit/>
          </a:bodyPr>
          <a:lstStyle>
            <a:lvl1pPr algn="l">
              <a:lnSpc>
                <a:spcPts val="4600"/>
              </a:lnSpc>
              <a:defRPr sz="5600" b="1">
                <a:solidFill>
                  <a:schemeClr val="bg1"/>
                </a:solidFill>
              </a:defRPr>
            </a:lvl1pPr>
          </a:lstStyle>
          <a:p>
            <a:r>
              <a:rPr lang="en-GB" noProof="0"/>
              <a:t>Click to edit </a:t>
            </a:r>
            <a:br>
              <a:rPr lang="en-GB" noProof="0"/>
            </a:br>
            <a:r>
              <a:rPr lang="en-GB" noProof="0"/>
              <a:t>END title</a:t>
            </a:r>
          </a:p>
        </p:txBody>
      </p:sp>
      <p:sp>
        <p:nvSpPr>
          <p:cNvPr id="81" name="Text Placeholder 6"/>
          <p:cNvSpPr>
            <a:spLocks noGrp="1"/>
          </p:cNvSpPr>
          <p:nvPr>
            <p:ph type="body" sz="quarter" idx="11" hasCustomPrompt="1"/>
          </p:nvPr>
        </p:nvSpPr>
        <p:spPr bwMode="gray">
          <a:xfrm>
            <a:off x="658812" y="3035186"/>
            <a:ext cx="4398963" cy="729450"/>
          </a:xfrm>
        </p:spPr>
        <p:txBody>
          <a:bodyPr>
            <a:noAutofit/>
          </a:bodyPr>
          <a:lstStyle>
            <a:lvl1pPr algn="l">
              <a:lnSpc>
                <a:spcPts val="2300"/>
              </a:lnSpc>
              <a:defRPr sz="2500">
                <a:solidFill>
                  <a:schemeClr val="bg1"/>
                </a:solidFill>
              </a:defRPr>
            </a:lvl1pPr>
          </a:lstStyle>
          <a:p>
            <a:pPr lvl="0"/>
            <a:r>
              <a:rPr lang="en-GB" noProof="0"/>
              <a:t>Click to edit Name or Subtitle</a:t>
            </a:r>
          </a:p>
        </p:txBody>
      </p:sp>
      <p:sp>
        <p:nvSpPr>
          <p:cNvPr id="82" name="Rectangle 104"/>
          <p:cNvSpPr>
            <a:spLocks noChangeArrowheads="1"/>
          </p:cNvSpPr>
          <p:nvPr userDrawn="1"/>
        </p:nvSpPr>
        <p:spPr bwMode="gray">
          <a:xfrm flipH="1">
            <a:off x="-3101348" y="3022486"/>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NAME OR SUBTITLE HERE</a:t>
            </a:r>
          </a:p>
        </p:txBody>
      </p:sp>
      <p:sp>
        <p:nvSpPr>
          <p:cNvPr id="83" name="Rectangle 104"/>
          <p:cNvSpPr>
            <a:spLocks noChangeArrowheads="1"/>
          </p:cNvSpPr>
          <p:nvPr userDrawn="1"/>
        </p:nvSpPr>
        <p:spPr bwMode="gray">
          <a:xfrm flipH="1">
            <a:off x="-3101353" y="1071320"/>
            <a:ext cx="3018791" cy="168592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YOUR END TITLE (TANK YOU)</a:t>
            </a:r>
          </a:p>
        </p:txBody>
      </p:sp>
      <p:grpSp>
        <p:nvGrpSpPr>
          <p:cNvPr id="84" name="Group 83"/>
          <p:cNvGrpSpPr/>
          <p:nvPr userDrawn="1"/>
        </p:nvGrpSpPr>
        <p:grpSpPr>
          <a:xfrm>
            <a:off x="-3101342" y="1071321"/>
            <a:ext cx="3018791" cy="1685926"/>
            <a:chOff x="-460208" y="81446"/>
            <a:chExt cx="377657" cy="1685926"/>
          </a:xfrm>
        </p:grpSpPr>
        <p:cxnSp>
          <p:nvCxnSpPr>
            <p:cNvPr id="87" name="Straight Connector 86"/>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88" name="Straight Connector 87"/>
            <p:cNvCxnSpPr/>
            <p:nvPr userDrawn="1"/>
          </p:nvCxnSpPr>
          <p:spPr bwMode="gray">
            <a:xfrm flipH="1">
              <a:off x="-460208" y="81446"/>
              <a:ext cx="377657" cy="0"/>
            </a:xfrm>
            <a:prstGeom prst="line">
              <a:avLst/>
            </a:prstGeom>
            <a:noFill/>
            <a:ln w="6350" cap="flat" cmpd="sng" algn="ctr">
              <a:solidFill>
                <a:srgbClr val="FF0000"/>
              </a:solidFill>
              <a:prstDash val="dash"/>
              <a:miter lim="800000"/>
            </a:ln>
            <a:effectLst/>
          </p:spPr>
        </p:cxnSp>
      </p:grpSp>
      <p:grpSp>
        <p:nvGrpSpPr>
          <p:cNvPr id="89" name="Group 88"/>
          <p:cNvGrpSpPr/>
          <p:nvPr userDrawn="1"/>
        </p:nvGrpSpPr>
        <p:grpSpPr>
          <a:xfrm>
            <a:off x="-3101342" y="3022486"/>
            <a:ext cx="3018791" cy="726649"/>
            <a:chOff x="-460208" y="479536"/>
            <a:chExt cx="377657" cy="726649"/>
          </a:xfrm>
        </p:grpSpPr>
        <p:cxnSp>
          <p:nvCxnSpPr>
            <p:cNvPr id="90" name="Straight Connector 89"/>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91" name="Straight Connector 90"/>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94" name="Text Placeholder 6"/>
          <p:cNvSpPr>
            <a:spLocks noGrp="1"/>
          </p:cNvSpPr>
          <p:nvPr>
            <p:ph type="body" sz="quarter" idx="12" hasCustomPrompt="1"/>
          </p:nvPr>
        </p:nvSpPr>
        <p:spPr bwMode="gray">
          <a:xfrm>
            <a:off x="658812" y="4615543"/>
            <a:ext cx="4398963" cy="1149832"/>
          </a:xfrm>
        </p:spPr>
        <p:txBody>
          <a:bodyPr>
            <a:noAutofit/>
          </a:bodyPr>
          <a:lstStyle>
            <a:lvl1pPr algn="l">
              <a:lnSpc>
                <a:spcPct val="80000"/>
              </a:lnSpc>
              <a:defRPr sz="1500">
                <a:solidFill>
                  <a:schemeClr val="bg1"/>
                </a:solidFill>
                <a:latin typeface="+mn-lt"/>
              </a:defRPr>
            </a:lvl1pPr>
          </a:lstStyle>
          <a:p>
            <a:pPr lvl="0"/>
            <a:r>
              <a:rPr lang="en-GB" noProof="0"/>
              <a:t>Address</a:t>
            </a:r>
          </a:p>
        </p:txBody>
      </p:sp>
      <p:sp>
        <p:nvSpPr>
          <p:cNvPr id="137" name="Rectangle 104"/>
          <p:cNvSpPr>
            <a:spLocks noChangeArrowheads="1"/>
          </p:cNvSpPr>
          <p:nvPr userDrawn="1"/>
        </p:nvSpPr>
        <p:spPr bwMode="gray">
          <a:xfrm flipH="1">
            <a:off x="-3101352" y="4615543"/>
            <a:ext cx="3018793" cy="1149831"/>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ADDRESS HERE </a:t>
            </a:r>
          </a:p>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THE REFERENCE PRESENATATION HAS ALL LOCATIONS PRESET FOR YOU TO COPY AND USE FOR YOUR OWN PRESENTATION </a:t>
            </a:r>
          </a:p>
        </p:txBody>
      </p:sp>
      <p:grpSp>
        <p:nvGrpSpPr>
          <p:cNvPr id="138" name="Group 137"/>
          <p:cNvGrpSpPr/>
          <p:nvPr userDrawn="1"/>
        </p:nvGrpSpPr>
        <p:grpSpPr>
          <a:xfrm>
            <a:off x="-3101342" y="4588626"/>
            <a:ext cx="3018791" cy="1176748"/>
            <a:chOff x="-460208" y="610462"/>
            <a:chExt cx="377657" cy="1176748"/>
          </a:xfrm>
        </p:grpSpPr>
        <p:cxnSp>
          <p:nvCxnSpPr>
            <p:cNvPr id="139" name="Straight Connector 138"/>
            <p:cNvCxnSpPr/>
            <p:nvPr userDrawn="1"/>
          </p:nvCxnSpPr>
          <p:spPr bwMode="gray">
            <a:xfrm flipH="1">
              <a:off x="-460208" y="1787210"/>
              <a:ext cx="377657" cy="0"/>
            </a:xfrm>
            <a:prstGeom prst="line">
              <a:avLst/>
            </a:prstGeom>
            <a:noFill/>
            <a:ln w="6350" cap="flat" cmpd="sng" algn="ctr">
              <a:solidFill>
                <a:srgbClr val="FF0000"/>
              </a:solidFill>
              <a:prstDash val="dash"/>
              <a:miter lim="800000"/>
            </a:ln>
            <a:effectLst/>
          </p:spPr>
        </p:cxnSp>
        <p:cxnSp>
          <p:nvCxnSpPr>
            <p:cNvPr id="140" name="Straight Connector 139"/>
            <p:cNvCxnSpPr/>
            <p:nvPr userDrawn="1"/>
          </p:nvCxnSpPr>
          <p:spPr bwMode="gray">
            <a:xfrm flipH="1">
              <a:off x="-460208" y="610462"/>
              <a:ext cx="377657" cy="0"/>
            </a:xfrm>
            <a:prstGeom prst="line">
              <a:avLst/>
            </a:prstGeom>
            <a:noFill/>
            <a:ln w="6350" cap="flat" cmpd="sng" algn="ctr">
              <a:solidFill>
                <a:srgbClr val="FF0000"/>
              </a:solidFill>
              <a:prstDash val="dash"/>
              <a:miter lim="800000"/>
            </a:ln>
            <a:effectLst/>
          </p:spPr>
        </p:cxnSp>
      </p:grpSp>
      <p:cxnSp>
        <p:nvCxnSpPr>
          <p:cNvPr id="147" name="Straight Connector 146"/>
          <p:cNvCxnSpPr/>
          <p:nvPr userDrawn="1"/>
        </p:nvCxnSpPr>
        <p:spPr bwMode="gray">
          <a:xfrm flipH="1">
            <a:off x="-3101342" y="4190790"/>
            <a:ext cx="3018791" cy="0"/>
          </a:xfrm>
          <a:prstGeom prst="line">
            <a:avLst/>
          </a:prstGeom>
          <a:noFill/>
          <a:ln w="6350" cap="flat" cmpd="sng" algn="ctr">
            <a:solidFill>
              <a:srgbClr val="FF0000"/>
            </a:solidFill>
            <a:prstDash val="dash"/>
            <a:miter lim="800000"/>
          </a:ln>
          <a:effectLst/>
        </p:spPr>
      </p:cxnSp>
      <p:sp>
        <p:nvSpPr>
          <p:cNvPr id="148" name="Rectangle 104"/>
          <p:cNvSpPr>
            <a:spLocks noChangeArrowheads="1"/>
          </p:cNvSpPr>
          <p:nvPr userDrawn="1"/>
        </p:nvSpPr>
        <p:spPr bwMode="gray">
          <a:xfrm flipH="1">
            <a:off x="-3101357" y="4215512"/>
            <a:ext cx="3068635" cy="346197"/>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LOCATION</a:t>
            </a:r>
          </a:p>
        </p:txBody>
      </p:sp>
      <p:sp>
        <p:nvSpPr>
          <p:cNvPr id="149" name="Text Placeholder 6"/>
          <p:cNvSpPr>
            <a:spLocks noGrp="1"/>
          </p:cNvSpPr>
          <p:nvPr>
            <p:ph type="body" sz="quarter" idx="13" hasCustomPrompt="1"/>
          </p:nvPr>
        </p:nvSpPr>
        <p:spPr bwMode="gray">
          <a:xfrm>
            <a:off x="652167" y="4219206"/>
            <a:ext cx="4398963" cy="302127"/>
          </a:xfrm>
        </p:spPr>
        <p:txBody>
          <a:bodyPr>
            <a:noAutofit/>
          </a:bodyPr>
          <a:lstStyle>
            <a:lvl1pPr algn="l">
              <a:lnSpc>
                <a:spcPct val="80000"/>
              </a:lnSpc>
              <a:defRPr sz="1800" b="1" cap="all" baseline="0">
                <a:solidFill>
                  <a:schemeClr val="bg1"/>
                </a:solidFill>
                <a:latin typeface="+mj-lt"/>
              </a:defRPr>
            </a:lvl1pPr>
          </a:lstStyle>
          <a:p>
            <a:pPr lvl="0"/>
            <a:r>
              <a:rPr lang="en-GB" noProof="0"/>
              <a:t>Location</a:t>
            </a:r>
          </a:p>
        </p:txBody>
      </p:sp>
      <p:sp>
        <p:nvSpPr>
          <p:cNvPr id="168" name="Freeform 137"/>
          <p:cNvSpPr>
            <a:spLocks noEditPoints="1"/>
          </p:cNvSpPr>
          <p:nvPr userDrawn="1"/>
        </p:nvSpPr>
        <p:spPr bwMode="auto">
          <a:xfrm>
            <a:off x="1016313" y="6038855"/>
            <a:ext cx="237459" cy="238258"/>
          </a:xfrm>
          <a:custGeom>
            <a:avLst/>
            <a:gdLst>
              <a:gd name="T0" fmla="*/ 235 w 291"/>
              <a:gd name="T1" fmla="*/ 0 h 291"/>
              <a:gd name="T2" fmla="*/ 57 w 291"/>
              <a:gd name="T3" fmla="*/ 0 h 291"/>
              <a:gd name="T4" fmla="*/ 0 w 291"/>
              <a:gd name="T5" fmla="*/ 57 h 291"/>
              <a:gd name="T6" fmla="*/ 0 w 291"/>
              <a:gd name="T7" fmla="*/ 234 h 291"/>
              <a:gd name="T8" fmla="*/ 57 w 291"/>
              <a:gd name="T9" fmla="*/ 291 h 291"/>
              <a:gd name="T10" fmla="*/ 235 w 291"/>
              <a:gd name="T11" fmla="*/ 291 h 291"/>
              <a:gd name="T12" fmla="*/ 291 w 291"/>
              <a:gd name="T13" fmla="*/ 234 h 291"/>
              <a:gd name="T14" fmla="*/ 291 w 291"/>
              <a:gd name="T15" fmla="*/ 57 h 291"/>
              <a:gd name="T16" fmla="*/ 235 w 291"/>
              <a:gd name="T17" fmla="*/ 0 h 291"/>
              <a:gd name="T18" fmla="*/ 100 w 291"/>
              <a:gd name="T19" fmla="*/ 226 h 291"/>
              <a:gd name="T20" fmla="*/ 67 w 291"/>
              <a:gd name="T21" fmla="*/ 226 h 291"/>
              <a:gd name="T22" fmla="*/ 67 w 291"/>
              <a:gd name="T23" fmla="*/ 118 h 291"/>
              <a:gd name="T24" fmla="*/ 100 w 291"/>
              <a:gd name="T25" fmla="*/ 118 h 291"/>
              <a:gd name="T26" fmla="*/ 100 w 291"/>
              <a:gd name="T27" fmla="*/ 226 h 291"/>
              <a:gd name="T28" fmla="*/ 83 w 291"/>
              <a:gd name="T29" fmla="*/ 103 h 291"/>
              <a:gd name="T30" fmla="*/ 64 w 291"/>
              <a:gd name="T31" fmla="*/ 83 h 291"/>
              <a:gd name="T32" fmla="*/ 83 w 291"/>
              <a:gd name="T33" fmla="*/ 64 h 291"/>
              <a:gd name="T34" fmla="*/ 103 w 291"/>
              <a:gd name="T35" fmla="*/ 83 h 291"/>
              <a:gd name="T36" fmla="*/ 83 w 291"/>
              <a:gd name="T37" fmla="*/ 103 h 291"/>
              <a:gd name="T38" fmla="*/ 227 w 291"/>
              <a:gd name="T39" fmla="*/ 226 h 291"/>
              <a:gd name="T40" fmla="*/ 193 w 291"/>
              <a:gd name="T41" fmla="*/ 226 h 291"/>
              <a:gd name="T42" fmla="*/ 193 w 291"/>
              <a:gd name="T43" fmla="*/ 174 h 291"/>
              <a:gd name="T44" fmla="*/ 175 w 291"/>
              <a:gd name="T45" fmla="*/ 145 h 291"/>
              <a:gd name="T46" fmla="*/ 155 w 291"/>
              <a:gd name="T47" fmla="*/ 173 h 291"/>
              <a:gd name="T48" fmla="*/ 155 w 291"/>
              <a:gd name="T49" fmla="*/ 226 h 291"/>
              <a:gd name="T50" fmla="*/ 121 w 291"/>
              <a:gd name="T51" fmla="*/ 226 h 291"/>
              <a:gd name="T52" fmla="*/ 121 w 291"/>
              <a:gd name="T53" fmla="*/ 118 h 291"/>
              <a:gd name="T54" fmla="*/ 154 w 291"/>
              <a:gd name="T55" fmla="*/ 118 h 291"/>
              <a:gd name="T56" fmla="*/ 154 w 291"/>
              <a:gd name="T57" fmla="*/ 133 h 291"/>
              <a:gd name="T58" fmla="*/ 154 w 291"/>
              <a:gd name="T59" fmla="*/ 133 h 291"/>
              <a:gd name="T60" fmla="*/ 186 w 291"/>
              <a:gd name="T61" fmla="*/ 115 h 291"/>
              <a:gd name="T62" fmla="*/ 227 w 291"/>
              <a:gd name="T63" fmla="*/ 167 h 291"/>
              <a:gd name="T64" fmla="*/ 227 w 291"/>
              <a:gd name="T65" fmla="*/ 226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1" h="291">
                <a:moveTo>
                  <a:pt x="235" y="0"/>
                </a:moveTo>
                <a:cubicBezTo>
                  <a:pt x="57" y="0"/>
                  <a:pt x="57" y="0"/>
                  <a:pt x="57" y="0"/>
                </a:cubicBezTo>
                <a:cubicBezTo>
                  <a:pt x="26" y="0"/>
                  <a:pt x="0" y="26"/>
                  <a:pt x="0" y="57"/>
                </a:cubicBezTo>
                <a:cubicBezTo>
                  <a:pt x="0" y="234"/>
                  <a:pt x="0" y="234"/>
                  <a:pt x="0" y="234"/>
                </a:cubicBezTo>
                <a:cubicBezTo>
                  <a:pt x="0" y="266"/>
                  <a:pt x="26" y="291"/>
                  <a:pt x="57" y="291"/>
                </a:cubicBezTo>
                <a:cubicBezTo>
                  <a:pt x="235" y="291"/>
                  <a:pt x="235" y="291"/>
                  <a:pt x="235" y="291"/>
                </a:cubicBezTo>
                <a:cubicBezTo>
                  <a:pt x="266" y="291"/>
                  <a:pt x="291" y="266"/>
                  <a:pt x="291" y="234"/>
                </a:cubicBezTo>
                <a:cubicBezTo>
                  <a:pt x="291" y="57"/>
                  <a:pt x="291" y="57"/>
                  <a:pt x="291" y="57"/>
                </a:cubicBezTo>
                <a:cubicBezTo>
                  <a:pt x="291" y="26"/>
                  <a:pt x="266" y="0"/>
                  <a:pt x="235" y="0"/>
                </a:cubicBezTo>
                <a:close/>
                <a:moveTo>
                  <a:pt x="100" y="226"/>
                </a:moveTo>
                <a:cubicBezTo>
                  <a:pt x="67" y="226"/>
                  <a:pt x="67" y="226"/>
                  <a:pt x="67" y="226"/>
                </a:cubicBezTo>
                <a:cubicBezTo>
                  <a:pt x="67" y="118"/>
                  <a:pt x="67" y="118"/>
                  <a:pt x="67" y="118"/>
                </a:cubicBezTo>
                <a:cubicBezTo>
                  <a:pt x="100" y="118"/>
                  <a:pt x="100" y="118"/>
                  <a:pt x="100" y="118"/>
                </a:cubicBezTo>
                <a:lnTo>
                  <a:pt x="100" y="226"/>
                </a:lnTo>
                <a:close/>
                <a:moveTo>
                  <a:pt x="83" y="103"/>
                </a:moveTo>
                <a:cubicBezTo>
                  <a:pt x="73" y="103"/>
                  <a:pt x="64" y="94"/>
                  <a:pt x="64" y="83"/>
                </a:cubicBezTo>
                <a:cubicBezTo>
                  <a:pt x="64" y="73"/>
                  <a:pt x="73" y="64"/>
                  <a:pt x="83" y="64"/>
                </a:cubicBezTo>
                <a:cubicBezTo>
                  <a:pt x="94" y="64"/>
                  <a:pt x="103" y="73"/>
                  <a:pt x="103" y="83"/>
                </a:cubicBezTo>
                <a:cubicBezTo>
                  <a:pt x="103" y="94"/>
                  <a:pt x="94" y="103"/>
                  <a:pt x="83" y="103"/>
                </a:cubicBezTo>
                <a:close/>
                <a:moveTo>
                  <a:pt x="227" y="226"/>
                </a:moveTo>
                <a:cubicBezTo>
                  <a:pt x="193" y="226"/>
                  <a:pt x="193" y="226"/>
                  <a:pt x="193" y="226"/>
                </a:cubicBezTo>
                <a:cubicBezTo>
                  <a:pt x="193" y="174"/>
                  <a:pt x="193" y="174"/>
                  <a:pt x="193" y="174"/>
                </a:cubicBezTo>
                <a:cubicBezTo>
                  <a:pt x="193" y="161"/>
                  <a:pt x="193" y="145"/>
                  <a:pt x="175" y="145"/>
                </a:cubicBezTo>
                <a:cubicBezTo>
                  <a:pt x="158" y="145"/>
                  <a:pt x="155" y="159"/>
                  <a:pt x="155" y="173"/>
                </a:cubicBezTo>
                <a:cubicBezTo>
                  <a:pt x="155" y="226"/>
                  <a:pt x="155" y="226"/>
                  <a:pt x="155" y="226"/>
                </a:cubicBezTo>
                <a:cubicBezTo>
                  <a:pt x="121" y="226"/>
                  <a:pt x="121" y="226"/>
                  <a:pt x="121" y="226"/>
                </a:cubicBezTo>
                <a:cubicBezTo>
                  <a:pt x="121" y="118"/>
                  <a:pt x="121" y="118"/>
                  <a:pt x="121" y="118"/>
                </a:cubicBezTo>
                <a:cubicBezTo>
                  <a:pt x="154" y="118"/>
                  <a:pt x="154" y="118"/>
                  <a:pt x="154" y="118"/>
                </a:cubicBezTo>
                <a:cubicBezTo>
                  <a:pt x="154" y="133"/>
                  <a:pt x="154" y="133"/>
                  <a:pt x="154" y="133"/>
                </a:cubicBezTo>
                <a:cubicBezTo>
                  <a:pt x="154" y="133"/>
                  <a:pt x="154" y="133"/>
                  <a:pt x="154" y="133"/>
                </a:cubicBezTo>
                <a:cubicBezTo>
                  <a:pt x="159" y="124"/>
                  <a:pt x="170" y="115"/>
                  <a:pt x="186" y="115"/>
                </a:cubicBezTo>
                <a:cubicBezTo>
                  <a:pt x="220" y="115"/>
                  <a:pt x="227" y="138"/>
                  <a:pt x="227" y="167"/>
                </a:cubicBezTo>
                <a:lnTo>
                  <a:pt x="227" y="226"/>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nl-NL"/>
          </a:p>
        </p:txBody>
      </p:sp>
      <p:sp>
        <p:nvSpPr>
          <p:cNvPr id="169" name="Freeform 160"/>
          <p:cNvSpPr>
            <a:spLocks/>
          </p:cNvSpPr>
          <p:nvPr userDrawn="1"/>
        </p:nvSpPr>
        <p:spPr bwMode="auto">
          <a:xfrm>
            <a:off x="665086" y="6038855"/>
            <a:ext cx="237859" cy="238258"/>
          </a:xfrm>
          <a:custGeom>
            <a:avLst/>
            <a:gdLst>
              <a:gd name="T0" fmla="*/ 234 w 291"/>
              <a:gd name="T1" fmla="*/ 0 h 291"/>
              <a:gd name="T2" fmla="*/ 57 w 291"/>
              <a:gd name="T3" fmla="*/ 0 h 291"/>
              <a:gd name="T4" fmla="*/ 0 w 291"/>
              <a:gd name="T5" fmla="*/ 57 h 291"/>
              <a:gd name="T6" fmla="*/ 0 w 291"/>
              <a:gd name="T7" fmla="*/ 234 h 291"/>
              <a:gd name="T8" fmla="*/ 57 w 291"/>
              <a:gd name="T9" fmla="*/ 291 h 291"/>
              <a:gd name="T10" fmla="*/ 141 w 291"/>
              <a:gd name="T11" fmla="*/ 291 h 291"/>
              <a:gd name="T12" fmla="*/ 141 w 291"/>
              <a:gd name="T13" fmla="*/ 183 h 291"/>
              <a:gd name="T14" fmla="*/ 98 w 291"/>
              <a:gd name="T15" fmla="*/ 183 h 291"/>
              <a:gd name="T16" fmla="*/ 98 w 291"/>
              <a:gd name="T17" fmla="*/ 133 h 291"/>
              <a:gd name="T18" fmla="*/ 141 w 291"/>
              <a:gd name="T19" fmla="*/ 133 h 291"/>
              <a:gd name="T20" fmla="*/ 141 w 291"/>
              <a:gd name="T21" fmla="*/ 97 h 291"/>
              <a:gd name="T22" fmla="*/ 204 w 291"/>
              <a:gd name="T23" fmla="*/ 32 h 291"/>
              <a:gd name="T24" fmla="*/ 242 w 291"/>
              <a:gd name="T25" fmla="*/ 34 h 291"/>
              <a:gd name="T26" fmla="*/ 242 w 291"/>
              <a:gd name="T27" fmla="*/ 78 h 291"/>
              <a:gd name="T28" fmla="*/ 216 w 291"/>
              <a:gd name="T29" fmla="*/ 78 h 291"/>
              <a:gd name="T30" fmla="*/ 191 w 291"/>
              <a:gd name="T31" fmla="*/ 102 h 291"/>
              <a:gd name="T32" fmla="*/ 191 w 291"/>
              <a:gd name="T33" fmla="*/ 133 h 291"/>
              <a:gd name="T34" fmla="*/ 240 w 291"/>
              <a:gd name="T35" fmla="*/ 133 h 291"/>
              <a:gd name="T36" fmla="*/ 234 w 291"/>
              <a:gd name="T37" fmla="*/ 183 h 291"/>
              <a:gd name="T38" fmla="*/ 191 w 291"/>
              <a:gd name="T39" fmla="*/ 183 h 291"/>
              <a:gd name="T40" fmla="*/ 191 w 291"/>
              <a:gd name="T41" fmla="*/ 291 h 291"/>
              <a:gd name="T42" fmla="*/ 234 w 291"/>
              <a:gd name="T43" fmla="*/ 291 h 291"/>
              <a:gd name="T44" fmla="*/ 291 w 291"/>
              <a:gd name="T45" fmla="*/ 234 h 291"/>
              <a:gd name="T46" fmla="*/ 291 w 291"/>
              <a:gd name="T47" fmla="*/ 57 h 291"/>
              <a:gd name="T48" fmla="*/ 234 w 291"/>
              <a:gd name="T49"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1" h="291">
                <a:moveTo>
                  <a:pt x="234" y="0"/>
                </a:moveTo>
                <a:cubicBezTo>
                  <a:pt x="57" y="0"/>
                  <a:pt x="57" y="0"/>
                  <a:pt x="57" y="0"/>
                </a:cubicBezTo>
                <a:cubicBezTo>
                  <a:pt x="26" y="0"/>
                  <a:pt x="0" y="26"/>
                  <a:pt x="0" y="57"/>
                </a:cubicBezTo>
                <a:cubicBezTo>
                  <a:pt x="0" y="234"/>
                  <a:pt x="0" y="234"/>
                  <a:pt x="0" y="234"/>
                </a:cubicBezTo>
                <a:cubicBezTo>
                  <a:pt x="0" y="266"/>
                  <a:pt x="26" y="291"/>
                  <a:pt x="57" y="291"/>
                </a:cubicBezTo>
                <a:cubicBezTo>
                  <a:pt x="141" y="291"/>
                  <a:pt x="141" y="291"/>
                  <a:pt x="141" y="291"/>
                </a:cubicBezTo>
                <a:cubicBezTo>
                  <a:pt x="141" y="183"/>
                  <a:pt x="141" y="183"/>
                  <a:pt x="141" y="183"/>
                </a:cubicBezTo>
                <a:cubicBezTo>
                  <a:pt x="98" y="183"/>
                  <a:pt x="98" y="183"/>
                  <a:pt x="98" y="183"/>
                </a:cubicBezTo>
                <a:cubicBezTo>
                  <a:pt x="98" y="133"/>
                  <a:pt x="98" y="133"/>
                  <a:pt x="98" y="133"/>
                </a:cubicBezTo>
                <a:cubicBezTo>
                  <a:pt x="141" y="133"/>
                  <a:pt x="141" y="133"/>
                  <a:pt x="141" y="133"/>
                </a:cubicBezTo>
                <a:cubicBezTo>
                  <a:pt x="141" y="97"/>
                  <a:pt x="141" y="97"/>
                  <a:pt x="141" y="97"/>
                </a:cubicBezTo>
                <a:cubicBezTo>
                  <a:pt x="141" y="55"/>
                  <a:pt x="166" y="32"/>
                  <a:pt x="204" y="32"/>
                </a:cubicBezTo>
                <a:cubicBezTo>
                  <a:pt x="222" y="32"/>
                  <a:pt x="237" y="33"/>
                  <a:pt x="242" y="34"/>
                </a:cubicBezTo>
                <a:cubicBezTo>
                  <a:pt x="242" y="78"/>
                  <a:pt x="242" y="78"/>
                  <a:pt x="242" y="78"/>
                </a:cubicBezTo>
                <a:cubicBezTo>
                  <a:pt x="216" y="78"/>
                  <a:pt x="216" y="78"/>
                  <a:pt x="216" y="78"/>
                </a:cubicBezTo>
                <a:cubicBezTo>
                  <a:pt x="195" y="78"/>
                  <a:pt x="191" y="88"/>
                  <a:pt x="191" y="102"/>
                </a:cubicBezTo>
                <a:cubicBezTo>
                  <a:pt x="191" y="133"/>
                  <a:pt x="191" y="133"/>
                  <a:pt x="191" y="133"/>
                </a:cubicBezTo>
                <a:cubicBezTo>
                  <a:pt x="240" y="133"/>
                  <a:pt x="240" y="133"/>
                  <a:pt x="240" y="133"/>
                </a:cubicBezTo>
                <a:cubicBezTo>
                  <a:pt x="234" y="183"/>
                  <a:pt x="234" y="183"/>
                  <a:pt x="234" y="183"/>
                </a:cubicBezTo>
                <a:cubicBezTo>
                  <a:pt x="191" y="183"/>
                  <a:pt x="191" y="183"/>
                  <a:pt x="191" y="183"/>
                </a:cubicBezTo>
                <a:cubicBezTo>
                  <a:pt x="191" y="291"/>
                  <a:pt x="191" y="291"/>
                  <a:pt x="191" y="291"/>
                </a:cubicBezTo>
                <a:cubicBezTo>
                  <a:pt x="234" y="291"/>
                  <a:pt x="234" y="291"/>
                  <a:pt x="234" y="291"/>
                </a:cubicBezTo>
                <a:cubicBezTo>
                  <a:pt x="265" y="291"/>
                  <a:pt x="291" y="266"/>
                  <a:pt x="291" y="234"/>
                </a:cubicBezTo>
                <a:cubicBezTo>
                  <a:pt x="291" y="57"/>
                  <a:pt x="291" y="57"/>
                  <a:pt x="291" y="57"/>
                </a:cubicBezTo>
                <a:cubicBezTo>
                  <a:pt x="291" y="26"/>
                  <a:pt x="265" y="0"/>
                  <a:pt x="234" y="0"/>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nl-NL"/>
          </a:p>
        </p:txBody>
      </p:sp>
      <p:sp>
        <p:nvSpPr>
          <p:cNvPr id="170" name="Freeform 153"/>
          <p:cNvSpPr>
            <a:spLocks noEditPoints="1"/>
          </p:cNvSpPr>
          <p:nvPr userDrawn="1"/>
        </p:nvSpPr>
        <p:spPr bwMode="auto">
          <a:xfrm>
            <a:off x="1367140" y="6036546"/>
            <a:ext cx="242062" cy="242877"/>
          </a:xfrm>
          <a:custGeom>
            <a:avLst/>
            <a:gdLst>
              <a:gd name="T0" fmla="*/ 235 w 291"/>
              <a:gd name="T1" fmla="*/ 0 h 291"/>
              <a:gd name="T2" fmla="*/ 57 w 291"/>
              <a:gd name="T3" fmla="*/ 0 h 291"/>
              <a:gd name="T4" fmla="*/ 0 w 291"/>
              <a:gd name="T5" fmla="*/ 57 h 291"/>
              <a:gd name="T6" fmla="*/ 0 w 291"/>
              <a:gd name="T7" fmla="*/ 234 h 291"/>
              <a:gd name="T8" fmla="*/ 57 w 291"/>
              <a:gd name="T9" fmla="*/ 291 h 291"/>
              <a:gd name="T10" fmla="*/ 235 w 291"/>
              <a:gd name="T11" fmla="*/ 291 h 291"/>
              <a:gd name="T12" fmla="*/ 291 w 291"/>
              <a:gd name="T13" fmla="*/ 234 h 291"/>
              <a:gd name="T14" fmla="*/ 291 w 291"/>
              <a:gd name="T15" fmla="*/ 57 h 291"/>
              <a:gd name="T16" fmla="*/ 235 w 291"/>
              <a:gd name="T17" fmla="*/ 0 h 291"/>
              <a:gd name="T18" fmla="*/ 211 w 291"/>
              <a:gd name="T19" fmla="*/ 112 h 291"/>
              <a:gd name="T20" fmla="*/ 211 w 291"/>
              <a:gd name="T21" fmla="*/ 117 h 291"/>
              <a:gd name="T22" fmla="*/ 116 w 291"/>
              <a:gd name="T23" fmla="*/ 212 h 291"/>
              <a:gd name="T24" fmla="*/ 64 w 291"/>
              <a:gd name="T25" fmla="*/ 197 h 291"/>
              <a:gd name="T26" fmla="*/ 72 w 291"/>
              <a:gd name="T27" fmla="*/ 197 h 291"/>
              <a:gd name="T28" fmla="*/ 114 w 291"/>
              <a:gd name="T29" fmla="*/ 183 h 291"/>
              <a:gd name="T30" fmla="*/ 83 w 291"/>
              <a:gd name="T31" fmla="*/ 160 h 291"/>
              <a:gd name="T32" fmla="*/ 89 w 291"/>
              <a:gd name="T33" fmla="*/ 160 h 291"/>
              <a:gd name="T34" fmla="*/ 98 w 291"/>
              <a:gd name="T35" fmla="*/ 159 h 291"/>
              <a:gd name="T36" fmla="*/ 71 w 291"/>
              <a:gd name="T37" fmla="*/ 126 h 291"/>
              <a:gd name="T38" fmla="*/ 71 w 291"/>
              <a:gd name="T39" fmla="*/ 126 h 291"/>
              <a:gd name="T40" fmla="*/ 86 w 291"/>
              <a:gd name="T41" fmla="*/ 130 h 291"/>
              <a:gd name="T42" fmla="*/ 71 w 291"/>
              <a:gd name="T43" fmla="*/ 102 h 291"/>
              <a:gd name="T44" fmla="*/ 76 w 291"/>
              <a:gd name="T45" fmla="*/ 86 h 291"/>
              <a:gd name="T46" fmla="*/ 145 w 291"/>
              <a:gd name="T47" fmla="*/ 120 h 291"/>
              <a:gd name="T48" fmla="*/ 144 w 291"/>
              <a:gd name="T49" fmla="*/ 113 h 291"/>
              <a:gd name="T50" fmla="*/ 177 w 291"/>
              <a:gd name="T51" fmla="*/ 79 h 291"/>
              <a:gd name="T52" fmla="*/ 202 w 291"/>
              <a:gd name="T53" fmla="*/ 90 h 291"/>
              <a:gd name="T54" fmla="*/ 223 w 291"/>
              <a:gd name="T55" fmla="*/ 82 h 291"/>
              <a:gd name="T56" fmla="*/ 208 w 291"/>
              <a:gd name="T57" fmla="*/ 100 h 291"/>
              <a:gd name="T58" fmla="*/ 227 w 291"/>
              <a:gd name="T59" fmla="*/ 95 h 291"/>
              <a:gd name="T60" fmla="*/ 211 w 291"/>
              <a:gd name="T61" fmla="*/ 112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1" h="291">
                <a:moveTo>
                  <a:pt x="235" y="0"/>
                </a:moveTo>
                <a:cubicBezTo>
                  <a:pt x="57" y="0"/>
                  <a:pt x="57" y="0"/>
                  <a:pt x="57" y="0"/>
                </a:cubicBezTo>
                <a:cubicBezTo>
                  <a:pt x="26" y="0"/>
                  <a:pt x="0" y="26"/>
                  <a:pt x="0" y="57"/>
                </a:cubicBezTo>
                <a:cubicBezTo>
                  <a:pt x="0" y="234"/>
                  <a:pt x="0" y="234"/>
                  <a:pt x="0" y="234"/>
                </a:cubicBezTo>
                <a:cubicBezTo>
                  <a:pt x="0" y="265"/>
                  <a:pt x="26" y="291"/>
                  <a:pt x="57" y="291"/>
                </a:cubicBezTo>
                <a:cubicBezTo>
                  <a:pt x="235" y="291"/>
                  <a:pt x="235" y="291"/>
                  <a:pt x="235" y="291"/>
                </a:cubicBezTo>
                <a:cubicBezTo>
                  <a:pt x="266" y="291"/>
                  <a:pt x="291" y="265"/>
                  <a:pt x="291" y="234"/>
                </a:cubicBezTo>
                <a:cubicBezTo>
                  <a:pt x="291" y="57"/>
                  <a:pt x="291" y="57"/>
                  <a:pt x="291" y="57"/>
                </a:cubicBezTo>
                <a:cubicBezTo>
                  <a:pt x="291" y="26"/>
                  <a:pt x="266" y="0"/>
                  <a:pt x="235" y="0"/>
                </a:cubicBezTo>
                <a:close/>
                <a:moveTo>
                  <a:pt x="211" y="112"/>
                </a:moveTo>
                <a:cubicBezTo>
                  <a:pt x="211" y="114"/>
                  <a:pt x="211" y="115"/>
                  <a:pt x="211" y="117"/>
                </a:cubicBezTo>
                <a:cubicBezTo>
                  <a:pt x="211" y="161"/>
                  <a:pt x="177" y="212"/>
                  <a:pt x="116" y="212"/>
                </a:cubicBezTo>
                <a:cubicBezTo>
                  <a:pt x="97" y="212"/>
                  <a:pt x="79" y="206"/>
                  <a:pt x="64" y="197"/>
                </a:cubicBezTo>
                <a:cubicBezTo>
                  <a:pt x="67" y="197"/>
                  <a:pt x="70" y="197"/>
                  <a:pt x="72" y="197"/>
                </a:cubicBezTo>
                <a:cubicBezTo>
                  <a:pt x="88" y="197"/>
                  <a:pt x="102" y="192"/>
                  <a:pt x="114" y="183"/>
                </a:cubicBezTo>
                <a:cubicBezTo>
                  <a:pt x="99" y="183"/>
                  <a:pt x="87" y="173"/>
                  <a:pt x="83" y="160"/>
                </a:cubicBezTo>
                <a:cubicBezTo>
                  <a:pt x="85" y="160"/>
                  <a:pt x="87" y="160"/>
                  <a:pt x="89" y="160"/>
                </a:cubicBezTo>
                <a:cubicBezTo>
                  <a:pt x="92" y="160"/>
                  <a:pt x="95" y="160"/>
                  <a:pt x="98" y="159"/>
                </a:cubicBezTo>
                <a:cubicBezTo>
                  <a:pt x="82" y="156"/>
                  <a:pt x="71" y="143"/>
                  <a:pt x="71" y="126"/>
                </a:cubicBezTo>
                <a:cubicBezTo>
                  <a:pt x="71" y="126"/>
                  <a:pt x="71" y="126"/>
                  <a:pt x="71" y="126"/>
                </a:cubicBezTo>
                <a:cubicBezTo>
                  <a:pt x="75" y="128"/>
                  <a:pt x="81" y="130"/>
                  <a:pt x="86" y="130"/>
                </a:cubicBezTo>
                <a:cubicBezTo>
                  <a:pt x="77" y="124"/>
                  <a:pt x="71" y="114"/>
                  <a:pt x="71" y="102"/>
                </a:cubicBezTo>
                <a:cubicBezTo>
                  <a:pt x="71" y="96"/>
                  <a:pt x="73" y="90"/>
                  <a:pt x="76" y="86"/>
                </a:cubicBezTo>
                <a:cubicBezTo>
                  <a:pt x="92" y="106"/>
                  <a:pt x="117" y="119"/>
                  <a:pt x="145" y="120"/>
                </a:cubicBezTo>
                <a:cubicBezTo>
                  <a:pt x="144" y="118"/>
                  <a:pt x="144" y="115"/>
                  <a:pt x="144" y="113"/>
                </a:cubicBezTo>
                <a:cubicBezTo>
                  <a:pt x="144" y="94"/>
                  <a:pt x="159" y="79"/>
                  <a:pt x="177" y="79"/>
                </a:cubicBezTo>
                <a:cubicBezTo>
                  <a:pt x="187" y="79"/>
                  <a:pt x="195" y="83"/>
                  <a:pt x="202" y="90"/>
                </a:cubicBezTo>
                <a:cubicBezTo>
                  <a:pt x="209" y="88"/>
                  <a:pt x="216" y="86"/>
                  <a:pt x="223" y="82"/>
                </a:cubicBezTo>
                <a:cubicBezTo>
                  <a:pt x="220" y="90"/>
                  <a:pt x="215" y="96"/>
                  <a:pt x="208" y="100"/>
                </a:cubicBezTo>
                <a:cubicBezTo>
                  <a:pt x="215" y="100"/>
                  <a:pt x="221" y="98"/>
                  <a:pt x="227" y="95"/>
                </a:cubicBezTo>
                <a:cubicBezTo>
                  <a:pt x="223" y="102"/>
                  <a:pt x="217" y="108"/>
                  <a:pt x="211" y="112"/>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nl-NL"/>
          </a:p>
        </p:txBody>
      </p:sp>
      <p:grpSp>
        <p:nvGrpSpPr>
          <p:cNvPr id="171" name="Group 170"/>
          <p:cNvGrpSpPr/>
          <p:nvPr userDrawn="1"/>
        </p:nvGrpSpPr>
        <p:grpSpPr>
          <a:xfrm>
            <a:off x="1722570" y="6036546"/>
            <a:ext cx="241247" cy="242877"/>
            <a:chOff x="12560303" y="3738458"/>
            <a:chExt cx="939801" cy="946150"/>
          </a:xfrm>
          <a:solidFill>
            <a:schemeClr val="bg2"/>
          </a:solidFill>
        </p:grpSpPr>
        <p:sp>
          <p:nvSpPr>
            <p:cNvPr id="172" name="Freeform 158"/>
            <p:cNvSpPr>
              <a:spLocks noEditPoints="1"/>
            </p:cNvSpPr>
            <p:nvPr/>
          </p:nvSpPr>
          <p:spPr bwMode="auto">
            <a:xfrm>
              <a:off x="12560303" y="3738458"/>
              <a:ext cx="939801" cy="946150"/>
            </a:xfrm>
            <a:custGeom>
              <a:avLst/>
              <a:gdLst>
                <a:gd name="T0" fmla="*/ 234 w 290"/>
                <a:gd name="T1" fmla="*/ 0 h 291"/>
                <a:gd name="T2" fmla="*/ 56 w 290"/>
                <a:gd name="T3" fmla="*/ 0 h 291"/>
                <a:gd name="T4" fmla="*/ 0 w 290"/>
                <a:gd name="T5" fmla="*/ 57 h 291"/>
                <a:gd name="T6" fmla="*/ 0 w 290"/>
                <a:gd name="T7" fmla="*/ 234 h 291"/>
                <a:gd name="T8" fmla="*/ 56 w 290"/>
                <a:gd name="T9" fmla="*/ 291 h 291"/>
                <a:gd name="T10" fmla="*/ 234 w 290"/>
                <a:gd name="T11" fmla="*/ 291 h 291"/>
                <a:gd name="T12" fmla="*/ 290 w 290"/>
                <a:gd name="T13" fmla="*/ 234 h 291"/>
                <a:gd name="T14" fmla="*/ 290 w 290"/>
                <a:gd name="T15" fmla="*/ 57 h 291"/>
                <a:gd name="T16" fmla="*/ 234 w 290"/>
                <a:gd name="T17" fmla="*/ 0 h 291"/>
                <a:gd name="T18" fmla="*/ 226 w 290"/>
                <a:gd name="T19" fmla="*/ 178 h 291"/>
                <a:gd name="T20" fmla="*/ 203 w 290"/>
                <a:gd name="T21" fmla="*/ 201 h 291"/>
                <a:gd name="T22" fmla="*/ 87 w 290"/>
                <a:gd name="T23" fmla="*/ 201 h 291"/>
                <a:gd name="T24" fmla="*/ 64 w 290"/>
                <a:gd name="T25" fmla="*/ 178 h 291"/>
                <a:gd name="T26" fmla="*/ 64 w 290"/>
                <a:gd name="T27" fmla="*/ 113 h 291"/>
                <a:gd name="T28" fmla="*/ 87 w 290"/>
                <a:gd name="T29" fmla="*/ 90 h 291"/>
                <a:gd name="T30" fmla="*/ 203 w 290"/>
                <a:gd name="T31" fmla="*/ 90 h 291"/>
                <a:gd name="T32" fmla="*/ 226 w 290"/>
                <a:gd name="T33" fmla="*/ 113 h 291"/>
                <a:gd name="T34" fmla="*/ 226 w 290"/>
                <a:gd name="T35" fmla="*/ 178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0" h="291">
                  <a:moveTo>
                    <a:pt x="234" y="0"/>
                  </a:moveTo>
                  <a:cubicBezTo>
                    <a:pt x="56" y="0"/>
                    <a:pt x="56" y="0"/>
                    <a:pt x="56" y="0"/>
                  </a:cubicBezTo>
                  <a:cubicBezTo>
                    <a:pt x="25" y="0"/>
                    <a:pt x="0" y="26"/>
                    <a:pt x="0" y="57"/>
                  </a:cubicBezTo>
                  <a:cubicBezTo>
                    <a:pt x="0" y="234"/>
                    <a:pt x="0" y="234"/>
                    <a:pt x="0" y="234"/>
                  </a:cubicBezTo>
                  <a:cubicBezTo>
                    <a:pt x="0" y="265"/>
                    <a:pt x="25" y="291"/>
                    <a:pt x="56" y="291"/>
                  </a:cubicBezTo>
                  <a:cubicBezTo>
                    <a:pt x="234" y="291"/>
                    <a:pt x="234" y="291"/>
                    <a:pt x="234" y="291"/>
                  </a:cubicBezTo>
                  <a:cubicBezTo>
                    <a:pt x="265" y="291"/>
                    <a:pt x="290" y="265"/>
                    <a:pt x="290" y="234"/>
                  </a:cubicBezTo>
                  <a:cubicBezTo>
                    <a:pt x="290" y="57"/>
                    <a:pt x="290" y="57"/>
                    <a:pt x="290" y="57"/>
                  </a:cubicBezTo>
                  <a:cubicBezTo>
                    <a:pt x="290" y="26"/>
                    <a:pt x="265" y="0"/>
                    <a:pt x="234" y="0"/>
                  </a:cubicBezTo>
                  <a:close/>
                  <a:moveTo>
                    <a:pt x="226" y="178"/>
                  </a:moveTo>
                  <a:cubicBezTo>
                    <a:pt x="226" y="191"/>
                    <a:pt x="216" y="201"/>
                    <a:pt x="203" y="201"/>
                  </a:cubicBezTo>
                  <a:cubicBezTo>
                    <a:pt x="87" y="201"/>
                    <a:pt x="87" y="201"/>
                    <a:pt x="87" y="201"/>
                  </a:cubicBezTo>
                  <a:cubicBezTo>
                    <a:pt x="74" y="201"/>
                    <a:pt x="64" y="191"/>
                    <a:pt x="64" y="178"/>
                  </a:cubicBezTo>
                  <a:cubicBezTo>
                    <a:pt x="64" y="113"/>
                    <a:pt x="64" y="113"/>
                    <a:pt x="64" y="113"/>
                  </a:cubicBezTo>
                  <a:cubicBezTo>
                    <a:pt x="64" y="100"/>
                    <a:pt x="74" y="90"/>
                    <a:pt x="87" y="90"/>
                  </a:cubicBezTo>
                  <a:cubicBezTo>
                    <a:pt x="203" y="90"/>
                    <a:pt x="203" y="90"/>
                    <a:pt x="203" y="90"/>
                  </a:cubicBezTo>
                  <a:cubicBezTo>
                    <a:pt x="216" y="90"/>
                    <a:pt x="226" y="100"/>
                    <a:pt x="226" y="113"/>
                  </a:cubicBezTo>
                  <a:lnTo>
                    <a:pt x="226"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73" name="Freeform 159"/>
            <p:cNvSpPr>
              <a:spLocks/>
            </p:cNvSpPr>
            <p:nvPr/>
          </p:nvSpPr>
          <p:spPr bwMode="auto">
            <a:xfrm>
              <a:off x="12974641" y="4128983"/>
              <a:ext cx="142875" cy="149225"/>
            </a:xfrm>
            <a:custGeom>
              <a:avLst/>
              <a:gdLst>
                <a:gd name="T0" fmla="*/ 0 w 90"/>
                <a:gd name="T1" fmla="*/ 94 h 94"/>
                <a:gd name="T2" fmla="*/ 90 w 90"/>
                <a:gd name="T3" fmla="*/ 47 h 94"/>
                <a:gd name="T4" fmla="*/ 0 w 90"/>
                <a:gd name="T5" fmla="*/ 0 h 94"/>
                <a:gd name="T6" fmla="*/ 0 w 90"/>
                <a:gd name="T7" fmla="*/ 94 h 94"/>
              </a:gdLst>
              <a:ahLst/>
              <a:cxnLst>
                <a:cxn ang="0">
                  <a:pos x="T0" y="T1"/>
                </a:cxn>
                <a:cxn ang="0">
                  <a:pos x="T2" y="T3"/>
                </a:cxn>
                <a:cxn ang="0">
                  <a:pos x="T4" y="T5"/>
                </a:cxn>
                <a:cxn ang="0">
                  <a:pos x="T6" y="T7"/>
                </a:cxn>
              </a:cxnLst>
              <a:rect l="0" t="0" r="r" b="b"/>
              <a:pathLst>
                <a:path w="90" h="94">
                  <a:moveTo>
                    <a:pt x="0" y="94"/>
                  </a:moveTo>
                  <a:lnTo>
                    <a:pt x="90" y="47"/>
                  </a:lnTo>
                  <a:lnTo>
                    <a:pt x="0" y="0"/>
                  </a:lnTo>
                  <a:lnTo>
                    <a:pt x="0" y="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Tree>
    <p:extLst>
      <p:ext uri="{BB962C8B-B14F-4D97-AF65-F5344CB8AC3E}">
        <p14:creationId xmlns:p14="http://schemas.microsoft.com/office/powerpoint/2010/main" val="1996306597"/>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Grey End Slide">
    <p:spTree>
      <p:nvGrpSpPr>
        <p:cNvPr id="1" name=""/>
        <p:cNvGrpSpPr/>
        <p:nvPr/>
      </p:nvGrpSpPr>
      <p:grpSpPr>
        <a:xfrm>
          <a:off x="0" y="0"/>
          <a:ext cx="0" cy="0"/>
          <a:chOff x="0" y="0"/>
          <a:chExt cx="0" cy="0"/>
        </a:xfrm>
      </p:grpSpPr>
      <p:sp>
        <p:nvSpPr>
          <p:cNvPr id="35"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31" name="Rectangle 30"/>
          <p:cNvSpPr/>
          <p:nvPr userDrawn="1"/>
        </p:nvSpPr>
        <p:spPr>
          <a:xfrm>
            <a:off x="6096000"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30" name="Rectangle 29"/>
          <p:cNvSpPr/>
          <p:nvPr userDrawn="1"/>
        </p:nvSpPr>
        <p:spPr>
          <a:xfrm>
            <a:off x="334962"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25" name="Title 1"/>
          <p:cNvSpPr>
            <a:spLocks noGrp="1"/>
          </p:cNvSpPr>
          <p:nvPr>
            <p:ph type="ctrTitle" hasCustomPrompt="1"/>
          </p:nvPr>
        </p:nvSpPr>
        <p:spPr bwMode="gray">
          <a:xfrm>
            <a:off x="658812" y="1071321"/>
            <a:ext cx="4970463" cy="1840326"/>
          </a:xfrm>
        </p:spPr>
        <p:txBody>
          <a:bodyPr anchor="b" anchorCtr="0">
            <a:noAutofit/>
          </a:bodyPr>
          <a:lstStyle>
            <a:lvl1pPr algn="l">
              <a:lnSpc>
                <a:spcPts val="4600"/>
              </a:lnSpc>
              <a:defRPr sz="5600" b="1">
                <a:solidFill>
                  <a:schemeClr val="tx2"/>
                </a:solidFill>
              </a:defRPr>
            </a:lvl1pPr>
          </a:lstStyle>
          <a:p>
            <a:r>
              <a:rPr lang="en-GB" noProof="0"/>
              <a:t>Click to edit </a:t>
            </a:r>
            <a:br>
              <a:rPr lang="en-GB" noProof="0"/>
            </a:br>
            <a:r>
              <a:rPr lang="en-GB" noProof="0"/>
              <a:t>END title</a:t>
            </a:r>
          </a:p>
        </p:txBody>
      </p:sp>
      <p:grpSp>
        <p:nvGrpSpPr>
          <p:cNvPr id="60" name="Group 59"/>
          <p:cNvGrpSpPr/>
          <p:nvPr userDrawn="1"/>
        </p:nvGrpSpPr>
        <p:grpSpPr>
          <a:xfrm>
            <a:off x="6924883" y="2485894"/>
            <a:ext cx="4169881" cy="1760986"/>
            <a:chOff x="12638090" y="1376363"/>
            <a:chExt cx="3984627" cy="1682751"/>
          </a:xfrm>
          <a:solidFill>
            <a:schemeClr val="bg1"/>
          </a:solidFill>
        </p:grpSpPr>
        <p:sp>
          <p:nvSpPr>
            <p:cNvPr id="61"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2" name="Oval 61"/>
            <p:cNvSpPr>
              <a:spLocks noChangeArrowheads="1"/>
            </p:cNvSpPr>
            <p:nvPr/>
          </p:nvSpPr>
          <p:spPr bwMode="auto">
            <a:xfrm>
              <a:off x="13134978" y="1836738"/>
              <a:ext cx="352425" cy="355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3" name="Rectangle 62"/>
            <p:cNvSpPr>
              <a:spLocks noChangeArrowheads="1"/>
            </p:cNvSpPr>
            <p:nvPr/>
          </p:nvSpPr>
          <p:spPr bwMode="auto">
            <a:xfrm>
              <a:off x="14266866" y="1590676"/>
              <a:ext cx="134938" cy="534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4"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5"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6"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7"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8"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9"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0"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1"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2"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3"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4"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5"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6"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7" name="Rectangle 76"/>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8"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9"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0"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1"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2"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3"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4"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5"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6"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7"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8"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grpSp>
        <p:nvGrpSpPr>
          <p:cNvPr id="99" name="Group 98"/>
          <p:cNvGrpSpPr/>
          <p:nvPr userDrawn="1"/>
        </p:nvGrpSpPr>
        <p:grpSpPr>
          <a:xfrm>
            <a:off x="12263438" y="0"/>
            <a:ext cx="3681702" cy="3436620"/>
            <a:chOff x="12263438" y="0"/>
            <a:chExt cx="3681702" cy="3436620"/>
          </a:xfrm>
        </p:grpSpPr>
        <p:sp>
          <p:nvSpPr>
            <p:cNvPr id="100"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101"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102"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103"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04"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105"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106"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07"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108"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09"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110"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111"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12"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113"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14"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115"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16"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117"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18"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119"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120" name="Rectangle 119"/>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21" name="Rectangle 120"/>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122" name="Rectangle 121"/>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23" name="Rectangle 122"/>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124" name="Rectangle 123"/>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125"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26"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127"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28"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129" name="Rectangle 128"/>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30" name="Rectangle 129"/>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131"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32"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89" name="Freeform 137"/>
          <p:cNvSpPr>
            <a:spLocks noEditPoints="1"/>
          </p:cNvSpPr>
          <p:nvPr userDrawn="1"/>
        </p:nvSpPr>
        <p:spPr bwMode="auto">
          <a:xfrm>
            <a:off x="1016313" y="6038855"/>
            <a:ext cx="237459" cy="238258"/>
          </a:xfrm>
          <a:custGeom>
            <a:avLst/>
            <a:gdLst>
              <a:gd name="T0" fmla="*/ 235 w 291"/>
              <a:gd name="T1" fmla="*/ 0 h 291"/>
              <a:gd name="T2" fmla="*/ 57 w 291"/>
              <a:gd name="T3" fmla="*/ 0 h 291"/>
              <a:gd name="T4" fmla="*/ 0 w 291"/>
              <a:gd name="T5" fmla="*/ 57 h 291"/>
              <a:gd name="T6" fmla="*/ 0 w 291"/>
              <a:gd name="T7" fmla="*/ 234 h 291"/>
              <a:gd name="T8" fmla="*/ 57 w 291"/>
              <a:gd name="T9" fmla="*/ 291 h 291"/>
              <a:gd name="T10" fmla="*/ 235 w 291"/>
              <a:gd name="T11" fmla="*/ 291 h 291"/>
              <a:gd name="T12" fmla="*/ 291 w 291"/>
              <a:gd name="T13" fmla="*/ 234 h 291"/>
              <a:gd name="T14" fmla="*/ 291 w 291"/>
              <a:gd name="T15" fmla="*/ 57 h 291"/>
              <a:gd name="T16" fmla="*/ 235 w 291"/>
              <a:gd name="T17" fmla="*/ 0 h 291"/>
              <a:gd name="T18" fmla="*/ 100 w 291"/>
              <a:gd name="T19" fmla="*/ 226 h 291"/>
              <a:gd name="T20" fmla="*/ 67 w 291"/>
              <a:gd name="T21" fmla="*/ 226 h 291"/>
              <a:gd name="T22" fmla="*/ 67 w 291"/>
              <a:gd name="T23" fmla="*/ 118 h 291"/>
              <a:gd name="T24" fmla="*/ 100 w 291"/>
              <a:gd name="T25" fmla="*/ 118 h 291"/>
              <a:gd name="T26" fmla="*/ 100 w 291"/>
              <a:gd name="T27" fmla="*/ 226 h 291"/>
              <a:gd name="T28" fmla="*/ 83 w 291"/>
              <a:gd name="T29" fmla="*/ 103 h 291"/>
              <a:gd name="T30" fmla="*/ 64 w 291"/>
              <a:gd name="T31" fmla="*/ 83 h 291"/>
              <a:gd name="T32" fmla="*/ 83 w 291"/>
              <a:gd name="T33" fmla="*/ 64 h 291"/>
              <a:gd name="T34" fmla="*/ 103 w 291"/>
              <a:gd name="T35" fmla="*/ 83 h 291"/>
              <a:gd name="T36" fmla="*/ 83 w 291"/>
              <a:gd name="T37" fmla="*/ 103 h 291"/>
              <a:gd name="T38" fmla="*/ 227 w 291"/>
              <a:gd name="T39" fmla="*/ 226 h 291"/>
              <a:gd name="T40" fmla="*/ 193 w 291"/>
              <a:gd name="T41" fmla="*/ 226 h 291"/>
              <a:gd name="T42" fmla="*/ 193 w 291"/>
              <a:gd name="T43" fmla="*/ 174 h 291"/>
              <a:gd name="T44" fmla="*/ 175 w 291"/>
              <a:gd name="T45" fmla="*/ 145 h 291"/>
              <a:gd name="T46" fmla="*/ 155 w 291"/>
              <a:gd name="T47" fmla="*/ 173 h 291"/>
              <a:gd name="T48" fmla="*/ 155 w 291"/>
              <a:gd name="T49" fmla="*/ 226 h 291"/>
              <a:gd name="T50" fmla="*/ 121 w 291"/>
              <a:gd name="T51" fmla="*/ 226 h 291"/>
              <a:gd name="T52" fmla="*/ 121 w 291"/>
              <a:gd name="T53" fmla="*/ 118 h 291"/>
              <a:gd name="T54" fmla="*/ 154 w 291"/>
              <a:gd name="T55" fmla="*/ 118 h 291"/>
              <a:gd name="T56" fmla="*/ 154 w 291"/>
              <a:gd name="T57" fmla="*/ 133 h 291"/>
              <a:gd name="T58" fmla="*/ 154 w 291"/>
              <a:gd name="T59" fmla="*/ 133 h 291"/>
              <a:gd name="T60" fmla="*/ 186 w 291"/>
              <a:gd name="T61" fmla="*/ 115 h 291"/>
              <a:gd name="T62" fmla="*/ 227 w 291"/>
              <a:gd name="T63" fmla="*/ 167 h 291"/>
              <a:gd name="T64" fmla="*/ 227 w 291"/>
              <a:gd name="T65" fmla="*/ 226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1" h="291">
                <a:moveTo>
                  <a:pt x="235" y="0"/>
                </a:moveTo>
                <a:cubicBezTo>
                  <a:pt x="57" y="0"/>
                  <a:pt x="57" y="0"/>
                  <a:pt x="57" y="0"/>
                </a:cubicBezTo>
                <a:cubicBezTo>
                  <a:pt x="26" y="0"/>
                  <a:pt x="0" y="26"/>
                  <a:pt x="0" y="57"/>
                </a:cubicBezTo>
                <a:cubicBezTo>
                  <a:pt x="0" y="234"/>
                  <a:pt x="0" y="234"/>
                  <a:pt x="0" y="234"/>
                </a:cubicBezTo>
                <a:cubicBezTo>
                  <a:pt x="0" y="266"/>
                  <a:pt x="26" y="291"/>
                  <a:pt x="57" y="291"/>
                </a:cubicBezTo>
                <a:cubicBezTo>
                  <a:pt x="235" y="291"/>
                  <a:pt x="235" y="291"/>
                  <a:pt x="235" y="291"/>
                </a:cubicBezTo>
                <a:cubicBezTo>
                  <a:pt x="266" y="291"/>
                  <a:pt x="291" y="266"/>
                  <a:pt x="291" y="234"/>
                </a:cubicBezTo>
                <a:cubicBezTo>
                  <a:pt x="291" y="57"/>
                  <a:pt x="291" y="57"/>
                  <a:pt x="291" y="57"/>
                </a:cubicBezTo>
                <a:cubicBezTo>
                  <a:pt x="291" y="26"/>
                  <a:pt x="266" y="0"/>
                  <a:pt x="235" y="0"/>
                </a:cubicBezTo>
                <a:close/>
                <a:moveTo>
                  <a:pt x="100" y="226"/>
                </a:moveTo>
                <a:cubicBezTo>
                  <a:pt x="67" y="226"/>
                  <a:pt x="67" y="226"/>
                  <a:pt x="67" y="226"/>
                </a:cubicBezTo>
                <a:cubicBezTo>
                  <a:pt x="67" y="118"/>
                  <a:pt x="67" y="118"/>
                  <a:pt x="67" y="118"/>
                </a:cubicBezTo>
                <a:cubicBezTo>
                  <a:pt x="100" y="118"/>
                  <a:pt x="100" y="118"/>
                  <a:pt x="100" y="118"/>
                </a:cubicBezTo>
                <a:lnTo>
                  <a:pt x="100" y="226"/>
                </a:lnTo>
                <a:close/>
                <a:moveTo>
                  <a:pt x="83" y="103"/>
                </a:moveTo>
                <a:cubicBezTo>
                  <a:pt x="73" y="103"/>
                  <a:pt x="64" y="94"/>
                  <a:pt x="64" y="83"/>
                </a:cubicBezTo>
                <a:cubicBezTo>
                  <a:pt x="64" y="73"/>
                  <a:pt x="73" y="64"/>
                  <a:pt x="83" y="64"/>
                </a:cubicBezTo>
                <a:cubicBezTo>
                  <a:pt x="94" y="64"/>
                  <a:pt x="103" y="73"/>
                  <a:pt x="103" y="83"/>
                </a:cubicBezTo>
                <a:cubicBezTo>
                  <a:pt x="103" y="94"/>
                  <a:pt x="94" y="103"/>
                  <a:pt x="83" y="103"/>
                </a:cubicBezTo>
                <a:close/>
                <a:moveTo>
                  <a:pt x="227" y="226"/>
                </a:moveTo>
                <a:cubicBezTo>
                  <a:pt x="193" y="226"/>
                  <a:pt x="193" y="226"/>
                  <a:pt x="193" y="226"/>
                </a:cubicBezTo>
                <a:cubicBezTo>
                  <a:pt x="193" y="174"/>
                  <a:pt x="193" y="174"/>
                  <a:pt x="193" y="174"/>
                </a:cubicBezTo>
                <a:cubicBezTo>
                  <a:pt x="193" y="161"/>
                  <a:pt x="193" y="145"/>
                  <a:pt x="175" y="145"/>
                </a:cubicBezTo>
                <a:cubicBezTo>
                  <a:pt x="158" y="145"/>
                  <a:pt x="155" y="159"/>
                  <a:pt x="155" y="173"/>
                </a:cubicBezTo>
                <a:cubicBezTo>
                  <a:pt x="155" y="226"/>
                  <a:pt x="155" y="226"/>
                  <a:pt x="155" y="226"/>
                </a:cubicBezTo>
                <a:cubicBezTo>
                  <a:pt x="121" y="226"/>
                  <a:pt x="121" y="226"/>
                  <a:pt x="121" y="226"/>
                </a:cubicBezTo>
                <a:cubicBezTo>
                  <a:pt x="121" y="118"/>
                  <a:pt x="121" y="118"/>
                  <a:pt x="121" y="118"/>
                </a:cubicBezTo>
                <a:cubicBezTo>
                  <a:pt x="154" y="118"/>
                  <a:pt x="154" y="118"/>
                  <a:pt x="154" y="118"/>
                </a:cubicBezTo>
                <a:cubicBezTo>
                  <a:pt x="154" y="133"/>
                  <a:pt x="154" y="133"/>
                  <a:pt x="154" y="133"/>
                </a:cubicBezTo>
                <a:cubicBezTo>
                  <a:pt x="154" y="133"/>
                  <a:pt x="154" y="133"/>
                  <a:pt x="154" y="133"/>
                </a:cubicBezTo>
                <a:cubicBezTo>
                  <a:pt x="159" y="124"/>
                  <a:pt x="170" y="115"/>
                  <a:pt x="186" y="115"/>
                </a:cubicBezTo>
                <a:cubicBezTo>
                  <a:pt x="220" y="115"/>
                  <a:pt x="227" y="138"/>
                  <a:pt x="227" y="167"/>
                </a:cubicBezTo>
                <a:lnTo>
                  <a:pt x="227" y="22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nl-NL"/>
          </a:p>
        </p:txBody>
      </p:sp>
      <p:sp>
        <p:nvSpPr>
          <p:cNvPr id="90" name="Freeform 160"/>
          <p:cNvSpPr>
            <a:spLocks/>
          </p:cNvSpPr>
          <p:nvPr userDrawn="1"/>
        </p:nvSpPr>
        <p:spPr bwMode="auto">
          <a:xfrm>
            <a:off x="665086" y="6038855"/>
            <a:ext cx="237859" cy="238258"/>
          </a:xfrm>
          <a:custGeom>
            <a:avLst/>
            <a:gdLst>
              <a:gd name="T0" fmla="*/ 234 w 291"/>
              <a:gd name="T1" fmla="*/ 0 h 291"/>
              <a:gd name="T2" fmla="*/ 57 w 291"/>
              <a:gd name="T3" fmla="*/ 0 h 291"/>
              <a:gd name="T4" fmla="*/ 0 w 291"/>
              <a:gd name="T5" fmla="*/ 57 h 291"/>
              <a:gd name="T6" fmla="*/ 0 w 291"/>
              <a:gd name="T7" fmla="*/ 234 h 291"/>
              <a:gd name="T8" fmla="*/ 57 w 291"/>
              <a:gd name="T9" fmla="*/ 291 h 291"/>
              <a:gd name="T10" fmla="*/ 141 w 291"/>
              <a:gd name="T11" fmla="*/ 291 h 291"/>
              <a:gd name="T12" fmla="*/ 141 w 291"/>
              <a:gd name="T13" fmla="*/ 183 h 291"/>
              <a:gd name="T14" fmla="*/ 98 w 291"/>
              <a:gd name="T15" fmla="*/ 183 h 291"/>
              <a:gd name="T16" fmla="*/ 98 w 291"/>
              <a:gd name="T17" fmla="*/ 133 h 291"/>
              <a:gd name="T18" fmla="*/ 141 w 291"/>
              <a:gd name="T19" fmla="*/ 133 h 291"/>
              <a:gd name="T20" fmla="*/ 141 w 291"/>
              <a:gd name="T21" fmla="*/ 97 h 291"/>
              <a:gd name="T22" fmla="*/ 204 w 291"/>
              <a:gd name="T23" fmla="*/ 32 h 291"/>
              <a:gd name="T24" fmla="*/ 242 w 291"/>
              <a:gd name="T25" fmla="*/ 34 h 291"/>
              <a:gd name="T26" fmla="*/ 242 w 291"/>
              <a:gd name="T27" fmla="*/ 78 h 291"/>
              <a:gd name="T28" fmla="*/ 216 w 291"/>
              <a:gd name="T29" fmla="*/ 78 h 291"/>
              <a:gd name="T30" fmla="*/ 191 w 291"/>
              <a:gd name="T31" fmla="*/ 102 h 291"/>
              <a:gd name="T32" fmla="*/ 191 w 291"/>
              <a:gd name="T33" fmla="*/ 133 h 291"/>
              <a:gd name="T34" fmla="*/ 240 w 291"/>
              <a:gd name="T35" fmla="*/ 133 h 291"/>
              <a:gd name="T36" fmla="*/ 234 w 291"/>
              <a:gd name="T37" fmla="*/ 183 h 291"/>
              <a:gd name="T38" fmla="*/ 191 w 291"/>
              <a:gd name="T39" fmla="*/ 183 h 291"/>
              <a:gd name="T40" fmla="*/ 191 w 291"/>
              <a:gd name="T41" fmla="*/ 291 h 291"/>
              <a:gd name="T42" fmla="*/ 234 w 291"/>
              <a:gd name="T43" fmla="*/ 291 h 291"/>
              <a:gd name="T44" fmla="*/ 291 w 291"/>
              <a:gd name="T45" fmla="*/ 234 h 291"/>
              <a:gd name="T46" fmla="*/ 291 w 291"/>
              <a:gd name="T47" fmla="*/ 57 h 291"/>
              <a:gd name="T48" fmla="*/ 234 w 291"/>
              <a:gd name="T49"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1" h="291">
                <a:moveTo>
                  <a:pt x="234" y="0"/>
                </a:moveTo>
                <a:cubicBezTo>
                  <a:pt x="57" y="0"/>
                  <a:pt x="57" y="0"/>
                  <a:pt x="57" y="0"/>
                </a:cubicBezTo>
                <a:cubicBezTo>
                  <a:pt x="26" y="0"/>
                  <a:pt x="0" y="26"/>
                  <a:pt x="0" y="57"/>
                </a:cubicBezTo>
                <a:cubicBezTo>
                  <a:pt x="0" y="234"/>
                  <a:pt x="0" y="234"/>
                  <a:pt x="0" y="234"/>
                </a:cubicBezTo>
                <a:cubicBezTo>
                  <a:pt x="0" y="266"/>
                  <a:pt x="26" y="291"/>
                  <a:pt x="57" y="291"/>
                </a:cubicBezTo>
                <a:cubicBezTo>
                  <a:pt x="141" y="291"/>
                  <a:pt x="141" y="291"/>
                  <a:pt x="141" y="291"/>
                </a:cubicBezTo>
                <a:cubicBezTo>
                  <a:pt x="141" y="183"/>
                  <a:pt x="141" y="183"/>
                  <a:pt x="141" y="183"/>
                </a:cubicBezTo>
                <a:cubicBezTo>
                  <a:pt x="98" y="183"/>
                  <a:pt x="98" y="183"/>
                  <a:pt x="98" y="183"/>
                </a:cubicBezTo>
                <a:cubicBezTo>
                  <a:pt x="98" y="133"/>
                  <a:pt x="98" y="133"/>
                  <a:pt x="98" y="133"/>
                </a:cubicBezTo>
                <a:cubicBezTo>
                  <a:pt x="141" y="133"/>
                  <a:pt x="141" y="133"/>
                  <a:pt x="141" y="133"/>
                </a:cubicBezTo>
                <a:cubicBezTo>
                  <a:pt x="141" y="97"/>
                  <a:pt x="141" y="97"/>
                  <a:pt x="141" y="97"/>
                </a:cubicBezTo>
                <a:cubicBezTo>
                  <a:pt x="141" y="55"/>
                  <a:pt x="166" y="32"/>
                  <a:pt x="204" y="32"/>
                </a:cubicBezTo>
                <a:cubicBezTo>
                  <a:pt x="222" y="32"/>
                  <a:pt x="237" y="33"/>
                  <a:pt x="242" y="34"/>
                </a:cubicBezTo>
                <a:cubicBezTo>
                  <a:pt x="242" y="78"/>
                  <a:pt x="242" y="78"/>
                  <a:pt x="242" y="78"/>
                </a:cubicBezTo>
                <a:cubicBezTo>
                  <a:pt x="216" y="78"/>
                  <a:pt x="216" y="78"/>
                  <a:pt x="216" y="78"/>
                </a:cubicBezTo>
                <a:cubicBezTo>
                  <a:pt x="195" y="78"/>
                  <a:pt x="191" y="88"/>
                  <a:pt x="191" y="102"/>
                </a:cubicBezTo>
                <a:cubicBezTo>
                  <a:pt x="191" y="133"/>
                  <a:pt x="191" y="133"/>
                  <a:pt x="191" y="133"/>
                </a:cubicBezTo>
                <a:cubicBezTo>
                  <a:pt x="240" y="133"/>
                  <a:pt x="240" y="133"/>
                  <a:pt x="240" y="133"/>
                </a:cubicBezTo>
                <a:cubicBezTo>
                  <a:pt x="234" y="183"/>
                  <a:pt x="234" y="183"/>
                  <a:pt x="234" y="183"/>
                </a:cubicBezTo>
                <a:cubicBezTo>
                  <a:pt x="191" y="183"/>
                  <a:pt x="191" y="183"/>
                  <a:pt x="191" y="183"/>
                </a:cubicBezTo>
                <a:cubicBezTo>
                  <a:pt x="191" y="291"/>
                  <a:pt x="191" y="291"/>
                  <a:pt x="191" y="291"/>
                </a:cubicBezTo>
                <a:cubicBezTo>
                  <a:pt x="234" y="291"/>
                  <a:pt x="234" y="291"/>
                  <a:pt x="234" y="291"/>
                </a:cubicBezTo>
                <a:cubicBezTo>
                  <a:pt x="265" y="291"/>
                  <a:pt x="291" y="266"/>
                  <a:pt x="291" y="234"/>
                </a:cubicBezTo>
                <a:cubicBezTo>
                  <a:pt x="291" y="57"/>
                  <a:pt x="291" y="57"/>
                  <a:pt x="291" y="57"/>
                </a:cubicBezTo>
                <a:cubicBezTo>
                  <a:pt x="291" y="26"/>
                  <a:pt x="265" y="0"/>
                  <a:pt x="234"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nl-NL"/>
          </a:p>
        </p:txBody>
      </p:sp>
      <p:sp>
        <p:nvSpPr>
          <p:cNvPr id="98" name="Freeform 153"/>
          <p:cNvSpPr>
            <a:spLocks noEditPoints="1"/>
          </p:cNvSpPr>
          <p:nvPr userDrawn="1"/>
        </p:nvSpPr>
        <p:spPr bwMode="auto">
          <a:xfrm>
            <a:off x="1367140" y="6036546"/>
            <a:ext cx="242062" cy="242877"/>
          </a:xfrm>
          <a:custGeom>
            <a:avLst/>
            <a:gdLst>
              <a:gd name="T0" fmla="*/ 235 w 291"/>
              <a:gd name="T1" fmla="*/ 0 h 291"/>
              <a:gd name="T2" fmla="*/ 57 w 291"/>
              <a:gd name="T3" fmla="*/ 0 h 291"/>
              <a:gd name="T4" fmla="*/ 0 w 291"/>
              <a:gd name="T5" fmla="*/ 57 h 291"/>
              <a:gd name="T6" fmla="*/ 0 w 291"/>
              <a:gd name="T7" fmla="*/ 234 h 291"/>
              <a:gd name="T8" fmla="*/ 57 w 291"/>
              <a:gd name="T9" fmla="*/ 291 h 291"/>
              <a:gd name="T10" fmla="*/ 235 w 291"/>
              <a:gd name="T11" fmla="*/ 291 h 291"/>
              <a:gd name="T12" fmla="*/ 291 w 291"/>
              <a:gd name="T13" fmla="*/ 234 h 291"/>
              <a:gd name="T14" fmla="*/ 291 w 291"/>
              <a:gd name="T15" fmla="*/ 57 h 291"/>
              <a:gd name="T16" fmla="*/ 235 w 291"/>
              <a:gd name="T17" fmla="*/ 0 h 291"/>
              <a:gd name="T18" fmla="*/ 211 w 291"/>
              <a:gd name="T19" fmla="*/ 112 h 291"/>
              <a:gd name="T20" fmla="*/ 211 w 291"/>
              <a:gd name="T21" fmla="*/ 117 h 291"/>
              <a:gd name="T22" fmla="*/ 116 w 291"/>
              <a:gd name="T23" fmla="*/ 212 h 291"/>
              <a:gd name="T24" fmla="*/ 64 w 291"/>
              <a:gd name="T25" fmla="*/ 197 h 291"/>
              <a:gd name="T26" fmla="*/ 72 w 291"/>
              <a:gd name="T27" fmla="*/ 197 h 291"/>
              <a:gd name="T28" fmla="*/ 114 w 291"/>
              <a:gd name="T29" fmla="*/ 183 h 291"/>
              <a:gd name="T30" fmla="*/ 83 w 291"/>
              <a:gd name="T31" fmla="*/ 160 h 291"/>
              <a:gd name="T32" fmla="*/ 89 w 291"/>
              <a:gd name="T33" fmla="*/ 160 h 291"/>
              <a:gd name="T34" fmla="*/ 98 w 291"/>
              <a:gd name="T35" fmla="*/ 159 h 291"/>
              <a:gd name="T36" fmla="*/ 71 w 291"/>
              <a:gd name="T37" fmla="*/ 126 h 291"/>
              <a:gd name="T38" fmla="*/ 71 w 291"/>
              <a:gd name="T39" fmla="*/ 126 h 291"/>
              <a:gd name="T40" fmla="*/ 86 w 291"/>
              <a:gd name="T41" fmla="*/ 130 h 291"/>
              <a:gd name="T42" fmla="*/ 71 w 291"/>
              <a:gd name="T43" fmla="*/ 102 h 291"/>
              <a:gd name="T44" fmla="*/ 76 w 291"/>
              <a:gd name="T45" fmla="*/ 86 h 291"/>
              <a:gd name="T46" fmla="*/ 145 w 291"/>
              <a:gd name="T47" fmla="*/ 120 h 291"/>
              <a:gd name="T48" fmla="*/ 144 w 291"/>
              <a:gd name="T49" fmla="*/ 113 h 291"/>
              <a:gd name="T50" fmla="*/ 177 w 291"/>
              <a:gd name="T51" fmla="*/ 79 h 291"/>
              <a:gd name="T52" fmla="*/ 202 w 291"/>
              <a:gd name="T53" fmla="*/ 90 h 291"/>
              <a:gd name="T54" fmla="*/ 223 w 291"/>
              <a:gd name="T55" fmla="*/ 82 h 291"/>
              <a:gd name="T56" fmla="*/ 208 w 291"/>
              <a:gd name="T57" fmla="*/ 100 h 291"/>
              <a:gd name="T58" fmla="*/ 227 w 291"/>
              <a:gd name="T59" fmla="*/ 95 h 291"/>
              <a:gd name="T60" fmla="*/ 211 w 291"/>
              <a:gd name="T61" fmla="*/ 112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1" h="291">
                <a:moveTo>
                  <a:pt x="235" y="0"/>
                </a:moveTo>
                <a:cubicBezTo>
                  <a:pt x="57" y="0"/>
                  <a:pt x="57" y="0"/>
                  <a:pt x="57" y="0"/>
                </a:cubicBezTo>
                <a:cubicBezTo>
                  <a:pt x="26" y="0"/>
                  <a:pt x="0" y="26"/>
                  <a:pt x="0" y="57"/>
                </a:cubicBezTo>
                <a:cubicBezTo>
                  <a:pt x="0" y="234"/>
                  <a:pt x="0" y="234"/>
                  <a:pt x="0" y="234"/>
                </a:cubicBezTo>
                <a:cubicBezTo>
                  <a:pt x="0" y="265"/>
                  <a:pt x="26" y="291"/>
                  <a:pt x="57" y="291"/>
                </a:cubicBezTo>
                <a:cubicBezTo>
                  <a:pt x="235" y="291"/>
                  <a:pt x="235" y="291"/>
                  <a:pt x="235" y="291"/>
                </a:cubicBezTo>
                <a:cubicBezTo>
                  <a:pt x="266" y="291"/>
                  <a:pt x="291" y="265"/>
                  <a:pt x="291" y="234"/>
                </a:cubicBezTo>
                <a:cubicBezTo>
                  <a:pt x="291" y="57"/>
                  <a:pt x="291" y="57"/>
                  <a:pt x="291" y="57"/>
                </a:cubicBezTo>
                <a:cubicBezTo>
                  <a:pt x="291" y="26"/>
                  <a:pt x="266" y="0"/>
                  <a:pt x="235" y="0"/>
                </a:cubicBezTo>
                <a:close/>
                <a:moveTo>
                  <a:pt x="211" y="112"/>
                </a:moveTo>
                <a:cubicBezTo>
                  <a:pt x="211" y="114"/>
                  <a:pt x="211" y="115"/>
                  <a:pt x="211" y="117"/>
                </a:cubicBezTo>
                <a:cubicBezTo>
                  <a:pt x="211" y="161"/>
                  <a:pt x="177" y="212"/>
                  <a:pt x="116" y="212"/>
                </a:cubicBezTo>
                <a:cubicBezTo>
                  <a:pt x="97" y="212"/>
                  <a:pt x="79" y="206"/>
                  <a:pt x="64" y="197"/>
                </a:cubicBezTo>
                <a:cubicBezTo>
                  <a:pt x="67" y="197"/>
                  <a:pt x="70" y="197"/>
                  <a:pt x="72" y="197"/>
                </a:cubicBezTo>
                <a:cubicBezTo>
                  <a:pt x="88" y="197"/>
                  <a:pt x="102" y="192"/>
                  <a:pt x="114" y="183"/>
                </a:cubicBezTo>
                <a:cubicBezTo>
                  <a:pt x="99" y="183"/>
                  <a:pt x="87" y="173"/>
                  <a:pt x="83" y="160"/>
                </a:cubicBezTo>
                <a:cubicBezTo>
                  <a:pt x="85" y="160"/>
                  <a:pt x="87" y="160"/>
                  <a:pt x="89" y="160"/>
                </a:cubicBezTo>
                <a:cubicBezTo>
                  <a:pt x="92" y="160"/>
                  <a:pt x="95" y="160"/>
                  <a:pt x="98" y="159"/>
                </a:cubicBezTo>
                <a:cubicBezTo>
                  <a:pt x="82" y="156"/>
                  <a:pt x="71" y="143"/>
                  <a:pt x="71" y="126"/>
                </a:cubicBezTo>
                <a:cubicBezTo>
                  <a:pt x="71" y="126"/>
                  <a:pt x="71" y="126"/>
                  <a:pt x="71" y="126"/>
                </a:cubicBezTo>
                <a:cubicBezTo>
                  <a:pt x="75" y="128"/>
                  <a:pt x="81" y="130"/>
                  <a:pt x="86" y="130"/>
                </a:cubicBezTo>
                <a:cubicBezTo>
                  <a:pt x="77" y="124"/>
                  <a:pt x="71" y="114"/>
                  <a:pt x="71" y="102"/>
                </a:cubicBezTo>
                <a:cubicBezTo>
                  <a:pt x="71" y="96"/>
                  <a:pt x="73" y="90"/>
                  <a:pt x="76" y="86"/>
                </a:cubicBezTo>
                <a:cubicBezTo>
                  <a:pt x="92" y="106"/>
                  <a:pt x="117" y="119"/>
                  <a:pt x="145" y="120"/>
                </a:cubicBezTo>
                <a:cubicBezTo>
                  <a:pt x="144" y="118"/>
                  <a:pt x="144" y="115"/>
                  <a:pt x="144" y="113"/>
                </a:cubicBezTo>
                <a:cubicBezTo>
                  <a:pt x="144" y="94"/>
                  <a:pt x="159" y="79"/>
                  <a:pt x="177" y="79"/>
                </a:cubicBezTo>
                <a:cubicBezTo>
                  <a:pt x="187" y="79"/>
                  <a:pt x="195" y="83"/>
                  <a:pt x="202" y="90"/>
                </a:cubicBezTo>
                <a:cubicBezTo>
                  <a:pt x="209" y="88"/>
                  <a:pt x="216" y="86"/>
                  <a:pt x="223" y="82"/>
                </a:cubicBezTo>
                <a:cubicBezTo>
                  <a:pt x="220" y="90"/>
                  <a:pt x="215" y="96"/>
                  <a:pt x="208" y="100"/>
                </a:cubicBezTo>
                <a:cubicBezTo>
                  <a:pt x="215" y="100"/>
                  <a:pt x="221" y="98"/>
                  <a:pt x="227" y="95"/>
                </a:cubicBezTo>
                <a:cubicBezTo>
                  <a:pt x="223" y="102"/>
                  <a:pt x="217" y="108"/>
                  <a:pt x="211" y="11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nl-NL"/>
          </a:p>
        </p:txBody>
      </p:sp>
      <p:grpSp>
        <p:nvGrpSpPr>
          <p:cNvPr id="141" name="Group 140"/>
          <p:cNvGrpSpPr/>
          <p:nvPr userDrawn="1"/>
        </p:nvGrpSpPr>
        <p:grpSpPr>
          <a:xfrm>
            <a:off x="1722570" y="6036546"/>
            <a:ext cx="241247" cy="242877"/>
            <a:chOff x="12560303" y="3738458"/>
            <a:chExt cx="939801" cy="946150"/>
          </a:xfrm>
          <a:solidFill>
            <a:schemeClr val="tx2"/>
          </a:solidFill>
        </p:grpSpPr>
        <p:sp>
          <p:nvSpPr>
            <p:cNvPr id="142" name="Freeform 158"/>
            <p:cNvSpPr>
              <a:spLocks noEditPoints="1"/>
            </p:cNvSpPr>
            <p:nvPr/>
          </p:nvSpPr>
          <p:spPr bwMode="auto">
            <a:xfrm>
              <a:off x="12560303" y="3738458"/>
              <a:ext cx="939801" cy="946150"/>
            </a:xfrm>
            <a:custGeom>
              <a:avLst/>
              <a:gdLst>
                <a:gd name="T0" fmla="*/ 234 w 290"/>
                <a:gd name="T1" fmla="*/ 0 h 291"/>
                <a:gd name="T2" fmla="*/ 56 w 290"/>
                <a:gd name="T3" fmla="*/ 0 h 291"/>
                <a:gd name="T4" fmla="*/ 0 w 290"/>
                <a:gd name="T5" fmla="*/ 57 h 291"/>
                <a:gd name="T6" fmla="*/ 0 w 290"/>
                <a:gd name="T7" fmla="*/ 234 h 291"/>
                <a:gd name="T8" fmla="*/ 56 w 290"/>
                <a:gd name="T9" fmla="*/ 291 h 291"/>
                <a:gd name="T10" fmla="*/ 234 w 290"/>
                <a:gd name="T11" fmla="*/ 291 h 291"/>
                <a:gd name="T12" fmla="*/ 290 w 290"/>
                <a:gd name="T13" fmla="*/ 234 h 291"/>
                <a:gd name="T14" fmla="*/ 290 w 290"/>
                <a:gd name="T15" fmla="*/ 57 h 291"/>
                <a:gd name="T16" fmla="*/ 234 w 290"/>
                <a:gd name="T17" fmla="*/ 0 h 291"/>
                <a:gd name="T18" fmla="*/ 226 w 290"/>
                <a:gd name="T19" fmla="*/ 178 h 291"/>
                <a:gd name="T20" fmla="*/ 203 w 290"/>
                <a:gd name="T21" fmla="*/ 201 h 291"/>
                <a:gd name="T22" fmla="*/ 87 w 290"/>
                <a:gd name="T23" fmla="*/ 201 h 291"/>
                <a:gd name="T24" fmla="*/ 64 w 290"/>
                <a:gd name="T25" fmla="*/ 178 h 291"/>
                <a:gd name="T26" fmla="*/ 64 w 290"/>
                <a:gd name="T27" fmla="*/ 113 h 291"/>
                <a:gd name="T28" fmla="*/ 87 w 290"/>
                <a:gd name="T29" fmla="*/ 90 h 291"/>
                <a:gd name="T30" fmla="*/ 203 w 290"/>
                <a:gd name="T31" fmla="*/ 90 h 291"/>
                <a:gd name="T32" fmla="*/ 226 w 290"/>
                <a:gd name="T33" fmla="*/ 113 h 291"/>
                <a:gd name="T34" fmla="*/ 226 w 290"/>
                <a:gd name="T35" fmla="*/ 178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0" h="291">
                  <a:moveTo>
                    <a:pt x="234" y="0"/>
                  </a:moveTo>
                  <a:cubicBezTo>
                    <a:pt x="56" y="0"/>
                    <a:pt x="56" y="0"/>
                    <a:pt x="56" y="0"/>
                  </a:cubicBezTo>
                  <a:cubicBezTo>
                    <a:pt x="25" y="0"/>
                    <a:pt x="0" y="26"/>
                    <a:pt x="0" y="57"/>
                  </a:cubicBezTo>
                  <a:cubicBezTo>
                    <a:pt x="0" y="234"/>
                    <a:pt x="0" y="234"/>
                    <a:pt x="0" y="234"/>
                  </a:cubicBezTo>
                  <a:cubicBezTo>
                    <a:pt x="0" y="265"/>
                    <a:pt x="25" y="291"/>
                    <a:pt x="56" y="291"/>
                  </a:cubicBezTo>
                  <a:cubicBezTo>
                    <a:pt x="234" y="291"/>
                    <a:pt x="234" y="291"/>
                    <a:pt x="234" y="291"/>
                  </a:cubicBezTo>
                  <a:cubicBezTo>
                    <a:pt x="265" y="291"/>
                    <a:pt x="290" y="265"/>
                    <a:pt x="290" y="234"/>
                  </a:cubicBezTo>
                  <a:cubicBezTo>
                    <a:pt x="290" y="57"/>
                    <a:pt x="290" y="57"/>
                    <a:pt x="290" y="57"/>
                  </a:cubicBezTo>
                  <a:cubicBezTo>
                    <a:pt x="290" y="26"/>
                    <a:pt x="265" y="0"/>
                    <a:pt x="234" y="0"/>
                  </a:cubicBezTo>
                  <a:close/>
                  <a:moveTo>
                    <a:pt x="226" y="178"/>
                  </a:moveTo>
                  <a:cubicBezTo>
                    <a:pt x="226" y="191"/>
                    <a:pt x="216" y="201"/>
                    <a:pt x="203" y="201"/>
                  </a:cubicBezTo>
                  <a:cubicBezTo>
                    <a:pt x="87" y="201"/>
                    <a:pt x="87" y="201"/>
                    <a:pt x="87" y="201"/>
                  </a:cubicBezTo>
                  <a:cubicBezTo>
                    <a:pt x="74" y="201"/>
                    <a:pt x="64" y="191"/>
                    <a:pt x="64" y="178"/>
                  </a:cubicBezTo>
                  <a:cubicBezTo>
                    <a:pt x="64" y="113"/>
                    <a:pt x="64" y="113"/>
                    <a:pt x="64" y="113"/>
                  </a:cubicBezTo>
                  <a:cubicBezTo>
                    <a:pt x="64" y="100"/>
                    <a:pt x="74" y="90"/>
                    <a:pt x="87" y="90"/>
                  </a:cubicBezTo>
                  <a:cubicBezTo>
                    <a:pt x="203" y="90"/>
                    <a:pt x="203" y="90"/>
                    <a:pt x="203" y="90"/>
                  </a:cubicBezTo>
                  <a:cubicBezTo>
                    <a:pt x="216" y="90"/>
                    <a:pt x="226" y="100"/>
                    <a:pt x="226" y="113"/>
                  </a:cubicBezTo>
                  <a:lnTo>
                    <a:pt x="226"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43" name="Freeform 159"/>
            <p:cNvSpPr>
              <a:spLocks/>
            </p:cNvSpPr>
            <p:nvPr/>
          </p:nvSpPr>
          <p:spPr bwMode="auto">
            <a:xfrm>
              <a:off x="12974641" y="4128983"/>
              <a:ext cx="142875" cy="149225"/>
            </a:xfrm>
            <a:custGeom>
              <a:avLst/>
              <a:gdLst>
                <a:gd name="T0" fmla="*/ 0 w 90"/>
                <a:gd name="T1" fmla="*/ 94 h 94"/>
                <a:gd name="T2" fmla="*/ 90 w 90"/>
                <a:gd name="T3" fmla="*/ 47 h 94"/>
                <a:gd name="T4" fmla="*/ 0 w 90"/>
                <a:gd name="T5" fmla="*/ 0 h 94"/>
                <a:gd name="T6" fmla="*/ 0 w 90"/>
                <a:gd name="T7" fmla="*/ 94 h 94"/>
              </a:gdLst>
              <a:ahLst/>
              <a:cxnLst>
                <a:cxn ang="0">
                  <a:pos x="T0" y="T1"/>
                </a:cxn>
                <a:cxn ang="0">
                  <a:pos x="T2" y="T3"/>
                </a:cxn>
                <a:cxn ang="0">
                  <a:pos x="T4" y="T5"/>
                </a:cxn>
                <a:cxn ang="0">
                  <a:pos x="T6" y="T7"/>
                </a:cxn>
              </a:cxnLst>
              <a:rect l="0" t="0" r="r" b="b"/>
              <a:pathLst>
                <a:path w="90" h="94">
                  <a:moveTo>
                    <a:pt x="0" y="94"/>
                  </a:moveTo>
                  <a:lnTo>
                    <a:pt x="90" y="47"/>
                  </a:lnTo>
                  <a:lnTo>
                    <a:pt x="0" y="0"/>
                  </a:lnTo>
                  <a:lnTo>
                    <a:pt x="0" y="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144" name="Text Placeholder 6"/>
          <p:cNvSpPr>
            <a:spLocks noGrp="1"/>
          </p:cNvSpPr>
          <p:nvPr>
            <p:ph type="body" sz="quarter" idx="11" hasCustomPrompt="1"/>
          </p:nvPr>
        </p:nvSpPr>
        <p:spPr bwMode="gray">
          <a:xfrm>
            <a:off x="658812" y="3035186"/>
            <a:ext cx="4398963" cy="729450"/>
          </a:xfrm>
        </p:spPr>
        <p:txBody>
          <a:bodyPr>
            <a:noAutofit/>
          </a:bodyPr>
          <a:lstStyle>
            <a:lvl1pPr algn="l">
              <a:lnSpc>
                <a:spcPts val="2300"/>
              </a:lnSpc>
              <a:defRPr sz="2500">
                <a:solidFill>
                  <a:schemeClr val="tx2"/>
                </a:solidFill>
              </a:defRPr>
            </a:lvl1pPr>
          </a:lstStyle>
          <a:p>
            <a:pPr lvl="0"/>
            <a:r>
              <a:rPr lang="en-GB" noProof="0"/>
              <a:t>Click to edit Name or Subtitle</a:t>
            </a:r>
          </a:p>
        </p:txBody>
      </p:sp>
      <p:sp>
        <p:nvSpPr>
          <p:cNvPr id="145" name="Rectangle 104"/>
          <p:cNvSpPr>
            <a:spLocks noChangeArrowheads="1"/>
          </p:cNvSpPr>
          <p:nvPr userDrawn="1"/>
        </p:nvSpPr>
        <p:spPr bwMode="gray">
          <a:xfrm flipH="1">
            <a:off x="-3101348" y="3022486"/>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NAME OR SUBTITLE HERE</a:t>
            </a:r>
          </a:p>
        </p:txBody>
      </p:sp>
      <p:sp>
        <p:nvSpPr>
          <p:cNvPr id="146" name="Rectangle 104"/>
          <p:cNvSpPr>
            <a:spLocks noChangeArrowheads="1"/>
          </p:cNvSpPr>
          <p:nvPr userDrawn="1"/>
        </p:nvSpPr>
        <p:spPr bwMode="gray">
          <a:xfrm flipH="1">
            <a:off x="-3101353" y="1071320"/>
            <a:ext cx="3018791" cy="168592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YOUR END TITLE (TANK YOU)</a:t>
            </a:r>
          </a:p>
        </p:txBody>
      </p:sp>
      <p:grpSp>
        <p:nvGrpSpPr>
          <p:cNvPr id="147" name="Group 146"/>
          <p:cNvGrpSpPr/>
          <p:nvPr userDrawn="1"/>
        </p:nvGrpSpPr>
        <p:grpSpPr>
          <a:xfrm>
            <a:off x="-3101342" y="1071321"/>
            <a:ext cx="3018791" cy="1685926"/>
            <a:chOff x="-460208" y="81446"/>
            <a:chExt cx="377657" cy="1685926"/>
          </a:xfrm>
        </p:grpSpPr>
        <p:cxnSp>
          <p:nvCxnSpPr>
            <p:cNvPr id="148" name="Straight Connector 147"/>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149" name="Straight Connector 148"/>
            <p:cNvCxnSpPr/>
            <p:nvPr userDrawn="1"/>
          </p:nvCxnSpPr>
          <p:spPr bwMode="gray">
            <a:xfrm flipH="1">
              <a:off x="-460208" y="81446"/>
              <a:ext cx="377657" cy="0"/>
            </a:xfrm>
            <a:prstGeom prst="line">
              <a:avLst/>
            </a:prstGeom>
            <a:noFill/>
            <a:ln w="6350" cap="flat" cmpd="sng" algn="ctr">
              <a:solidFill>
                <a:srgbClr val="FF0000"/>
              </a:solidFill>
              <a:prstDash val="dash"/>
              <a:miter lim="800000"/>
            </a:ln>
            <a:effectLst/>
          </p:spPr>
        </p:cxnSp>
      </p:grpSp>
      <p:grpSp>
        <p:nvGrpSpPr>
          <p:cNvPr id="150" name="Group 149"/>
          <p:cNvGrpSpPr/>
          <p:nvPr userDrawn="1"/>
        </p:nvGrpSpPr>
        <p:grpSpPr>
          <a:xfrm>
            <a:off x="-3101342" y="3022486"/>
            <a:ext cx="3018791" cy="726649"/>
            <a:chOff x="-460208" y="479536"/>
            <a:chExt cx="377657" cy="726649"/>
          </a:xfrm>
        </p:grpSpPr>
        <p:cxnSp>
          <p:nvCxnSpPr>
            <p:cNvPr id="151" name="Straight Connector 150"/>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52" name="Straight Connector 151"/>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53" name="Text Placeholder 6"/>
          <p:cNvSpPr>
            <a:spLocks noGrp="1"/>
          </p:cNvSpPr>
          <p:nvPr>
            <p:ph type="body" sz="quarter" idx="12" hasCustomPrompt="1"/>
          </p:nvPr>
        </p:nvSpPr>
        <p:spPr bwMode="gray">
          <a:xfrm>
            <a:off x="658812" y="4615543"/>
            <a:ext cx="4398963" cy="1149832"/>
          </a:xfrm>
        </p:spPr>
        <p:txBody>
          <a:bodyPr>
            <a:noAutofit/>
          </a:bodyPr>
          <a:lstStyle>
            <a:lvl1pPr algn="l">
              <a:lnSpc>
                <a:spcPct val="80000"/>
              </a:lnSpc>
              <a:defRPr sz="1500">
                <a:solidFill>
                  <a:schemeClr val="tx2"/>
                </a:solidFill>
                <a:latin typeface="+mn-lt"/>
              </a:defRPr>
            </a:lvl1pPr>
          </a:lstStyle>
          <a:p>
            <a:pPr lvl="0"/>
            <a:r>
              <a:rPr lang="en-GB" noProof="0"/>
              <a:t>Address</a:t>
            </a:r>
          </a:p>
        </p:txBody>
      </p:sp>
      <p:sp>
        <p:nvSpPr>
          <p:cNvPr id="154" name="Rectangle 104"/>
          <p:cNvSpPr>
            <a:spLocks noChangeArrowheads="1"/>
          </p:cNvSpPr>
          <p:nvPr userDrawn="1"/>
        </p:nvSpPr>
        <p:spPr bwMode="gray">
          <a:xfrm flipH="1">
            <a:off x="-3101352" y="4615543"/>
            <a:ext cx="3018793" cy="1149831"/>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a:ln>
                  <a:noFill/>
                </a:ln>
                <a:solidFill>
                  <a:schemeClr val="tx1"/>
                </a:solidFill>
                <a:effectLst/>
                <a:uLnTx/>
                <a:uFillTx/>
                <a:latin typeface="+mj-lt"/>
              </a:rPr>
              <a:t>INSERT ADDRESS HERE </a:t>
            </a:r>
          </a:p>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a:ln>
                  <a:noFill/>
                </a:ln>
                <a:solidFill>
                  <a:schemeClr val="tx1"/>
                </a:solidFill>
                <a:effectLst/>
                <a:uLnTx/>
                <a:uFillTx/>
                <a:latin typeface="+mj-lt"/>
              </a:rPr>
              <a:t>THE REFERENCE PRESENATATION HAS ALL LOCATIONS PRESET FOR YOU TO COPY AND USE FOR YOUR OWN PRESENTATION </a:t>
            </a:r>
          </a:p>
        </p:txBody>
      </p:sp>
      <p:grpSp>
        <p:nvGrpSpPr>
          <p:cNvPr id="155" name="Group 154"/>
          <p:cNvGrpSpPr/>
          <p:nvPr userDrawn="1"/>
        </p:nvGrpSpPr>
        <p:grpSpPr>
          <a:xfrm>
            <a:off x="-3101342" y="4588626"/>
            <a:ext cx="3018791" cy="1176748"/>
            <a:chOff x="-460208" y="610462"/>
            <a:chExt cx="377657" cy="1176748"/>
          </a:xfrm>
        </p:grpSpPr>
        <p:cxnSp>
          <p:nvCxnSpPr>
            <p:cNvPr id="156" name="Straight Connector 155"/>
            <p:cNvCxnSpPr/>
            <p:nvPr userDrawn="1"/>
          </p:nvCxnSpPr>
          <p:spPr bwMode="gray">
            <a:xfrm flipH="1">
              <a:off x="-460208" y="1787210"/>
              <a:ext cx="377657" cy="0"/>
            </a:xfrm>
            <a:prstGeom prst="line">
              <a:avLst/>
            </a:prstGeom>
            <a:noFill/>
            <a:ln w="6350" cap="flat" cmpd="sng" algn="ctr">
              <a:solidFill>
                <a:srgbClr val="FF0000"/>
              </a:solidFill>
              <a:prstDash val="dash"/>
              <a:miter lim="800000"/>
            </a:ln>
            <a:effectLst/>
          </p:spPr>
        </p:cxnSp>
        <p:cxnSp>
          <p:nvCxnSpPr>
            <p:cNvPr id="157" name="Straight Connector 156"/>
            <p:cNvCxnSpPr/>
            <p:nvPr userDrawn="1"/>
          </p:nvCxnSpPr>
          <p:spPr bwMode="gray">
            <a:xfrm flipH="1">
              <a:off x="-460208" y="610462"/>
              <a:ext cx="377657" cy="0"/>
            </a:xfrm>
            <a:prstGeom prst="line">
              <a:avLst/>
            </a:prstGeom>
            <a:noFill/>
            <a:ln w="6350" cap="flat" cmpd="sng" algn="ctr">
              <a:solidFill>
                <a:srgbClr val="FF0000"/>
              </a:solidFill>
              <a:prstDash val="dash"/>
              <a:miter lim="800000"/>
            </a:ln>
            <a:effectLst/>
          </p:spPr>
        </p:cxnSp>
      </p:grpSp>
      <p:cxnSp>
        <p:nvCxnSpPr>
          <p:cNvPr id="158" name="Straight Connector 157"/>
          <p:cNvCxnSpPr/>
          <p:nvPr userDrawn="1"/>
        </p:nvCxnSpPr>
        <p:spPr bwMode="gray">
          <a:xfrm flipH="1">
            <a:off x="-3101342" y="4190790"/>
            <a:ext cx="3018791" cy="0"/>
          </a:xfrm>
          <a:prstGeom prst="line">
            <a:avLst/>
          </a:prstGeom>
          <a:noFill/>
          <a:ln w="6350" cap="flat" cmpd="sng" algn="ctr">
            <a:solidFill>
              <a:srgbClr val="FF0000"/>
            </a:solidFill>
            <a:prstDash val="dash"/>
            <a:miter lim="800000"/>
          </a:ln>
          <a:effectLst/>
        </p:spPr>
      </p:cxnSp>
      <p:sp>
        <p:nvSpPr>
          <p:cNvPr id="159" name="Rectangle 104"/>
          <p:cNvSpPr>
            <a:spLocks noChangeArrowheads="1"/>
          </p:cNvSpPr>
          <p:nvPr userDrawn="1"/>
        </p:nvSpPr>
        <p:spPr bwMode="gray">
          <a:xfrm flipH="1">
            <a:off x="-3101357" y="4215512"/>
            <a:ext cx="3068635" cy="346197"/>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LOCATION</a:t>
            </a:r>
          </a:p>
        </p:txBody>
      </p:sp>
      <p:sp>
        <p:nvSpPr>
          <p:cNvPr id="160" name="Text Placeholder 6"/>
          <p:cNvSpPr>
            <a:spLocks noGrp="1"/>
          </p:cNvSpPr>
          <p:nvPr>
            <p:ph type="body" sz="quarter" idx="13" hasCustomPrompt="1"/>
          </p:nvPr>
        </p:nvSpPr>
        <p:spPr bwMode="gray">
          <a:xfrm>
            <a:off x="652167" y="4219206"/>
            <a:ext cx="4398963" cy="302127"/>
          </a:xfrm>
        </p:spPr>
        <p:txBody>
          <a:bodyPr>
            <a:noAutofit/>
          </a:bodyPr>
          <a:lstStyle>
            <a:lvl1pPr algn="l">
              <a:lnSpc>
                <a:spcPct val="80000"/>
              </a:lnSpc>
              <a:defRPr sz="1800" b="1" cap="all" baseline="0">
                <a:solidFill>
                  <a:schemeClr val="tx2"/>
                </a:solidFill>
                <a:latin typeface="+mj-lt"/>
              </a:defRPr>
            </a:lvl1pPr>
          </a:lstStyle>
          <a:p>
            <a:pPr lvl="0"/>
            <a:r>
              <a:rPr lang="en-GB" noProof="0"/>
              <a:t>Location</a:t>
            </a:r>
          </a:p>
        </p:txBody>
      </p:sp>
    </p:spTree>
    <p:extLst>
      <p:ext uri="{BB962C8B-B14F-4D97-AF65-F5344CB8AC3E}">
        <p14:creationId xmlns:p14="http://schemas.microsoft.com/office/powerpoint/2010/main" val="23907869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genda White">
    <p:spTree>
      <p:nvGrpSpPr>
        <p:cNvPr id="1" name=""/>
        <p:cNvGrpSpPr/>
        <p:nvPr/>
      </p:nvGrpSpPr>
      <p:grpSpPr>
        <a:xfrm>
          <a:off x="0" y="0"/>
          <a:ext cx="0" cy="0"/>
          <a:chOff x="0" y="0"/>
          <a:chExt cx="0" cy="0"/>
        </a:xfrm>
      </p:grpSpPr>
      <p:sp>
        <p:nvSpPr>
          <p:cNvPr id="21"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41" name="Rectangle 40"/>
          <p:cNvSpPr/>
          <p:nvPr userDrawn="1"/>
        </p:nvSpPr>
        <p:spPr>
          <a:xfrm>
            <a:off x="334962" y="333375"/>
            <a:ext cx="11522076"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noProof="0" dirty="0">
              <a:solidFill>
                <a:schemeClr val="tx1"/>
              </a:solidFill>
            </a:endParaRPr>
          </a:p>
        </p:txBody>
      </p:sp>
      <p:sp>
        <p:nvSpPr>
          <p:cNvPr id="39" name="Title Placeholder 1"/>
          <p:cNvSpPr>
            <a:spLocks noGrp="1"/>
          </p:cNvSpPr>
          <p:nvPr>
            <p:ph type="title"/>
          </p:nvPr>
        </p:nvSpPr>
        <p:spPr bwMode="auto">
          <a:xfrm>
            <a:off x="658813" y="334961"/>
            <a:ext cx="10863261" cy="854075"/>
          </a:xfrm>
          <a:prstGeom prst="rect">
            <a:avLst/>
          </a:prstGeom>
        </p:spPr>
        <p:txBody>
          <a:bodyPr vert="horz" lIns="0" tIns="0" rIns="0" bIns="0" rtlCol="0" anchor="b">
            <a:noAutofit/>
          </a:bodyPr>
          <a:lstStyle>
            <a:lvl1pPr>
              <a:defRPr>
                <a:solidFill>
                  <a:schemeClr val="bg1"/>
                </a:solidFill>
              </a:defRPr>
            </a:lvl1pPr>
          </a:lstStyle>
          <a:p>
            <a:r>
              <a:rPr lang="en-US" noProof="0"/>
              <a:t>Click to edit Master title style</a:t>
            </a:r>
            <a:endParaRPr lang="en-GB" noProof="0"/>
          </a:p>
        </p:txBody>
      </p:sp>
      <p:sp>
        <p:nvSpPr>
          <p:cNvPr id="42" name="Text Placeholder 5"/>
          <p:cNvSpPr>
            <a:spLocks noGrp="1"/>
          </p:cNvSpPr>
          <p:nvPr>
            <p:ph type="body" sz="quarter" idx="12" hasCustomPrompt="1"/>
          </p:nvPr>
        </p:nvSpPr>
        <p:spPr>
          <a:xfrm>
            <a:off x="658813" y="1385888"/>
            <a:ext cx="1150937" cy="957261"/>
          </a:xfrm>
        </p:spPr>
        <p:txBody>
          <a:bodyPr/>
          <a:lstStyle>
            <a:lvl1pPr>
              <a:lnSpc>
                <a:spcPts val="7600"/>
              </a:lnSpc>
              <a:defRPr sz="7200">
                <a:solidFill>
                  <a:schemeClr val="accent4"/>
                </a:solidFill>
              </a:defRPr>
            </a:lvl1pPr>
          </a:lstStyle>
          <a:p>
            <a:pPr lvl="0"/>
            <a:r>
              <a:rPr lang="en-GB" noProof="0"/>
              <a:t>00</a:t>
            </a:r>
          </a:p>
        </p:txBody>
      </p:sp>
      <p:sp>
        <p:nvSpPr>
          <p:cNvPr id="43" name="Text Placeholder 5"/>
          <p:cNvSpPr>
            <a:spLocks noGrp="1"/>
          </p:cNvSpPr>
          <p:nvPr>
            <p:ph type="body" sz="quarter" idx="13"/>
          </p:nvPr>
        </p:nvSpPr>
        <p:spPr>
          <a:xfrm>
            <a:off x="1234280" y="1854993"/>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44" name="Text Placeholder 5"/>
          <p:cNvSpPr>
            <a:spLocks noGrp="1"/>
          </p:cNvSpPr>
          <p:nvPr>
            <p:ph type="body" sz="quarter" idx="14" hasCustomPrompt="1"/>
          </p:nvPr>
        </p:nvSpPr>
        <p:spPr>
          <a:xfrm>
            <a:off x="658813" y="2556008"/>
            <a:ext cx="1150937" cy="957261"/>
          </a:xfrm>
        </p:spPr>
        <p:txBody>
          <a:bodyPr/>
          <a:lstStyle>
            <a:lvl1pPr>
              <a:lnSpc>
                <a:spcPts val="7600"/>
              </a:lnSpc>
              <a:defRPr sz="7200">
                <a:solidFill>
                  <a:schemeClr val="accent4"/>
                </a:solidFill>
              </a:defRPr>
            </a:lvl1pPr>
          </a:lstStyle>
          <a:p>
            <a:pPr lvl="0"/>
            <a:r>
              <a:rPr lang="en-GB" noProof="0"/>
              <a:t>00</a:t>
            </a:r>
          </a:p>
        </p:txBody>
      </p:sp>
      <p:sp>
        <p:nvSpPr>
          <p:cNvPr id="45" name="Text Placeholder 5"/>
          <p:cNvSpPr>
            <a:spLocks noGrp="1"/>
          </p:cNvSpPr>
          <p:nvPr>
            <p:ph type="body" sz="quarter" idx="15"/>
          </p:nvPr>
        </p:nvSpPr>
        <p:spPr>
          <a:xfrm>
            <a:off x="1234280" y="3028817"/>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46" name="Text Placeholder 5"/>
          <p:cNvSpPr>
            <a:spLocks noGrp="1"/>
          </p:cNvSpPr>
          <p:nvPr>
            <p:ph type="body" sz="quarter" idx="16" hasCustomPrompt="1"/>
          </p:nvPr>
        </p:nvSpPr>
        <p:spPr>
          <a:xfrm>
            <a:off x="658813" y="3726128"/>
            <a:ext cx="1150937" cy="957261"/>
          </a:xfrm>
        </p:spPr>
        <p:txBody>
          <a:bodyPr/>
          <a:lstStyle>
            <a:lvl1pPr>
              <a:lnSpc>
                <a:spcPts val="7600"/>
              </a:lnSpc>
              <a:defRPr sz="7200">
                <a:solidFill>
                  <a:schemeClr val="accent4"/>
                </a:solidFill>
              </a:defRPr>
            </a:lvl1pPr>
          </a:lstStyle>
          <a:p>
            <a:pPr lvl="0"/>
            <a:r>
              <a:rPr lang="en-GB" noProof="0"/>
              <a:t>00</a:t>
            </a:r>
          </a:p>
        </p:txBody>
      </p:sp>
      <p:sp>
        <p:nvSpPr>
          <p:cNvPr id="47" name="Text Placeholder 5"/>
          <p:cNvSpPr>
            <a:spLocks noGrp="1"/>
          </p:cNvSpPr>
          <p:nvPr>
            <p:ph type="body" sz="quarter" idx="17"/>
          </p:nvPr>
        </p:nvSpPr>
        <p:spPr>
          <a:xfrm>
            <a:off x="1234280" y="4202641"/>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48" name="Text Placeholder 5"/>
          <p:cNvSpPr>
            <a:spLocks noGrp="1"/>
          </p:cNvSpPr>
          <p:nvPr>
            <p:ph type="body" sz="quarter" idx="18" hasCustomPrompt="1"/>
          </p:nvPr>
        </p:nvSpPr>
        <p:spPr>
          <a:xfrm>
            <a:off x="658813" y="4896248"/>
            <a:ext cx="1150937" cy="957261"/>
          </a:xfrm>
        </p:spPr>
        <p:txBody>
          <a:bodyPr/>
          <a:lstStyle>
            <a:lvl1pPr>
              <a:lnSpc>
                <a:spcPts val="7600"/>
              </a:lnSpc>
              <a:defRPr sz="7200">
                <a:solidFill>
                  <a:schemeClr val="accent4"/>
                </a:solidFill>
              </a:defRPr>
            </a:lvl1pPr>
          </a:lstStyle>
          <a:p>
            <a:pPr lvl="0"/>
            <a:r>
              <a:rPr lang="en-GB" noProof="0"/>
              <a:t>00</a:t>
            </a:r>
          </a:p>
        </p:txBody>
      </p:sp>
      <p:sp>
        <p:nvSpPr>
          <p:cNvPr id="49" name="Text Placeholder 5"/>
          <p:cNvSpPr>
            <a:spLocks noGrp="1"/>
          </p:cNvSpPr>
          <p:nvPr>
            <p:ph type="body" sz="quarter" idx="19"/>
          </p:nvPr>
        </p:nvSpPr>
        <p:spPr>
          <a:xfrm>
            <a:off x="1234280" y="5376465"/>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50" name="Text Placeholder 5"/>
          <p:cNvSpPr>
            <a:spLocks noGrp="1"/>
          </p:cNvSpPr>
          <p:nvPr>
            <p:ph type="body" sz="quarter" idx="20" hasCustomPrompt="1"/>
          </p:nvPr>
        </p:nvSpPr>
        <p:spPr>
          <a:xfrm>
            <a:off x="6501857" y="1385888"/>
            <a:ext cx="1150937" cy="957261"/>
          </a:xfrm>
        </p:spPr>
        <p:txBody>
          <a:bodyPr/>
          <a:lstStyle>
            <a:lvl1pPr>
              <a:lnSpc>
                <a:spcPts val="7600"/>
              </a:lnSpc>
              <a:defRPr sz="7200">
                <a:solidFill>
                  <a:schemeClr val="accent4"/>
                </a:solidFill>
              </a:defRPr>
            </a:lvl1pPr>
          </a:lstStyle>
          <a:p>
            <a:pPr lvl="0"/>
            <a:r>
              <a:rPr lang="en-GB" noProof="0"/>
              <a:t>00</a:t>
            </a:r>
          </a:p>
        </p:txBody>
      </p:sp>
      <p:sp>
        <p:nvSpPr>
          <p:cNvPr id="51" name="Text Placeholder 5"/>
          <p:cNvSpPr>
            <a:spLocks noGrp="1"/>
          </p:cNvSpPr>
          <p:nvPr>
            <p:ph type="body" sz="quarter" idx="21"/>
          </p:nvPr>
        </p:nvSpPr>
        <p:spPr>
          <a:xfrm>
            <a:off x="7077324" y="1854993"/>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52" name="Text Placeholder 5"/>
          <p:cNvSpPr>
            <a:spLocks noGrp="1"/>
          </p:cNvSpPr>
          <p:nvPr>
            <p:ph type="body" sz="quarter" idx="22" hasCustomPrompt="1"/>
          </p:nvPr>
        </p:nvSpPr>
        <p:spPr>
          <a:xfrm>
            <a:off x="6501857" y="2556008"/>
            <a:ext cx="1150937" cy="957261"/>
          </a:xfrm>
        </p:spPr>
        <p:txBody>
          <a:bodyPr/>
          <a:lstStyle>
            <a:lvl1pPr>
              <a:lnSpc>
                <a:spcPts val="7600"/>
              </a:lnSpc>
              <a:defRPr sz="7200">
                <a:solidFill>
                  <a:schemeClr val="accent4"/>
                </a:solidFill>
              </a:defRPr>
            </a:lvl1pPr>
          </a:lstStyle>
          <a:p>
            <a:pPr lvl="0"/>
            <a:r>
              <a:rPr lang="en-GB" noProof="0"/>
              <a:t>00</a:t>
            </a:r>
          </a:p>
        </p:txBody>
      </p:sp>
      <p:sp>
        <p:nvSpPr>
          <p:cNvPr id="53" name="Text Placeholder 5"/>
          <p:cNvSpPr>
            <a:spLocks noGrp="1"/>
          </p:cNvSpPr>
          <p:nvPr>
            <p:ph type="body" sz="quarter" idx="23"/>
          </p:nvPr>
        </p:nvSpPr>
        <p:spPr>
          <a:xfrm>
            <a:off x="7077324" y="3028817"/>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54" name="Text Placeholder 5"/>
          <p:cNvSpPr>
            <a:spLocks noGrp="1"/>
          </p:cNvSpPr>
          <p:nvPr>
            <p:ph type="body" sz="quarter" idx="24" hasCustomPrompt="1"/>
          </p:nvPr>
        </p:nvSpPr>
        <p:spPr>
          <a:xfrm>
            <a:off x="6501857" y="3726128"/>
            <a:ext cx="1150937" cy="957261"/>
          </a:xfrm>
        </p:spPr>
        <p:txBody>
          <a:bodyPr/>
          <a:lstStyle>
            <a:lvl1pPr>
              <a:lnSpc>
                <a:spcPts val="7600"/>
              </a:lnSpc>
              <a:defRPr sz="7200">
                <a:solidFill>
                  <a:schemeClr val="accent4"/>
                </a:solidFill>
              </a:defRPr>
            </a:lvl1pPr>
          </a:lstStyle>
          <a:p>
            <a:pPr lvl="0"/>
            <a:r>
              <a:rPr lang="en-GB" noProof="0"/>
              <a:t>00</a:t>
            </a:r>
          </a:p>
        </p:txBody>
      </p:sp>
      <p:sp>
        <p:nvSpPr>
          <p:cNvPr id="55" name="Text Placeholder 5"/>
          <p:cNvSpPr>
            <a:spLocks noGrp="1"/>
          </p:cNvSpPr>
          <p:nvPr>
            <p:ph type="body" sz="quarter" idx="25"/>
          </p:nvPr>
        </p:nvSpPr>
        <p:spPr>
          <a:xfrm>
            <a:off x="7077324" y="4202641"/>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56" name="Text Placeholder 5"/>
          <p:cNvSpPr>
            <a:spLocks noGrp="1"/>
          </p:cNvSpPr>
          <p:nvPr>
            <p:ph type="body" sz="quarter" idx="26" hasCustomPrompt="1"/>
          </p:nvPr>
        </p:nvSpPr>
        <p:spPr>
          <a:xfrm>
            <a:off x="6501857" y="4896247"/>
            <a:ext cx="1150937" cy="957261"/>
          </a:xfrm>
        </p:spPr>
        <p:txBody>
          <a:bodyPr/>
          <a:lstStyle>
            <a:lvl1pPr>
              <a:lnSpc>
                <a:spcPts val="7600"/>
              </a:lnSpc>
              <a:defRPr sz="7200">
                <a:solidFill>
                  <a:schemeClr val="accent4"/>
                </a:solidFill>
              </a:defRPr>
            </a:lvl1pPr>
          </a:lstStyle>
          <a:p>
            <a:pPr lvl="0"/>
            <a:r>
              <a:rPr lang="en-GB" noProof="0"/>
              <a:t>00</a:t>
            </a:r>
          </a:p>
        </p:txBody>
      </p:sp>
      <p:sp>
        <p:nvSpPr>
          <p:cNvPr id="57" name="Text Placeholder 5"/>
          <p:cNvSpPr>
            <a:spLocks noGrp="1"/>
          </p:cNvSpPr>
          <p:nvPr>
            <p:ph type="body" sz="quarter" idx="27"/>
          </p:nvPr>
        </p:nvSpPr>
        <p:spPr>
          <a:xfrm>
            <a:off x="7077324" y="5376465"/>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20"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1701947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genda Grey">
    <p:spTree>
      <p:nvGrpSpPr>
        <p:cNvPr id="1" name=""/>
        <p:cNvGrpSpPr/>
        <p:nvPr/>
      </p:nvGrpSpPr>
      <p:grpSpPr>
        <a:xfrm>
          <a:off x="0" y="0"/>
          <a:ext cx="0" cy="0"/>
          <a:chOff x="0" y="0"/>
          <a:chExt cx="0" cy="0"/>
        </a:xfrm>
      </p:grpSpPr>
      <p:sp>
        <p:nvSpPr>
          <p:cNvPr id="21"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41" name="Rectangle 40"/>
          <p:cNvSpPr/>
          <p:nvPr userDrawn="1"/>
        </p:nvSpPr>
        <p:spPr>
          <a:xfrm>
            <a:off x="334962" y="333375"/>
            <a:ext cx="11522076"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noProof="0" dirty="0">
              <a:solidFill>
                <a:schemeClr val="tx1"/>
              </a:solidFill>
            </a:endParaRPr>
          </a:p>
        </p:txBody>
      </p:sp>
      <p:sp>
        <p:nvSpPr>
          <p:cNvPr id="39" name="Title Placeholder 1"/>
          <p:cNvSpPr>
            <a:spLocks noGrp="1"/>
          </p:cNvSpPr>
          <p:nvPr>
            <p:ph type="title"/>
          </p:nvPr>
        </p:nvSpPr>
        <p:spPr bwMode="auto">
          <a:xfrm>
            <a:off x="658813" y="334961"/>
            <a:ext cx="10863261" cy="854075"/>
          </a:xfrm>
          <a:prstGeom prst="rect">
            <a:avLst/>
          </a:prstGeom>
        </p:spPr>
        <p:txBody>
          <a:bodyPr vert="horz" lIns="0" tIns="0" rIns="0" bIns="0" rtlCol="0" anchor="b">
            <a:noAutofit/>
          </a:bodyPr>
          <a:lstStyle>
            <a:lvl1pPr>
              <a:defRPr>
                <a:solidFill>
                  <a:schemeClr val="tx2"/>
                </a:solidFill>
              </a:defRPr>
            </a:lvl1pPr>
          </a:lstStyle>
          <a:p>
            <a:r>
              <a:rPr lang="en-US" noProof="0"/>
              <a:t>Click to edit Master title style</a:t>
            </a:r>
            <a:endParaRPr lang="en-GB" noProof="0"/>
          </a:p>
        </p:txBody>
      </p:sp>
      <p:sp>
        <p:nvSpPr>
          <p:cNvPr id="42" name="Text Placeholder 5"/>
          <p:cNvSpPr>
            <a:spLocks noGrp="1"/>
          </p:cNvSpPr>
          <p:nvPr>
            <p:ph type="body" sz="quarter" idx="12" hasCustomPrompt="1"/>
          </p:nvPr>
        </p:nvSpPr>
        <p:spPr>
          <a:xfrm>
            <a:off x="658813" y="1385888"/>
            <a:ext cx="1150937" cy="957261"/>
          </a:xfrm>
        </p:spPr>
        <p:txBody>
          <a:bodyPr/>
          <a:lstStyle>
            <a:lvl1pPr>
              <a:lnSpc>
                <a:spcPts val="7600"/>
              </a:lnSpc>
              <a:defRPr sz="7200">
                <a:solidFill>
                  <a:srgbClr val="D4D2D2"/>
                </a:solidFill>
              </a:defRPr>
            </a:lvl1pPr>
          </a:lstStyle>
          <a:p>
            <a:pPr lvl="0"/>
            <a:r>
              <a:rPr lang="en-GB" noProof="0"/>
              <a:t>00</a:t>
            </a:r>
          </a:p>
        </p:txBody>
      </p:sp>
      <p:sp>
        <p:nvSpPr>
          <p:cNvPr id="43" name="Text Placeholder 5"/>
          <p:cNvSpPr>
            <a:spLocks noGrp="1"/>
          </p:cNvSpPr>
          <p:nvPr>
            <p:ph type="body" sz="quarter" idx="13"/>
          </p:nvPr>
        </p:nvSpPr>
        <p:spPr>
          <a:xfrm>
            <a:off x="1234280" y="1854993"/>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44" name="Text Placeholder 5"/>
          <p:cNvSpPr>
            <a:spLocks noGrp="1"/>
          </p:cNvSpPr>
          <p:nvPr>
            <p:ph type="body" sz="quarter" idx="14" hasCustomPrompt="1"/>
          </p:nvPr>
        </p:nvSpPr>
        <p:spPr>
          <a:xfrm>
            <a:off x="658813" y="2556008"/>
            <a:ext cx="1150937" cy="957261"/>
          </a:xfrm>
        </p:spPr>
        <p:txBody>
          <a:bodyPr/>
          <a:lstStyle>
            <a:lvl1pPr>
              <a:lnSpc>
                <a:spcPts val="7600"/>
              </a:lnSpc>
              <a:defRPr sz="7200">
                <a:solidFill>
                  <a:srgbClr val="D4D2D2"/>
                </a:solidFill>
              </a:defRPr>
            </a:lvl1pPr>
          </a:lstStyle>
          <a:p>
            <a:pPr lvl="0"/>
            <a:r>
              <a:rPr lang="en-GB" noProof="0"/>
              <a:t>00</a:t>
            </a:r>
          </a:p>
        </p:txBody>
      </p:sp>
      <p:sp>
        <p:nvSpPr>
          <p:cNvPr id="45" name="Text Placeholder 5"/>
          <p:cNvSpPr>
            <a:spLocks noGrp="1"/>
          </p:cNvSpPr>
          <p:nvPr>
            <p:ph type="body" sz="quarter" idx="15"/>
          </p:nvPr>
        </p:nvSpPr>
        <p:spPr>
          <a:xfrm>
            <a:off x="1234280" y="3028817"/>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46" name="Text Placeholder 5"/>
          <p:cNvSpPr>
            <a:spLocks noGrp="1"/>
          </p:cNvSpPr>
          <p:nvPr>
            <p:ph type="body" sz="quarter" idx="16" hasCustomPrompt="1"/>
          </p:nvPr>
        </p:nvSpPr>
        <p:spPr>
          <a:xfrm>
            <a:off x="658813" y="3726128"/>
            <a:ext cx="1150937" cy="957261"/>
          </a:xfrm>
        </p:spPr>
        <p:txBody>
          <a:bodyPr/>
          <a:lstStyle>
            <a:lvl1pPr>
              <a:lnSpc>
                <a:spcPts val="7600"/>
              </a:lnSpc>
              <a:defRPr sz="7200">
                <a:solidFill>
                  <a:srgbClr val="D4D2D2"/>
                </a:solidFill>
              </a:defRPr>
            </a:lvl1pPr>
          </a:lstStyle>
          <a:p>
            <a:pPr lvl="0"/>
            <a:r>
              <a:rPr lang="en-GB" noProof="0"/>
              <a:t>00</a:t>
            </a:r>
          </a:p>
        </p:txBody>
      </p:sp>
      <p:sp>
        <p:nvSpPr>
          <p:cNvPr id="47" name="Text Placeholder 5"/>
          <p:cNvSpPr>
            <a:spLocks noGrp="1"/>
          </p:cNvSpPr>
          <p:nvPr>
            <p:ph type="body" sz="quarter" idx="17"/>
          </p:nvPr>
        </p:nvSpPr>
        <p:spPr>
          <a:xfrm>
            <a:off x="1234280" y="4202641"/>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48" name="Text Placeholder 5"/>
          <p:cNvSpPr>
            <a:spLocks noGrp="1"/>
          </p:cNvSpPr>
          <p:nvPr>
            <p:ph type="body" sz="quarter" idx="18" hasCustomPrompt="1"/>
          </p:nvPr>
        </p:nvSpPr>
        <p:spPr>
          <a:xfrm>
            <a:off x="658813" y="4896248"/>
            <a:ext cx="1150937" cy="957261"/>
          </a:xfrm>
        </p:spPr>
        <p:txBody>
          <a:bodyPr/>
          <a:lstStyle>
            <a:lvl1pPr>
              <a:lnSpc>
                <a:spcPts val="7600"/>
              </a:lnSpc>
              <a:defRPr sz="7200">
                <a:solidFill>
                  <a:srgbClr val="D4D2D2"/>
                </a:solidFill>
              </a:defRPr>
            </a:lvl1pPr>
          </a:lstStyle>
          <a:p>
            <a:pPr lvl="0"/>
            <a:r>
              <a:rPr lang="en-GB" noProof="0"/>
              <a:t>00</a:t>
            </a:r>
          </a:p>
        </p:txBody>
      </p:sp>
      <p:sp>
        <p:nvSpPr>
          <p:cNvPr id="49" name="Text Placeholder 5"/>
          <p:cNvSpPr>
            <a:spLocks noGrp="1"/>
          </p:cNvSpPr>
          <p:nvPr>
            <p:ph type="body" sz="quarter" idx="19"/>
          </p:nvPr>
        </p:nvSpPr>
        <p:spPr>
          <a:xfrm>
            <a:off x="1234280" y="5376465"/>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50" name="Text Placeholder 5"/>
          <p:cNvSpPr>
            <a:spLocks noGrp="1"/>
          </p:cNvSpPr>
          <p:nvPr>
            <p:ph type="body" sz="quarter" idx="20" hasCustomPrompt="1"/>
          </p:nvPr>
        </p:nvSpPr>
        <p:spPr>
          <a:xfrm>
            <a:off x="6501857" y="1385888"/>
            <a:ext cx="1150937" cy="957261"/>
          </a:xfrm>
        </p:spPr>
        <p:txBody>
          <a:bodyPr/>
          <a:lstStyle>
            <a:lvl1pPr>
              <a:lnSpc>
                <a:spcPts val="7600"/>
              </a:lnSpc>
              <a:defRPr sz="7200">
                <a:solidFill>
                  <a:srgbClr val="D4D2D2"/>
                </a:solidFill>
              </a:defRPr>
            </a:lvl1pPr>
          </a:lstStyle>
          <a:p>
            <a:pPr lvl="0"/>
            <a:r>
              <a:rPr lang="en-GB" noProof="0"/>
              <a:t>00</a:t>
            </a:r>
          </a:p>
        </p:txBody>
      </p:sp>
      <p:sp>
        <p:nvSpPr>
          <p:cNvPr id="51" name="Text Placeholder 5"/>
          <p:cNvSpPr>
            <a:spLocks noGrp="1"/>
          </p:cNvSpPr>
          <p:nvPr>
            <p:ph type="body" sz="quarter" idx="21"/>
          </p:nvPr>
        </p:nvSpPr>
        <p:spPr>
          <a:xfrm>
            <a:off x="7077324" y="1854993"/>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52" name="Text Placeholder 5"/>
          <p:cNvSpPr>
            <a:spLocks noGrp="1"/>
          </p:cNvSpPr>
          <p:nvPr>
            <p:ph type="body" sz="quarter" idx="22" hasCustomPrompt="1"/>
          </p:nvPr>
        </p:nvSpPr>
        <p:spPr>
          <a:xfrm>
            <a:off x="6501857" y="2556008"/>
            <a:ext cx="1150937" cy="957261"/>
          </a:xfrm>
        </p:spPr>
        <p:txBody>
          <a:bodyPr/>
          <a:lstStyle>
            <a:lvl1pPr>
              <a:lnSpc>
                <a:spcPts val="7600"/>
              </a:lnSpc>
              <a:defRPr sz="7200">
                <a:solidFill>
                  <a:srgbClr val="D4D2D2"/>
                </a:solidFill>
              </a:defRPr>
            </a:lvl1pPr>
          </a:lstStyle>
          <a:p>
            <a:pPr lvl="0"/>
            <a:r>
              <a:rPr lang="en-GB" noProof="0"/>
              <a:t>00</a:t>
            </a:r>
          </a:p>
        </p:txBody>
      </p:sp>
      <p:sp>
        <p:nvSpPr>
          <p:cNvPr id="53" name="Text Placeholder 5"/>
          <p:cNvSpPr>
            <a:spLocks noGrp="1"/>
          </p:cNvSpPr>
          <p:nvPr>
            <p:ph type="body" sz="quarter" idx="23"/>
          </p:nvPr>
        </p:nvSpPr>
        <p:spPr>
          <a:xfrm>
            <a:off x="7077324" y="3028817"/>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54" name="Text Placeholder 5"/>
          <p:cNvSpPr>
            <a:spLocks noGrp="1"/>
          </p:cNvSpPr>
          <p:nvPr>
            <p:ph type="body" sz="quarter" idx="24" hasCustomPrompt="1"/>
          </p:nvPr>
        </p:nvSpPr>
        <p:spPr>
          <a:xfrm>
            <a:off x="6501857" y="3726128"/>
            <a:ext cx="1150937" cy="957261"/>
          </a:xfrm>
        </p:spPr>
        <p:txBody>
          <a:bodyPr/>
          <a:lstStyle>
            <a:lvl1pPr>
              <a:lnSpc>
                <a:spcPts val="7600"/>
              </a:lnSpc>
              <a:defRPr sz="7200">
                <a:solidFill>
                  <a:srgbClr val="D4D2D2"/>
                </a:solidFill>
              </a:defRPr>
            </a:lvl1pPr>
          </a:lstStyle>
          <a:p>
            <a:pPr lvl="0"/>
            <a:r>
              <a:rPr lang="en-GB" noProof="0"/>
              <a:t>00</a:t>
            </a:r>
          </a:p>
        </p:txBody>
      </p:sp>
      <p:sp>
        <p:nvSpPr>
          <p:cNvPr id="55" name="Text Placeholder 5"/>
          <p:cNvSpPr>
            <a:spLocks noGrp="1"/>
          </p:cNvSpPr>
          <p:nvPr>
            <p:ph type="body" sz="quarter" idx="25"/>
          </p:nvPr>
        </p:nvSpPr>
        <p:spPr>
          <a:xfrm>
            <a:off x="7077324" y="4202641"/>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56" name="Text Placeholder 5"/>
          <p:cNvSpPr>
            <a:spLocks noGrp="1"/>
          </p:cNvSpPr>
          <p:nvPr>
            <p:ph type="body" sz="quarter" idx="26" hasCustomPrompt="1"/>
          </p:nvPr>
        </p:nvSpPr>
        <p:spPr>
          <a:xfrm>
            <a:off x="6501857" y="4896247"/>
            <a:ext cx="1150937" cy="957261"/>
          </a:xfrm>
        </p:spPr>
        <p:txBody>
          <a:bodyPr/>
          <a:lstStyle>
            <a:lvl1pPr>
              <a:lnSpc>
                <a:spcPts val="7600"/>
              </a:lnSpc>
              <a:defRPr sz="7200">
                <a:solidFill>
                  <a:srgbClr val="D4D2D2"/>
                </a:solidFill>
              </a:defRPr>
            </a:lvl1pPr>
          </a:lstStyle>
          <a:p>
            <a:pPr lvl="0"/>
            <a:r>
              <a:rPr lang="en-GB" noProof="0"/>
              <a:t>00</a:t>
            </a:r>
          </a:p>
        </p:txBody>
      </p:sp>
      <p:sp>
        <p:nvSpPr>
          <p:cNvPr id="57" name="Text Placeholder 5"/>
          <p:cNvSpPr>
            <a:spLocks noGrp="1"/>
          </p:cNvSpPr>
          <p:nvPr>
            <p:ph type="body" sz="quarter" idx="27"/>
          </p:nvPr>
        </p:nvSpPr>
        <p:spPr>
          <a:xfrm>
            <a:off x="7077324" y="5376465"/>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64"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364838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ue Chapter Slide">
    <p:spTree>
      <p:nvGrpSpPr>
        <p:cNvPr id="1" name=""/>
        <p:cNvGrpSpPr/>
        <p:nvPr/>
      </p:nvGrpSpPr>
      <p:grpSpPr>
        <a:xfrm>
          <a:off x="0" y="0"/>
          <a:ext cx="0" cy="0"/>
          <a:chOff x="0" y="0"/>
          <a:chExt cx="0" cy="0"/>
        </a:xfrm>
      </p:grpSpPr>
      <p:sp>
        <p:nvSpPr>
          <p:cNvPr id="8"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18" name="Rectangle 17"/>
          <p:cNvSpPr/>
          <p:nvPr userDrawn="1"/>
        </p:nvSpPr>
        <p:spPr>
          <a:xfrm>
            <a:off x="334962" y="333375"/>
            <a:ext cx="11522076"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noProof="0" dirty="0">
              <a:solidFill>
                <a:schemeClr val="tx1"/>
              </a:solidFill>
            </a:endParaRPr>
          </a:p>
        </p:txBody>
      </p:sp>
      <p:sp>
        <p:nvSpPr>
          <p:cNvPr id="19" name="Picture Placeholder 10"/>
          <p:cNvSpPr>
            <a:spLocks noGrp="1"/>
          </p:cNvSpPr>
          <p:nvPr>
            <p:ph type="pic" sz="quarter" idx="19" hasCustomPrompt="1"/>
          </p:nvPr>
        </p:nvSpPr>
        <p:spPr bwMode="auto">
          <a:xfrm>
            <a:off x="7454900" y="333375"/>
            <a:ext cx="44021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43" name="Title 1"/>
          <p:cNvSpPr>
            <a:spLocks noGrp="1"/>
          </p:cNvSpPr>
          <p:nvPr>
            <p:ph type="ctrTitle" hasCustomPrompt="1"/>
          </p:nvPr>
        </p:nvSpPr>
        <p:spPr bwMode="gray">
          <a:xfrm>
            <a:off x="995363" y="3419476"/>
            <a:ext cx="5427662" cy="1902261"/>
          </a:xfrm>
        </p:spPr>
        <p:txBody>
          <a:bodyPr anchor="b" anchorCtr="0">
            <a:noAutofit/>
          </a:bodyPr>
          <a:lstStyle>
            <a:lvl1pPr algn="l">
              <a:lnSpc>
                <a:spcPts val="4100"/>
              </a:lnSpc>
              <a:defRPr sz="5100" b="1">
                <a:solidFill>
                  <a:schemeClr val="bg1"/>
                </a:solidFill>
              </a:defRPr>
            </a:lvl1pPr>
          </a:lstStyle>
          <a:p>
            <a:r>
              <a:rPr lang="en-GB" noProof="0"/>
              <a:t>Click to edit </a:t>
            </a:r>
            <a:br>
              <a:rPr lang="en-GB" noProof="0"/>
            </a:br>
            <a:r>
              <a:rPr lang="en-GB" noProof="0"/>
              <a:t>Master title style</a:t>
            </a:r>
          </a:p>
        </p:txBody>
      </p:sp>
      <p:sp>
        <p:nvSpPr>
          <p:cNvPr id="44" name="Text Placeholder 6"/>
          <p:cNvSpPr>
            <a:spLocks noGrp="1"/>
          </p:cNvSpPr>
          <p:nvPr>
            <p:ph type="body" sz="quarter" idx="11" hasCustomPrompt="1"/>
          </p:nvPr>
        </p:nvSpPr>
        <p:spPr bwMode="gray">
          <a:xfrm>
            <a:off x="995363" y="5445277"/>
            <a:ext cx="4951412" cy="729450"/>
          </a:xfrm>
        </p:spPr>
        <p:txBody>
          <a:bodyPr>
            <a:noAutofit/>
          </a:bodyPr>
          <a:lstStyle>
            <a:lvl1pPr>
              <a:lnSpc>
                <a:spcPts val="2300"/>
              </a:lnSpc>
              <a:defRPr sz="2500">
                <a:solidFill>
                  <a:schemeClr val="bg1"/>
                </a:solidFill>
              </a:defRPr>
            </a:lvl1pPr>
          </a:lstStyle>
          <a:p>
            <a:pPr lvl="0"/>
            <a:r>
              <a:rPr lang="en-GB" noProof="0"/>
              <a:t>Click to edit Subtitle text styles</a:t>
            </a:r>
          </a:p>
        </p:txBody>
      </p:sp>
      <p:sp>
        <p:nvSpPr>
          <p:cNvPr id="46" name="Text Placeholder 5"/>
          <p:cNvSpPr>
            <a:spLocks noGrp="1"/>
          </p:cNvSpPr>
          <p:nvPr>
            <p:ph type="body" sz="quarter" idx="12" hasCustomPrompt="1"/>
          </p:nvPr>
        </p:nvSpPr>
        <p:spPr>
          <a:xfrm>
            <a:off x="995363" y="1666876"/>
            <a:ext cx="2189162" cy="1752600"/>
          </a:xfrm>
        </p:spPr>
        <p:txBody>
          <a:bodyPr/>
          <a:lstStyle>
            <a:lvl1pPr>
              <a:lnSpc>
                <a:spcPts val="13800"/>
              </a:lnSpc>
              <a:defRPr sz="12000">
                <a:solidFill>
                  <a:schemeClr val="bg1"/>
                </a:solidFill>
              </a:defRPr>
            </a:lvl1pPr>
          </a:lstStyle>
          <a:p>
            <a:pPr lvl="0"/>
            <a:r>
              <a:rPr lang="en-GB" noProof="0"/>
              <a:t>00</a:t>
            </a:r>
          </a:p>
        </p:txBody>
      </p:sp>
      <p:sp>
        <p:nvSpPr>
          <p:cNvPr id="121"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212414481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y Chapter Slide">
    <p:spTree>
      <p:nvGrpSpPr>
        <p:cNvPr id="1" name=""/>
        <p:cNvGrpSpPr/>
        <p:nvPr/>
      </p:nvGrpSpPr>
      <p:grpSpPr>
        <a:xfrm>
          <a:off x="0" y="0"/>
          <a:ext cx="0" cy="0"/>
          <a:chOff x="0" y="0"/>
          <a:chExt cx="0" cy="0"/>
        </a:xfrm>
      </p:grpSpPr>
      <p:sp>
        <p:nvSpPr>
          <p:cNvPr id="8"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18" name="Rectangle 17"/>
          <p:cNvSpPr/>
          <p:nvPr userDrawn="1"/>
        </p:nvSpPr>
        <p:spPr>
          <a:xfrm>
            <a:off x="334962" y="333375"/>
            <a:ext cx="11522076"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noProof="0" dirty="0">
              <a:solidFill>
                <a:schemeClr val="tx1"/>
              </a:solidFill>
            </a:endParaRPr>
          </a:p>
        </p:txBody>
      </p:sp>
      <p:sp>
        <p:nvSpPr>
          <p:cNvPr id="19" name="Picture Placeholder 10"/>
          <p:cNvSpPr>
            <a:spLocks noGrp="1"/>
          </p:cNvSpPr>
          <p:nvPr>
            <p:ph type="pic" sz="quarter" idx="19" hasCustomPrompt="1"/>
          </p:nvPr>
        </p:nvSpPr>
        <p:spPr bwMode="auto">
          <a:xfrm>
            <a:off x="7454900" y="333375"/>
            <a:ext cx="44021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43" name="Title 1"/>
          <p:cNvSpPr>
            <a:spLocks noGrp="1"/>
          </p:cNvSpPr>
          <p:nvPr>
            <p:ph type="ctrTitle" hasCustomPrompt="1"/>
          </p:nvPr>
        </p:nvSpPr>
        <p:spPr bwMode="gray">
          <a:xfrm>
            <a:off x="995363" y="3419476"/>
            <a:ext cx="5427662" cy="1902261"/>
          </a:xfrm>
        </p:spPr>
        <p:txBody>
          <a:bodyPr anchor="b" anchorCtr="0">
            <a:noAutofit/>
          </a:bodyPr>
          <a:lstStyle>
            <a:lvl1pPr algn="l">
              <a:lnSpc>
                <a:spcPts val="4100"/>
              </a:lnSpc>
              <a:defRPr sz="5100" b="1">
                <a:solidFill>
                  <a:schemeClr val="tx2"/>
                </a:solidFill>
              </a:defRPr>
            </a:lvl1pPr>
          </a:lstStyle>
          <a:p>
            <a:r>
              <a:rPr lang="en-GB" noProof="0"/>
              <a:t>Click to edit </a:t>
            </a:r>
            <a:br>
              <a:rPr lang="en-GB" noProof="0"/>
            </a:br>
            <a:r>
              <a:rPr lang="en-GB" noProof="0"/>
              <a:t>Master title style</a:t>
            </a:r>
          </a:p>
        </p:txBody>
      </p:sp>
      <p:sp>
        <p:nvSpPr>
          <p:cNvPr id="44" name="Text Placeholder 6"/>
          <p:cNvSpPr>
            <a:spLocks noGrp="1"/>
          </p:cNvSpPr>
          <p:nvPr>
            <p:ph type="body" sz="quarter" idx="11" hasCustomPrompt="1"/>
          </p:nvPr>
        </p:nvSpPr>
        <p:spPr bwMode="gray">
          <a:xfrm>
            <a:off x="995363" y="5445277"/>
            <a:ext cx="4951412" cy="729450"/>
          </a:xfrm>
        </p:spPr>
        <p:txBody>
          <a:bodyPr>
            <a:noAutofit/>
          </a:bodyPr>
          <a:lstStyle>
            <a:lvl1pPr>
              <a:lnSpc>
                <a:spcPts val="2300"/>
              </a:lnSpc>
              <a:defRPr sz="2500">
                <a:solidFill>
                  <a:schemeClr val="tx2"/>
                </a:solidFill>
              </a:defRPr>
            </a:lvl1pPr>
          </a:lstStyle>
          <a:p>
            <a:pPr lvl="0"/>
            <a:r>
              <a:rPr lang="en-GB" noProof="0"/>
              <a:t>Click to edit Subtitle text styles</a:t>
            </a:r>
          </a:p>
        </p:txBody>
      </p:sp>
      <p:sp>
        <p:nvSpPr>
          <p:cNvPr id="46" name="Text Placeholder 5"/>
          <p:cNvSpPr>
            <a:spLocks noGrp="1"/>
          </p:cNvSpPr>
          <p:nvPr>
            <p:ph type="body" sz="quarter" idx="12" hasCustomPrompt="1"/>
          </p:nvPr>
        </p:nvSpPr>
        <p:spPr>
          <a:xfrm>
            <a:off x="995363" y="1666876"/>
            <a:ext cx="2189162" cy="1752600"/>
          </a:xfrm>
        </p:spPr>
        <p:txBody>
          <a:bodyPr/>
          <a:lstStyle>
            <a:lvl1pPr>
              <a:lnSpc>
                <a:spcPts val="13800"/>
              </a:lnSpc>
              <a:defRPr sz="12000">
                <a:solidFill>
                  <a:schemeClr val="tx2"/>
                </a:solidFill>
              </a:defRPr>
            </a:lvl1pPr>
          </a:lstStyle>
          <a:p>
            <a:pPr lvl="0"/>
            <a:r>
              <a:rPr lang="en-GB" noProof="0"/>
              <a:t>00</a:t>
            </a:r>
          </a:p>
        </p:txBody>
      </p:sp>
      <p:sp>
        <p:nvSpPr>
          <p:cNvPr id="48" name="Rectangle 104"/>
          <p:cNvSpPr>
            <a:spLocks noChangeArrowheads="1"/>
          </p:cNvSpPr>
          <p:nvPr userDrawn="1"/>
        </p:nvSpPr>
        <p:spPr bwMode="gray">
          <a:xfrm flipH="1">
            <a:off x="-3101348" y="5445277"/>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CHAPTER SUBTITLE HERE</a:t>
            </a:r>
          </a:p>
        </p:txBody>
      </p:sp>
      <p:sp>
        <p:nvSpPr>
          <p:cNvPr id="49" name="Rectangle 104"/>
          <p:cNvSpPr>
            <a:spLocks noChangeArrowheads="1"/>
          </p:cNvSpPr>
          <p:nvPr userDrawn="1"/>
        </p:nvSpPr>
        <p:spPr bwMode="gray">
          <a:xfrm flipH="1">
            <a:off x="-3101350" y="3436620"/>
            <a:ext cx="3018792" cy="1880712"/>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CHAPTER TITLE HERE</a:t>
            </a:r>
          </a:p>
        </p:txBody>
      </p:sp>
      <p:sp>
        <p:nvSpPr>
          <p:cNvPr id="50"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CHAPTER NUMBER HERE</a:t>
            </a:r>
          </a:p>
        </p:txBody>
      </p:sp>
      <p:grpSp>
        <p:nvGrpSpPr>
          <p:cNvPr id="51" name="Group 50"/>
          <p:cNvGrpSpPr/>
          <p:nvPr userDrawn="1"/>
        </p:nvGrpSpPr>
        <p:grpSpPr>
          <a:xfrm>
            <a:off x="-3101342" y="1892636"/>
            <a:ext cx="3018791" cy="1260476"/>
            <a:chOff x="-460208" y="506896"/>
            <a:chExt cx="377657" cy="1260476"/>
          </a:xfrm>
        </p:grpSpPr>
        <p:cxnSp>
          <p:nvCxnSpPr>
            <p:cNvPr id="52" name="Straight Connector 51"/>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53" name="Straight Connector 52"/>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54" name="Group 53"/>
          <p:cNvGrpSpPr/>
          <p:nvPr userDrawn="1"/>
        </p:nvGrpSpPr>
        <p:grpSpPr>
          <a:xfrm>
            <a:off x="-3101342" y="3436620"/>
            <a:ext cx="3018791" cy="1880713"/>
            <a:chOff x="-460208" y="-849145"/>
            <a:chExt cx="377657" cy="1876865"/>
          </a:xfrm>
        </p:grpSpPr>
        <p:cxnSp>
          <p:nvCxnSpPr>
            <p:cNvPr id="55" name="Straight Connector 54"/>
            <p:cNvCxnSpPr/>
            <p:nvPr userDrawn="1"/>
          </p:nvCxnSpPr>
          <p:spPr bwMode="gray">
            <a:xfrm flipH="1">
              <a:off x="-460208" y="1027720"/>
              <a:ext cx="377657" cy="0"/>
            </a:xfrm>
            <a:prstGeom prst="line">
              <a:avLst/>
            </a:prstGeom>
            <a:noFill/>
            <a:ln w="6350" cap="flat" cmpd="sng" algn="ctr">
              <a:solidFill>
                <a:srgbClr val="FF0000"/>
              </a:solidFill>
              <a:prstDash val="dash"/>
              <a:miter lim="800000"/>
            </a:ln>
            <a:effectLst/>
          </p:spPr>
        </p:cxnSp>
        <p:cxnSp>
          <p:nvCxnSpPr>
            <p:cNvPr id="56" name="Straight Connector 55"/>
            <p:cNvCxnSpPr/>
            <p:nvPr userDrawn="1"/>
          </p:nvCxnSpPr>
          <p:spPr bwMode="gray">
            <a:xfrm flipH="1">
              <a:off x="-460208" y="-849145"/>
              <a:ext cx="377657" cy="0"/>
            </a:xfrm>
            <a:prstGeom prst="line">
              <a:avLst/>
            </a:prstGeom>
            <a:noFill/>
            <a:ln w="6350" cap="flat" cmpd="sng" algn="ctr">
              <a:solidFill>
                <a:srgbClr val="FF0000"/>
              </a:solidFill>
              <a:prstDash val="dash"/>
              <a:miter lim="800000"/>
            </a:ln>
            <a:effectLst/>
          </p:spPr>
        </p:cxnSp>
      </p:grpSp>
      <p:grpSp>
        <p:nvGrpSpPr>
          <p:cNvPr id="57" name="Group 56"/>
          <p:cNvGrpSpPr/>
          <p:nvPr userDrawn="1"/>
        </p:nvGrpSpPr>
        <p:grpSpPr>
          <a:xfrm>
            <a:off x="-3101342" y="5445277"/>
            <a:ext cx="3018791" cy="726649"/>
            <a:chOff x="-460208" y="479536"/>
            <a:chExt cx="377657" cy="726649"/>
          </a:xfrm>
        </p:grpSpPr>
        <p:cxnSp>
          <p:nvCxnSpPr>
            <p:cNvPr id="58" name="Straight Connector 57"/>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59" name="Straight Connector 58"/>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60" name="Group 59"/>
          <p:cNvGrpSpPr/>
          <p:nvPr userDrawn="1"/>
        </p:nvGrpSpPr>
        <p:grpSpPr>
          <a:xfrm>
            <a:off x="12263438" y="0"/>
            <a:ext cx="3681702" cy="3436620"/>
            <a:chOff x="12263438" y="0"/>
            <a:chExt cx="3681702" cy="3436620"/>
          </a:xfrm>
        </p:grpSpPr>
        <p:sp>
          <p:nvSpPr>
            <p:cNvPr id="61"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2"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63"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4"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65"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6"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7"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68"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9"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70"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71"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2"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73"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4"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75"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6"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77"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8"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79"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80"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81" name="Rectangle 80"/>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82" name="Rectangle 81"/>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3" name="Rectangle 82"/>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84" name="Rectangle 83"/>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5" name="Rectangle 84"/>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6"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87"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8"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89"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90" name="Rectangle 89"/>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91" name="Rectangle 90"/>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2"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93"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120"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grpSp>
        <p:nvGrpSpPr>
          <p:cNvPr id="94" name="Group 93"/>
          <p:cNvGrpSpPr/>
          <p:nvPr userDrawn="1"/>
        </p:nvGrpSpPr>
        <p:grpSpPr>
          <a:xfrm>
            <a:off x="12263437" y="3542534"/>
            <a:ext cx="3681703" cy="2424674"/>
            <a:chOff x="12263437" y="3542534"/>
            <a:chExt cx="3681703" cy="2424674"/>
          </a:xfrm>
        </p:grpSpPr>
        <p:sp>
          <p:nvSpPr>
            <p:cNvPr id="95"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96" name="Rectangle 95"/>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97" name="Picture 96"/>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98" name="Picture 97"/>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99" name="Picture 98"/>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00" name="Picture 99"/>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01" name="Group 100"/>
            <p:cNvGrpSpPr/>
            <p:nvPr userDrawn="1"/>
          </p:nvGrpSpPr>
          <p:grpSpPr>
            <a:xfrm>
              <a:off x="14367592" y="4149392"/>
              <a:ext cx="511967" cy="758182"/>
              <a:chOff x="14093278" y="4121452"/>
              <a:chExt cx="511967" cy="758182"/>
            </a:xfrm>
          </p:grpSpPr>
          <p:pic>
            <p:nvPicPr>
              <p:cNvPr id="105" name="Picture 104"/>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06" name="Rectangle 105"/>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102" name="Straight Arrow Connector 101"/>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Oval 103"/>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53886603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Text Slide">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658814" y="1544638"/>
            <a:ext cx="8966200"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a:xfrm>
            <a:off x="658813" y="515833"/>
            <a:ext cx="8966201" cy="854075"/>
          </a:xfrm>
        </p:spPr>
        <p:txBody>
          <a:bodyPr/>
          <a:lstStyle/>
          <a:p>
            <a:r>
              <a:rPr lang="en-US" noProof="0"/>
              <a:t>Click to edit Master title style</a:t>
            </a:r>
            <a:endParaRPr lang="en-GB" noProof="0"/>
          </a:p>
        </p:txBody>
      </p:sp>
      <p:sp>
        <p:nvSpPr>
          <p:cNvPr id="7"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9"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Tree>
    <p:extLst>
      <p:ext uri="{BB962C8B-B14F-4D97-AF65-F5344CB8AC3E}">
        <p14:creationId xmlns:p14="http://schemas.microsoft.com/office/powerpoint/2010/main" val="1777056863"/>
      </p:ext>
    </p:extLst>
  </p:cSld>
  <p:clrMapOvr>
    <a:masterClrMapping/>
  </p:clrMapOvr>
  <p:extLst>
    <p:ext uri="{DCECCB84-F9BA-43D5-87BE-67443E8EF086}">
      <p15:sldGuideLst xmlns:p15="http://schemas.microsoft.com/office/powerpoint/2012/main">
        <p15:guide id="1" pos="6063"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63"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5" name="Rectangle 4"/>
          <p:cNvSpPr/>
          <p:nvPr userDrawn="1"/>
        </p:nvSpPr>
        <p:spPr>
          <a:xfrm>
            <a:off x="0" y="6019799"/>
            <a:ext cx="12187070" cy="842964"/>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a:solidFill>
                <a:schemeClr val="tx1"/>
              </a:solidFill>
            </a:endParaRPr>
          </a:p>
        </p:txBody>
      </p:sp>
      <p:sp>
        <p:nvSpPr>
          <p:cNvPr id="2" name="Title Placeholder 1"/>
          <p:cNvSpPr>
            <a:spLocks noGrp="1"/>
          </p:cNvSpPr>
          <p:nvPr>
            <p:ph type="title"/>
          </p:nvPr>
        </p:nvSpPr>
        <p:spPr bwMode="auto">
          <a:xfrm>
            <a:off x="658813" y="515833"/>
            <a:ext cx="10863261" cy="854075"/>
          </a:xfrm>
          <a:prstGeom prst="rect">
            <a:avLst/>
          </a:prstGeom>
        </p:spPr>
        <p:txBody>
          <a:bodyPr vert="horz" lIns="0" tIns="0" rIns="0" bIns="0" rtlCol="0" anchor="ctr">
            <a:noAutofit/>
          </a:bodyPr>
          <a:lstStyle/>
          <a:p>
            <a:r>
              <a:rPr lang="en-GB" noProof="0"/>
              <a:t>Click to edit title style</a:t>
            </a:r>
          </a:p>
        </p:txBody>
      </p:sp>
      <p:sp>
        <p:nvSpPr>
          <p:cNvPr id="3" name="Text Placeholder 2"/>
          <p:cNvSpPr>
            <a:spLocks noGrp="1"/>
          </p:cNvSpPr>
          <p:nvPr>
            <p:ph type="body" idx="1"/>
          </p:nvPr>
        </p:nvSpPr>
        <p:spPr bwMode="auto">
          <a:xfrm>
            <a:off x="658813" y="1544638"/>
            <a:ext cx="10863261" cy="4475162"/>
          </a:xfrm>
          <a:prstGeom prst="rect">
            <a:avLst/>
          </a:prstGeom>
        </p:spPr>
        <p:txBody>
          <a:bodyPr vert="horz" lIns="0" tIns="0" rIns="0" bIns="0" rtlCol="0">
            <a:noAutofit/>
          </a:bodyPr>
          <a:lstStyle/>
          <a:p>
            <a:pPr lvl="0"/>
            <a:r>
              <a:rPr lang="en-GB" noProof="0"/>
              <a:t>Click to edit text styles</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Sixth Level</a:t>
            </a:r>
          </a:p>
        </p:txBody>
      </p:sp>
      <p:sp>
        <p:nvSpPr>
          <p:cNvPr id="21"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noProof="0" smtClean="0"/>
              <a:pPr/>
              <a:t>‹#›</a:t>
            </a:fld>
            <a:endParaRPr lang="en-GB" noProof="0" dirty="0"/>
          </a:p>
        </p:txBody>
      </p:sp>
      <p:grpSp>
        <p:nvGrpSpPr>
          <p:cNvPr id="4" name="Group 3"/>
          <p:cNvGrpSpPr/>
          <p:nvPr userDrawn="1"/>
        </p:nvGrpSpPr>
        <p:grpSpPr>
          <a:xfrm>
            <a:off x="11231550" y="6250328"/>
            <a:ext cx="301637" cy="363217"/>
            <a:chOff x="10789528" y="6237520"/>
            <a:chExt cx="312274" cy="376026"/>
          </a:xfrm>
        </p:grpSpPr>
        <p:sp>
          <p:nvSpPr>
            <p:cNvPr id="10"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11" name="Oval 6"/>
            <p:cNvSpPr>
              <a:spLocks noChangeArrowheads="1"/>
            </p:cNvSpPr>
            <p:nvPr userDrawn="1"/>
          </p:nvSpPr>
          <p:spPr bwMode="auto">
            <a:xfrm>
              <a:off x="10905145" y="6343773"/>
              <a:ext cx="81760" cy="82121"/>
            </a:xfrm>
            <a:prstGeom prst="ellipse">
              <a:avLst/>
            </a:pr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grpSp>
      <p:sp>
        <p:nvSpPr>
          <p:cNvPr id="35" name="Footer Placeholder 34"/>
          <p:cNvSpPr>
            <a:spLocks noGrp="1"/>
          </p:cNvSpPr>
          <p:nvPr userDrawn="1">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dirty="0"/>
              <a:t>Title of this </a:t>
            </a:r>
            <a:r>
              <a:rPr lang="en-GB" noProof="0" dirty="0"/>
              <a:t>presentation</a:t>
            </a:r>
            <a:r>
              <a:rPr lang="en-US" dirty="0"/>
              <a:t> (Footer Text)</a:t>
            </a:r>
            <a:endParaRPr lang="nl-NL" dirty="0"/>
          </a:p>
        </p:txBody>
      </p:sp>
    </p:spTree>
    <p:extLst>
      <p:ext uri="{BB962C8B-B14F-4D97-AF65-F5344CB8AC3E}">
        <p14:creationId xmlns:p14="http://schemas.microsoft.com/office/powerpoint/2010/main" val="4239967618"/>
      </p:ext>
    </p:extLst>
  </p:cSld>
  <p:clrMap bg1="lt1" tx1="dk1" bg2="lt2" tx2="dk2" accent1="accent1" accent2="accent2" accent3="accent3" accent4="accent4" accent5="accent5" accent6="accent6" hlink="hlink" folHlink="folHlink"/>
  <p:sldLayoutIdLst>
    <p:sldLayoutId id="2147483744" r:id="rId1"/>
    <p:sldLayoutId id="2147483763" r:id="rId2"/>
    <p:sldLayoutId id="2147483745" r:id="rId3"/>
    <p:sldLayoutId id="2147483764" r:id="rId4"/>
    <p:sldLayoutId id="2147483751" r:id="rId5"/>
    <p:sldLayoutId id="2147483765" r:id="rId6"/>
    <p:sldLayoutId id="2147483752" r:id="rId7"/>
    <p:sldLayoutId id="2147483766" r:id="rId8"/>
    <p:sldLayoutId id="2147483747" r:id="rId9"/>
    <p:sldLayoutId id="2147483685" r:id="rId10"/>
    <p:sldLayoutId id="2147483748" r:id="rId11"/>
    <p:sldLayoutId id="2147483696" r:id="rId12"/>
    <p:sldLayoutId id="2147483750" r:id="rId13"/>
    <p:sldLayoutId id="2147483731" r:id="rId14"/>
    <p:sldLayoutId id="2147483749" r:id="rId15"/>
    <p:sldLayoutId id="2147483697" r:id="rId16"/>
    <p:sldLayoutId id="2147483774" r:id="rId17"/>
    <p:sldLayoutId id="2147483775" r:id="rId18"/>
    <p:sldLayoutId id="2147483776" r:id="rId19"/>
    <p:sldLayoutId id="2147483777" r:id="rId20"/>
    <p:sldLayoutId id="2147483756" r:id="rId21"/>
    <p:sldLayoutId id="2147483778" r:id="rId22"/>
    <p:sldLayoutId id="2147483757" r:id="rId23"/>
    <p:sldLayoutId id="2147483779" r:id="rId24"/>
    <p:sldLayoutId id="2147483780" r:id="rId25"/>
    <p:sldLayoutId id="2147483700" r:id="rId26"/>
    <p:sldLayoutId id="2147483781" r:id="rId27"/>
    <p:sldLayoutId id="2147483743" r:id="rId28"/>
    <p:sldLayoutId id="2147483758" r:id="rId29"/>
    <p:sldLayoutId id="2147483759" r:id="rId30"/>
    <p:sldLayoutId id="2147483782" r:id="rId31"/>
    <p:sldLayoutId id="2147483702" r:id="rId32"/>
    <p:sldLayoutId id="2147483706" r:id="rId33"/>
    <p:sldLayoutId id="2147483721" r:id="rId34"/>
    <p:sldLayoutId id="2147483787" r:id="rId35"/>
    <p:sldLayoutId id="2147483790" r:id="rId36"/>
    <p:sldLayoutId id="2147483788" r:id="rId37"/>
    <p:sldLayoutId id="2147483789" r:id="rId38"/>
    <p:sldLayoutId id="2147483783" r:id="rId39"/>
    <p:sldLayoutId id="2147483784" r:id="rId40"/>
    <p:sldLayoutId id="2147483785" r:id="rId41"/>
    <p:sldLayoutId id="2147483786" r:id="rId42"/>
    <p:sldLayoutId id="2147483761" r:id="rId43"/>
    <p:sldLayoutId id="2147483762" r:id="rId44"/>
  </p:sldLayoutIdLst>
  <p:hf hdr="0" dt="0"/>
  <p:txStyles>
    <p:titleStyle>
      <a:lvl1pPr algn="l" defTabSz="914400" rtl="0" eaLnBrk="1" latinLnBrk="0" hangingPunct="1">
        <a:lnSpc>
          <a:spcPct val="70000"/>
        </a:lnSpc>
        <a:spcBef>
          <a:spcPct val="0"/>
        </a:spcBef>
        <a:buNone/>
        <a:defRPr sz="4000" b="1" kern="1200" cap="all" baseline="0">
          <a:solidFill>
            <a:schemeClr val="tx2"/>
          </a:solidFill>
          <a:latin typeface="+mj-lt"/>
          <a:ea typeface="+mj-ea"/>
          <a:cs typeface="ING Me" pitchFamily="2" charset="0"/>
        </a:defRPr>
      </a:lvl1pPr>
    </p:titleStyle>
    <p:bodyStyle>
      <a:lvl1pPr marL="0" indent="0" algn="l" defTabSz="914400" rtl="0" eaLnBrk="1" latinLnBrk="0" hangingPunct="1">
        <a:lnSpc>
          <a:spcPts val="2400"/>
        </a:lnSpc>
        <a:spcBef>
          <a:spcPts val="0"/>
        </a:spcBef>
        <a:spcAft>
          <a:spcPts val="0"/>
        </a:spcAft>
        <a:buFont typeface="Arial" panose="020B0604020202020204" pitchFamily="34" charset="0"/>
        <a:buNone/>
        <a:defRPr sz="2800" b="0" kern="1200" baseline="0">
          <a:solidFill>
            <a:schemeClr val="tx2"/>
          </a:solidFill>
          <a:latin typeface="+mj-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2pPr>
      <a:lvl3pPr marL="180975"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3pPr>
      <a:lvl4pPr marL="361950"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4pPr>
      <a:lvl5pPr marL="542925"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5pPr>
      <a:lvl6pPr marL="71437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orient="horz" pos="2376" userDrawn="1">
          <p15:clr>
            <a:srgbClr val="F26B43"/>
          </p15:clr>
        </p15:guide>
        <p15:guide id="23" pos="3840" userDrawn="1">
          <p15:clr>
            <a:srgbClr val="F26B43"/>
          </p15:clr>
        </p15:guide>
        <p15:guide id="24" orient="horz" pos="4005" userDrawn="1">
          <p15:clr>
            <a:srgbClr val="F26B43"/>
          </p15:clr>
        </p15:guide>
        <p15:guide id="25" pos="211" userDrawn="1">
          <p15:clr>
            <a:srgbClr val="F26B43"/>
          </p15:clr>
        </p15:guide>
        <p15:guide id="26" pos="414" userDrawn="1">
          <p15:clr>
            <a:srgbClr val="F26B43"/>
          </p15:clr>
        </p15:guide>
        <p15:guide id="27" orient="horz" pos="380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hyperlink" Target="http://maven.apache.org/index.html"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Working with Spring boot and Spring Framework</a:t>
            </a:r>
            <a:endParaRPr lang="nl-NL" dirty="0"/>
          </a:p>
        </p:txBody>
      </p:sp>
      <p:sp>
        <p:nvSpPr>
          <p:cNvPr id="9" name="Text Placeholder 8"/>
          <p:cNvSpPr>
            <a:spLocks noGrp="1"/>
          </p:cNvSpPr>
          <p:nvPr>
            <p:ph type="body" sz="quarter" idx="14"/>
          </p:nvPr>
        </p:nvSpPr>
        <p:spPr/>
        <p:txBody>
          <a:bodyPr/>
          <a:lstStyle/>
          <a:p>
            <a:r>
              <a:rPr lang="en-GB" dirty="0"/>
              <a:t>Novi Sad, 18-05-2024</a:t>
            </a:r>
            <a:endParaRPr lang="nl-NL" dirty="0"/>
          </a:p>
        </p:txBody>
      </p:sp>
      <p:sp>
        <p:nvSpPr>
          <p:cNvPr id="41" name="Text Placeholder 40"/>
          <p:cNvSpPr>
            <a:spLocks noGrp="1"/>
          </p:cNvSpPr>
          <p:nvPr>
            <p:ph type="body" sz="quarter" idx="15"/>
          </p:nvPr>
        </p:nvSpPr>
        <p:spPr/>
        <p:txBody>
          <a:bodyPr/>
          <a:lstStyle/>
          <a:p>
            <a:r>
              <a:rPr lang="en-US" dirty="0"/>
              <a:t>Jana </a:t>
            </a:r>
            <a:r>
              <a:rPr lang="en-US" dirty="0" err="1"/>
              <a:t>Terzić</a:t>
            </a:r>
            <a:r>
              <a:rPr lang="en-US"/>
              <a:t>, Kristina Đurić, Marko Marinković</a:t>
            </a:r>
          </a:p>
        </p:txBody>
      </p:sp>
    </p:spTree>
    <p:extLst>
      <p:ext uri="{BB962C8B-B14F-4D97-AF65-F5344CB8AC3E}">
        <p14:creationId xmlns:p14="http://schemas.microsoft.com/office/powerpoint/2010/main" val="2588802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C34C20-0E63-53ED-EBDD-2B45ACCD44D1}"/>
              </a:ext>
            </a:extLst>
          </p:cNvPr>
          <p:cNvSpPr>
            <a:spLocks noGrp="1"/>
          </p:cNvSpPr>
          <p:nvPr>
            <p:ph type="body" sz="quarter" idx="12"/>
          </p:nvPr>
        </p:nvSpPr>
        <p:spPr>
          <a:xfrm>
            <a:off x="671514" y="1544638"/>
            <a:ext cx="10490200" cy="4475162"/>
          </a:xfrm>
        </p:spPr>
        <p:txBody>
          <a:bodyPr vert="horz" lIns="0" tIns="0" rIns="0" bIns="0" rtlCol="0" anchor="t">
            <a:noAutofit/>
          </a:bodyPr>
          <a:lstStyle/>
          <a:p>
            <a:r>
              <a:rPr lang="en-GB">
                <a:solidFill>
                  <a:schemeClr val="tx1"/>
                </a:solidFill>
                <a:ea typeface="+mj-lt"/>
                <a:cs typeface="+mj-lt"/>
              </a:rPr>
              <a:t>      Traditional Programming:</a:t>
            </a:r>
            <a:r>
              <a:rPr lang="en-GB">
                <a:ea typeface="+mj-lt"/>
                <a:cs typeface="+mj-lt"/>
              </a:rPr>
              <a:t> </a:t>
            </a:r>
            <a:r>
              <a:rPr lang="en-GB">
                <a:solidFill>
                  <a:srgbClr val="1434A0"/>
                </a:solidFill>
                <a:ea typeface="+mj-lt"/>
                <a:cs typeface="+mj-lt"/>
              </a:rPr>
              <a:t>                  </a:t>
            </a:r>
            <a:r>
              <a:rPr lang="en-GB">
                <a:solidFill>
                  <a:schemeClr val="tx1"/>
                </a:solidFill>
                <a:ea typeface="+mj-lt"/>
                <a:cs typeface="+mj-lt"/>
              </a:rPr>
              <a:t>Dependency Injection:</a:t>
            </a:r>
          </a:p>
          <a:p>
            <a:endParaRPr lang="en-GB"/>
          </a:p>
        </p:txBody>
      </p:sp>
      <p:sp>
        <p:nvSpPr>
          <p:cNvPr id="3" name="Title 2">
            <a:extLst>
              <a:ext uri="{FF2B5EF4-FFF2-40B4-BE49-F238E27FC236}">
                <a16:creationId xmlns:a16="http://schemas.microsoft.com/office/drawing/2014/main" id="{78B1BA00-8C13-0240-EBD8-52DBB4DF9AED}"/>
              </a:ext>
            </a:extLst>
          </p:cNvPr>
          <p:cNvSpPr>
            <a:spLocks noGrp="1"/>
          </p:cNvSpPr>
          <p:nvPr>
            <p:ph type="title"/>
          </p:nvPr>
        </p:nvSpPr>
        <p:spPr/>
        <p:txBody>
          <a:bodyPr/>
          <a:lstStyle/>
          <a:p>
            <a:r>
              <a:rPr lang="en-GB"/>
              <a:t>Dependency Injection</a:t>
            </a:r>
          </a:p>
        </p:txBody>
      </p:sp>
      <p:sp>
        <p:nvSpPr>
          <p:cNvPr id="4" name="Slide Number Placeholder 3">
            <a:extLst>
              <a:ext uri="{FF2B5EF4-FFF2-40B4-BE49-F238E27FC236}">
                <a16:creationId xmlns:a16="http://schemas.microsoft.com/office/drawing/2014/main" id="{B301DB93-D8BD-F0A2-1ECC-617C7894471D}"/>
              </a:ext>
            </a:extLst>
          </p:cNvPr>
          <p:cNvSpPr>
            <a:spLocks noGrp="1"/>
          </p:cNvSpPr>
          <p:nvPr>
            <p:ph type="sldNum" sz="quarter" idx="4"/>
          </p:nvPr>
        </p:nvSpPr>
        <p:spPr/>
        <p:txBody>
          <a:bodyPr/>
          <a:lstStyle/>
          <a:p>
            <a:fld id="{DDD2A080-DA64-4F5C-9131-47EB793B4410}" type="slidenum">
              <a:rPr lang="en-GB" smtClean="0"/>
              <a:pPr/>
              <a:t>10</a:t>
            </a:fld>
            <a:endParaRPr lang="en-GB"/>
          </a:p>
        </p:txBody>
      </p:sp>
      <p:sp>
        <p:nvSpPr>
          <p:cNvPr id="5" name="Footer Placeholder 4">
            <a:extLst>
              <a:ext uri="{FF2B5EF4-FFF2-40B4-BE49-F238E27FC236}">
                <a16:creationId xmlns:a16="http://schemas.microsoft.com/office/drawing/2014/main" id="{D7C6EEE1-86EC-634A-AB10-8B391AD3E385}"/>
              </a:ext>
            </a:extLst>
          </p:cNvPr>
          <p:cNvSpPr>
            <a:spLocks noGrp="1"/>
          </p:cNvSpPr>
          <p:nvPr>
            <p:ph type="ftr" sz="quarter" idx="3"/>
          </p:nvPr>
        </p:nvSpPr>
        <p:spPr/>
        <p:txBody>
          <a:bodyPr/>
          <a:lstStyle/>
          <a:p>
            <a:r>
              <a:rPr lang="en-GB"/>
              <a:t>Spring</a:t>
            </a:r>
            <a:endParaRPr lang="en-US"/>
          </a:p>
        </p:txBody>
      </p:sp>
      <p:graphicFrame>
        <p:nvGraphicFramePr>
          <p:cNvPr id="7" name="Table 6">
            <a:extLst>
              <a:ext uri="{FF2B5EF4-FFF2-40B4-BE49-F238E27FC236}">
                <a16:creationId xmlns:a16="http://schemas.microsoft.com/office/drawing/2014/main" id="{4B5A96C0-D8F7-7E61-7B16-4889DE36F943}"/>
              </a:ext>
            </a:extLst>
          </p:cNvPr>
          <p:cNvGraphicFramePr>
            <a:graphicFrameLocks noGrp="1"/>
          </p:cNvGraphicFramePr>
          <p:nvPr/>
        </p:nvGraphicFramePr>
        <p:xfrm>
          <a:off x="635000" y="2095500"/>
          <a:ext cx="5130850" cy="2834640"/>
        </p:xfrm>
        <a:graphic>
          <a:graphicData uri="http://schemas.openxmlformats.org/drawingml/2006/table">
            <a:tbl>
              <a:tblPr firstRow="1" bandRow="1">
                <a:tableStyleId>{69012ECD-51FC-41F1-AA8D-1B2483CD663E}</a:tableStyleId>
              </a:tblPr>
              <a:tblGrid>
                <a:gridCol w="5130850">
                  <a:extLst>
                    <a:ext uri="{9D8B030D-6E8A-4147-A177-3AD203B41FA5}">
                      <a16:colId xmlns:a16="http://schemas.microsoft.com/office/drawing/2014/main" val="2708980667"/>
                    </a:ext>
                  </a:extLst>
                </a:gridCol>
              </a:tblGrid>
              <a:tr h="2375319">
                <a:tc>
                  <a:txBody>
                    <a:bodyPr/>
                    <a:lstStyle/>
                    <a:p>
                      <a:pPr fontAlgn="base"/>
                      <a:r>
                        <a:rPr lang="en-US" sz="1800" b="0" i="0" kern="1200">
                          <a:solidFill>
                            <a:schemeClr val="bg2">
                              <a:lumMod val="10000"/>
                            </a:schemeClr>
                          </a:solidFill>
                          <a:effectLst/>
                          <a:latin typeface="+mn-lt"/>
                          <a:ea typeface="+mn-ea"/>
                          <a:cs typeface="+mn-cs"/>
                        </a:rPr>
                        <a:t>public class </a:t>
                      </a:r>
                      <a:r>
                        <a:rPr lang="en-US" sz="1800" b="0" i="0" kern="1200" err="1">
                          <a:solidFill>
                            <a:schemeClr val="bg2">
                              <a:lumMod val="10000"/>
                            </a:schemeClr>
                          </a:solidFill>
                          <a:effectLst/>
                          <a:latin typeface="+mn-lt"/>
                          <a:ea typeface="+mn-ea"/>
                          <a:cs typeface="+mn-cs"/>
                        </a:rPr>
                        <a:t>CashRegister</a:t>
                      </a:r>
                      <a:r>
                        <a:rPr lang="en-US" sz="1800" b="0" i="0" kern="1200">
                          <a:solidFill>
                            <a:schemeClr val="bg2">
                              <a:lumMod val="10000"/>
                            </a:schemeClr>
                          </a:solidFill>
                          <a:effectLst/>
                          <a:latin typeface="+mn-lt"/>
                          <a:ea typeface="+mn-ea"/>
                          <a:cs typeface="+mn-cs"/>
                        </a:rPr>
                        <a:t> {</a:t>
                      </a:r>
                      <a:endParaRPr lang="en-US"/>
                    </a:p>
                    <a:p>
                      <a:pPr lvl="0">
                        <a:buNone/>
                      </a:pPr>
                      <a:r>
                        <a:rPr lang="en-US" sz="1800" b="0" i="0" kern="1200">
                          <a:solidFill>
                            <a:schemeClr val="bg2">
                              <a:lumMod val="10000"/>
                            </a:schemeClr>
                          </a:solidFill>
                          <a:effectLst/>
                          <a:latin typeface="+mn-lt"/>
                          <a:ea typeface="+mn-ea"/>
                          <a:cs typeface="+mn-cs"/>
                        </a:rPr>
                        <a:t>    private Calculator calculator;</a:t>
                      </a:r>
                    </a:p>
                    <a:p>
                      <a:pPr lvl="0">
                        <a:buNone/>
                      </a:pPr>
                      <a:r>
                        <a:rPr lang="en-US" sz="1800" b="0" i="0" kern="1200">
                          <a:solidFill>
                            <a:schemeClr val="bg2">
                              <a:lumMod val="10000"/>
                            </a:schemeClr>
                          </a:solidFill>
                          <a:effectLst/>
                          <a:latin typeface="+mn-lt"/>
                          <a:ea typeface="+mn-ea"/>
                          <a:cs typeface="+mn-cs"/>
                        </a:rPr>
                        <a:t>    public </a:t>
                      </a:r>
                      <a:r>
                        <a:rPr lang="en-US" sz="1800" b="0" i="0" kern="1200" err="1">
                          <a:solidFill>
                            <a:schemeClr val="bg2">
                              <a:lumMod val="10000"/>
                            </a:schemeClr>
                          </a:solidFill>
                          <a:effectLst/>
                          <a:latin typeface="+mn-lt"/>
                          <a:ea typeface="+mn-ea"/>
                          <a:cs typeface="+mn-cs"/>
                        </a:rPr>
                        <a:t>CashRegister</a:t>
                      </a:r>
                      <a:r>
                        <a:rPr lang="en-US" sz="1800" b="0" i="0" kern="1200">
                          <a:solidFill>
                            <a:schemeClr val="bg2">
                              <a:lumMod val="10000"/>
                            </a:schemeClr>
                          </a:solidFill>
                          <a:effectLst/>
                          <a:latin typeface="+mn-lt"/>
                          <a:ea typeface="+mn-ea"/>
                          <a:cs typeface="+mn-cs"/>
                        </a:rPr>
                        <a:t>() {</a:t>
                      </a:r>
                    </a:p>
                    <a:p>
                      <a:pPr lvl="0">
                        <a:buNone/>
                      </a:pPr>
                      <a:r>
                        <a:rPr lang="en-US" sz="1800" b="0" i="0" kern="1200">
                          <a:solidFill>
                            <a:schemeClr val="bg2">
                              <a:lumMod val="10000"/>
                            </a:schemeClr>
                          </a:solidFill>
                          <a:effectLst/>
                          <a:latin typeface="+mn-lt"/>
                          <a:ea typeface="+mn-ea"/>
                          <a:cs typeface="+mn-cs"/>
                        </a:rPr>
                        <a:t>        </a:t>
                      </a:r>
                      <a:r>
                        <a:rPr lang="en-US" sz="1800" b="0" i="0" kern="1200" err="1">
                          <a:solidFill>
                            <a:schemeClr val="bg2">
                              <a:lumMod val="10000"/>
                            </a:schemeClr>
                          </a:solidFill>
                          <a:effectLst/>
                          <a:latin typeface="+mn-lt"/>
                          <a:ea typeface="+mn-ea"/>
                          <a:cs typeface="+mn-cs"/>
                        </a:rPr>
                        <a:t>this.calculator</a:t>
                      </a:r>
                      <a:r>
                        <a:rPr lang="en-US" sz="1800" b="0" i="0" kern="1200">
                          <a:solidFill>
                            <a:schemeClr val="bg2">
                              <a:lumMod val="10000"/>
                            </a:schemeClr>
                          </a:solidFill>
                          <a:effectLst/>
                          <a:latin typeface="+mn-lt"/>
                          <a:ea typeface="+mn-ea"/>
                          <a:cs typeface="+mn-cs"/>
                        </a:rPr>
                        <a:t> = new Calculator();</a:t>
                      </a:r>
                    </a:p>
                    <a:p>
                      <a:pPr lvl="0">
                        <a:buNone/>
                      </a:pPr>
                      <a:r>
                        <a:rPr lang="en-US" sz="1800" b="0" i="0" kern="1200">
                          <a:solidFill>
                            <a:schemeClr val="bg2">
                              <a:lumMod val="10000"/>
                            </a:schemeClr>
                          </a:solidFill>
                          <a:effectLst/>
                          <a:latin typeface="+mn-lt"/>
                          <a:ea typeface="+mn-ea"/>
                          <a:cs typeface="+mn-cs"/>
                        </a:rPr>
                        <a:t>    }</a:t>
                      </a:r>
                    </a:p>
                    <a:p>
                      <a:pPr lvl="0">
                        <a:buNone/>
                      </a:pPr>
                      <a:r>
                        <a:rPr lang="en-US" sz="1800" b="0" i="0" kern="1200">
                          <a:solidFill>
                            <a:schemeClr val="bg2">
                              <a:lumMod val="10000"/>
                            </a:schemeClr>
                          </a:solidFill>
                          <a:effectLst/>
                          <a:latin typeface="+mn-lt"/>
                          <a:ea typeface="+mn-ea"/>
                          <a:cs typeface="+mn-cs"/>
                        </a:rPr>
                        <a:t>    public int </a:t>
                      </a:r>
                      <a:r>
                        <a:rPr lang="en-US" sz="1800" b="0" i="0" kern="1200" err="1">
                          <a:solidFill>
                            <a:schemeClr val="bg2">
                              <a:lumMod val="10000"/>
                            </a:schemeClr>
                          </a:solidFill>
                          <a:effectLst/>
                          <a:latin typeface="+mn-lt"/>
                          <a:ea typeface="+mn-ea"/>
                          <a:cs typeface="+mn-cs"/>
                        </a:rPr>
                        <a:t>sumArticlePrices</a:t>
                      </a:r>
                      <a:r>
                        <a:rPr lang="en-US" sz="1800" b="0" i="0" kern="1200">
                          <a:solidFill>
                            <a:schemeClr val="bg2">
                              <a:lumMod val="10000"/>
                            </a:schemeClr>
                          </a:solidFill>
                          <a:effectLst/>
                          <a:latin typeface="+mn-lt"/>
                          <a:ea typeface="+mn-ea"/>
                          <a:cs typeface="+mn-cs"/>
                        </a:rPr>
                        <a:t>(Article a1, Article a2) {</a:t>
                      </a:r>
                    </a:p>
                    <a:p>
                      <a:pPr lvl="0">
                        <a:buNone/>
                      </a:pPr>
                      <a:r>
                        <a:rPr lang="en-US" sz="1800" b="0" i="0" kern="1200">
                          <a:solidFill>
                            <a:schemeClr val="bg2">
                              <a:lumMod val="10000"/>
                            </a:schemeClr>
                          </a:solidFill>
                          <a:effectLst/>
                          <a:latin typeface="+mn-lt"/>
                          <a:ea typeface="+mn-ea"/>
                          <a:cs typeface="+mn-cs"/>
                        </a:rPr>
                        <a:t>        return </a:t>
                      </a:r>
                      <a:r>
                        <a:rPr lang="en-US" sz="1800" b="0" i="0" kern="1200" err="1">
                          <a:solidFill>
                            <a:schemeClr val="bg2">
                              <a:lumMod val="10000"/>
                            </a:schemeClr>
                          </a:solidFill>
                          <a:effectLst/>
                          <a:latin typeface="+mn-lt"/>
                          <a:ea typeface="+mn-ea"/>
                          <a:cs typeface="+mn-cs"/>
                        </a:rPr>
                        <a:t>this.calculator.sum</a:t>
                      </a:r>
                      <a:r>
                        <a:rPr lang="en-US" sz="1800" b="0" i="0" kern="1200">
                          <a:solidFill>
                            <a:schemeClr val="bg2">
                              <a:lumMod val="10000"/>
                            </a:schemeClr>
                          </a:solidFill>
                          <a:effectLst/>
                          <a:latin typeface="+mn-lt"/>
                          <a:ea typeface="+mn-ea"/>
                          <a:cs typeface="+mn-cs"/>
                        </a:rPr>
                        <a:t>(a1.price, a2.price);</a:t>
                      </a:r>
                    </a:p>
                    <a:p>
                      <a:pPr lvl="0">
                        <a:buNone/>
                      </a:pPr>
                      <a:r>
                        <a:rPr lang="en-US" sz="1800" b="0" i="0" kern="1200">
                          <a:solidFill>
                            <a:schemeClr val="bg2">
                              <a:lumMod val="10000"/>
                            </a:schemeClr>
                          </a:solidFill>
                          <a:effectLst/>
                          <a:latin typeface="+mn-lt"/>
                          <a:ea typeface="+mn-ea"/>
                          <a:cs typeface="+mn-cs"/>
                        </a:rPr>
                        <a:t>    }</a:t>
                      </a:r>
                    </a:p>
                    <a:p>
                      <a:pPr lvl="0">
                        <a:buNone/>
                      </a:pPr>
                      <a:r>
                        <a:rPr lang="en-US" sz="1800" b="0" i="0" kern="1200">
                          <a:solidFill>
                            <a:schemeClr val="bg2">
                              <a:lumMod val="10000"/>
                            </a:schemeClr>
                          </a:solidFill>
                          <a:effectLst/>
                          <a:latin typeface="+mn-lt"/>
                          <a:ea typeface="+mn-ea"/>
                          <a:cs typeface="+mn-cs"/>
                        </a:rPr>
                        <a:t>}</a:t>
                      </a:r>
                      <a:endParaRPr lang="en-US"/>
                    </a:p>
                    <a:p>
                      <a:endParaRPr lang="en-US">
                        <a:solidFill>
                          <a:schemeClr val="bg2">
                            <a:lumMod val="10000"/>
                          </a:schemeClr>
                        </a:solidFill>
                      </a:endParaRPr>
                    </a:p>
                  </a:txBody>
                  <a:tcPr>
                    <a:solidFill>
                      <a:schemeClr val="accent2"/>
                    </a:solidFill>
                  </a:tcPr>
                </a:tc>
                <a:extLst>
                  <a:ext uri="{0D108BD9-81ED-4DB2-BD59-A6C34878D82A}">
                    <a16:rowId xmlns:a16="http://schemas.microsoft.com/office/drawing/2014/main" val="2842034866"/>
                  </a:ext>
                </a:extLst>
              </a:tr>
            </a:tbl>
          </a:graphicData>
        </a:graphic>
      </p:graphicFrame>
      <p:graphicFrame>
        <p:nvGraphicFramePr>
          <p:cNvPr id="11" name="Table 10">
            <a:extLst>
              <a:ext uri="{FF2B5EF4-FFF2-40B4-BE49-F238E27FC236}">
                <a16:creationId xmlns:a16="http://schemas.microsoft.com/office/drawing/2014/main" id="{D6E60BC8-35AC-D314-4181-6A263B92BC03}"/>
              </a:ext>
            </a:extLst>
          </p:cNvPr>
          <p:cNvGraphicFramePr>
            <a:graphicFrameLocks noGrp="1"/>
          </p:cNvGraphicFramePr>
          <p:nvPr/>
        </p:nvGraphicFramePr>
        <p:xfrm>
          <a:off x="6426199" y="2108200"/>
          <a:ext cx="5130850" cy="2834640"/>
        </p:xfrm>
        <a:graphic>
          <a:graphicData uri="http://schemas.openxmlformats.org/drawingml/2006/table">
            <a:tbl>
              <a:tblPr firstRow="1" bandRow="1">
                <a:tableStyleId>{69012ECD-51FC-41F1-AA8D-1B2483CD663E}</a:tableStyleId>
              </a:tblPr>
              <a:tblGrid>
                <a:gridCol w="5130850">
                  <a:extLst>
                    <a:ext uri="{9D8B030D-6E8A-4147-A177-3AD203B41FA5}">
                      <a16:colId xmlns:a16="http://schemas.microsoft.com/office/drawing/2014/main" val="2708980667"/>
                    </a:ext>
                  </a:extLst>
                </a:gridCol>
              </a:tblGrid>
              <a:tr h="2375319">
                <a:tc>
                  <a:txBody>
                    <a:bodyPr/>
                    <a:lstStyle/>
                    <a:p>
                      <a:pPr fontAlgn="base"/>
                      <a:r>
                        <a:rPr lang="en-US" sz="1800" b="0" i="0" kern="1200" dirty="0">
                          <a:solidFill>
                            <a:schemeClr val="bg2">
                              <a:lumMod val="10000"/>
                            </a:schemeClr>
                          </a:solidFill>
                          <a:effectLst/>
                          <a:latin typeface="+mn-lt"/>
                          <a:ea typeface="+mn-ea"/>
                          <a:cs typeface="+mn-cs"/>
                        </a:rPr>
                        <a:t>@Component</a:t>
                      </a:r>
                    </a:p>
                    <a:p>
                      <a:pPr lvl="0">
                        <a:buNone/>
                      </a:pPr>
                      <a:r>
                        <a:rPr lang="en-US" sz="1800" b="0" i="0" kern="1200" dirty="0">
                          <a:solidFill>
                            <a:schemeClr val="bg2">
                              <a:lumMod val="10000"/>
                            </a:schemeClr>
                          </a:solidFill>
                          <a:effectLst/>
                          <a:latin typeface="+mn-lt"/>
                          <a:ea typeface="+mn-ea"/>
                          <a:cs typeface="+mn-cs"/>
                        </a:rPr>
                        <a:t>public class </a:t>
                      </a:r>
                      <a:r>
                        <a:rPr lang="en-US" sz="1800" b="0" i="0" kern="1200" dirty="0" err="1">
                          <a:solidFill>
                            <a:schemeClr val="bg2">
                              <a:lumMod val="10000"/>
                            </a:schemeClr>
                          </a:solidFill>
                          <a:effectLst/>
                          <a:latin typeface="+mn-lt"/>
                          <a:ea typeface="+mn-ea"/>
                          <a:cs typeface="+mn-cs"/>
                        </a:rPr>
                        <a:t>CashRegister</a:t>
                      </a:r>
                      <a:r>
                        <a:rPr lang="en-US" sz="1800" b="0" i="0" kern="1200" dirty="0">
                          <a:solidFill>
                            <a:schemeClr val="bg2">
                              <a:lumMod val="10000"/>
                            </a:schemeClr>
                          </a:solidFill>
                          <a:effectLst/>
                          <a:latin typeface="+mn-lt"/>
                          <a:ea typeface="+mn-ea"/>
                          <a:cs typeface="+mn-cs"/>
                        </a:rPr>
                        <a:t> {</a:t>
                      </a:r>
                      <a:endParaRPr lang="en-US" dirty="0"/>
                    </a:p>
                    <a:p>
                      <a:pPr lvl="0">
                        <a:buNone/>
                      </a:pPr>
                      <a:r>
                        <a:rPr lang="en-US" sz="1800" b="0" i="0" kern="1200" dirty="0">
                          <a:solidFill>
                            <a:schemeClr val="bg2">
                              <a:lumMod val="10000"/>
                            </a:schemeClr>
                          </a:solidFill>
                          <a:effectLst/>
                          <a:latin typeface="+mn-lt"/>
                          <a:ea typeface="+mn-ea"/>
                          <a:cs typeface="+mn-cs"/>
                        </a:rPr>
                        <a:t>    @Autowire</a:t>
                      </a:r>
                    </a:p>
                    <a:p>
                      <a:pPr lvl="0">
                        <a:buNone/>
                      </a:pPr>
                      <a:r>
                        <a:rPr lang="en-US" sz="1800" b="0" i="0" kern="1200" dirty="0">
                          <a:solidFill>
                            <a:schemeClr val="bg2">
                              <a:lumMod val="10000"/>
                            </a:schemeClr>
                          </a:solidFill>
                          <a:effectLst/>
                          <a:latin typeface="+mn-lt"/>
                          <a:ea typeface="+mn-ea"/>
                          <a:cs typeface="+mn-cs"/>
                        </a:rPr>
                        <a:t>    private Calculator calculator;</a:t>
                      </a:r>
                    </a:p>
                    <a:p>
                      <a:pPr lvl="0">
                        <a:buNone/>
                      </a:pPr>
                      <a:r>
                        <a:rPr lang="en-US" sz="1800" b="0" i="0" kern="1200" dirty="0">
                          <a:solidFill>
                            <a:schemeClr val="bg2">
                              <a:lumMod val="10000"/>
                            </a:schemeClr>
                          </a:solidFill>
                          <a:effectLst/>
                          <a:latin typeface="+mn-lt"/>
                          <a:ea typeface="+mn-ea"/>
                          <a:cs typeface="+mn-cs"/>
                        </a:rPr>
                        <a:t>    </a:t>
                      </a:r>
                    </a:p>
                    <a:p>
                      <a:pPr lvl="0">
                        <a:buNone/>
                      </a:pPr>
                      <a:r>
                        <a:rPr lang="en-US" sz="1800" b="0" i="0" kern="1200" dirty="0">
                          <a:solidFill>
                            <a:schemeClr val="bg2">
                              <a:lumMod val="10000"/>
                            </a:schemeClr>
                          </a:solidFill>
                          <a:effectLst/>
                          <a:latin typeface="+mn-lt"/>
                          <a:ea typeface="+mn-ea"/>
                          <a:cs typeface="+mn-cs"/>
                        </a:rPr>
                        <a:t>    public int </a:t>
                      </a:r>
                      <a:r>
                        <a:rPr lang="en-US" sz="1800" b="0" i="0" kern="1200" dirty="0" err="1">
                          <a:solidFill>
                            <a:schemeClr val="bg2">
                              <a:lumMod val="10000"/>
                            </a:schemeClr>
                          </a:solidFill>
                          <a:effectLst/>
                          <a:latin typeface="+mn-lt"/>
                          <a:ea typeface="+mn-ea"/>
                          <a:cs typeface="+mn-cs"/>
                        </a:rPr>
                        <a:t>sumArticlePrices</a:t>
                      </a:r>
                      <a:r>
                        <a:rPr lang="en-US" sz="1800" b="0" i="0" kern="1200" dirty="0">
                          <a:solidFill>
                            <a:schemeClr val="bg2">
                              <a:lumMod val="10000"/>
                            </a:schemeClr>
                          </a:solidFill>
                          <a:effectLst/>
                          <a:latin typeface="+mn-lt"/>
                          <a:ea typeface="+mn-ea"/>
                          <a:cs typeface="+mn-cs"/>
                        </a:rPr>
                        <a:t>(Article a1, Article a2) {</a:t>
                      </a:r>
                    </a:p>
                    <a:p>
                      <a:pPr lvl="0">
                        <a:buNone/>
                      </a:pPr>
                      <a:r>
                        <a:rPr lang="en-US" sz="1800" b="0" i="0" kern="1200" dirty="0">
                          <a:solidFill>
                            <a:schemeClr val="bg2">
                              <a:lumMod val="10000"/>
                            </a:schemeClr>
                          </a:solidFill>
                          <a:effectLst/>
                          <a:latin typeface="+mn-lt"/>
                          <a:ea typeface="+mn-ea"/>
                          <a:cs typeface="+mn-cs"/>
                        </a:rPr>
                        <a:t>        return </a:t>
                      </a:r>
                      <a:r>
                        <a:rPr lang="en-US" sz="1800" b="0" i="0" kern="1200" dirty="0" err="1">
                          <a:solidFill>
                            <a:schemeClr val="bg2">
                              <a:lumMod val="10000"/>
                            </a:schemeClr>
                          </a:solidFill>
                          <a:effectLst/>
                          <a:latin typeface="+mn-lt"/>
                          <a:ea typeface="+mn-ea"/>
                          <a:cs typeface="+mn-cs"/>
                        </a:rPr>
                        <a:t>this.calculator.sum</a:t>
                      </a:r>
                      <a:r>
                        <a:rPr lang="en-US" sz="1800" b="0" i="0" kern="1200" dirty="0">
                          <a:solidFill>
                            <a:schemeClr val="bg2">
                              <a:lumMod val="10000"/>
                            </a:schemeClr>
                          </a:solidFill>
                          <a:effectLst/>
                          <a:latin typeface="+mn-lt"/>
                          <a:ea typeface="+mn-ea"/>
                          <a:cs typeface="+mn-cs"/>
                        </a:rPr>
                        <a:t>(a1.price, a2.price);</a:t>
                      </a:r>
                    </a:p>
                    <a:p>
                      <a:pPr lvl="0">
                        <a:buNone/>
                      </a:pPr>
                      <a:r>
                        <a:rPr lang="en-US" sz="1800" b="0" i="0" kern="1200" dirty="0">
                          <a:solidFill>
                            <a:schemeClr val="bg2">
                              <a:lumMod val="10000"/>
                            </a:schemeClr>
                          </a:solidFill>
                          <a:effectLst/>
                          <a:latin typeface="+mn-lt"/>
                          <a:ea typeface="+mn-ea"/>
                          <a:cs typeface="+mn-cs"/>
                        </a:rPr>
                        <a:t>    }</a:t>
                      </a:r>
                    </a:p>
                    <a:p>
                      <a:pPr lvl="0">
                        <a:buNone/>
                      </a:pPr>
                      <a:r>
                        <a:rPr lang="en-US" sz="1800" b="0" i="0" kern="1200" dirty="0">
                          <a:solidFill>
                            <a:schemeClr val="bg2">
                              <a:lumMod val="10000"/>
                            </a:schemeClr>
                          </a:solidFill>
                          <a:effectLst/>
                          <a:latin typeface="+mn-lt"/>
                          <a:ea typeface="+mn-ea"/>
                          <a:cs typeface="+mn-cs"/>
                        </a:rPr>
                        <a:t>}</a:t>
                      </a:r>
                      <a:endParaRPr lang="en-US" dirty="0"/>
                    </a:p>
                    <a:p>
                      <a:endParaRPr lang="en-US" dirty="0">
                        <a:solidFill>
                          <a:schemeClr val="bg2">
                            <a:lumMod val="10000"/>
                          </a:schemeClr>
                        </a:solidFill>
                      </a:endParaRPr>
                    </a:p>
                  </a:txBody>
                  <a:tcPr>
                    <a:solidFill>
                      <a:schemeClr val="accent2"/>
                    </a:solidFill>
                  </a:tcPr>
                </a:tc>
                <a:extLst>
                  <a:ext uri="{0D108BD9-81ED-4DB2-BD59-A6C34878D82A}">
                    <a16:rowId xmlns:a16="http://schemas.microsoft.com/office/drawing/2014/main" val="2842034866"/>
                  </a:ext>
                </a:extLst>
              </a:tr>
            </a:tbl>
          </a:graphicData>
        </a:graphic>
      </p:graphicFrame>
    </p:spTree>
    <p:extLst>
      <p:ext uri="{BB962C8B-B14F-4D97-AF65-F5344CB8AC3E}">
        <p14:creationId xmlns:p14="http://schemas.microsoft.com/office/powerpoint/2010/main" val="343733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9915" y="4040372"/>
            <a:ext cx="5427662" cy="938101"/>
          </a:xfrm>
        </p:spPr>
        <p:txBody>
          <a:bodyPr/>
          <a:lstStyle/>
          <a:p>
            <a:r>
              <a:rPr lang="en-GB"/>
              <a:t>Spring Boot</a:t>
            </a:r>
            <a:endParaRPr lang="nl-NL"/>
          </a:p>
        </p:txBody>
      </p:sp>
      <p:sp>
        <p:nvSpPr>
          <p:cNvPr id="5" name="Text Placeholder 4"/>
          <p:cNvSpPr>
            <a:spLocks noGrp="1"/>
          </p:cNvSpPr>
          <p:nvPr>
            <p:ph type="body" sz="quarter" idx="12"/>
          </p:nvPr>
        </p:nvSpPr>
        <p:spPr/>
        <p:txBody>
          <a:bodyPr/>
          <a:lstStyle/>
          <a:p>
            <a:r>
              <a:rPr lang="en-GB"/>
              <a:t>02</a:t>
            </a:r>
            <a:endParaRPr lang="nl-NL"/>
          </a:p>
        </p:txBody>
      </p:sp>
      <p:sp>
        <p:nvSpPr>
          <p:cNvPr id="4" name="Slide Number Placeholder 3"/>
          <p:cNvSpPr>
            <a:spLocks noGrp="1"/>
          </p:cNvSpPr>
          <p:nvPr>
            <p:ph type="sldNum" sz="quarter" idx="4"/>
          </p:nvPr>
        </p:nvSpPr>
        <p:spPr/>
        <p:txBody>
          <a:bodyPr/>
          <a:lstStyle/>
          <a:p>
            <a:fld id="{DDD2A080-DA64-4F5C-9131-47EB793B4410}" type="slidenum">
              <a:rPr lang="en-GB" smtClean="0"/>
              <a:pPr/>
              <a:t>11</a:t>
            </a:fld>
            <a:endParaRPr lang="en-GB"/>
          </a:p>
        </p:txBody>
      </p:sp>
      <p:pic>
        <p:nvPicPr>
          <p:cNvPr id="13" name="Picture Placeholder 12">
            <a:extLst>
              <a:ext uri="{FF2B5EF4-FFF2-40B4-BE49-F238E27FC236}">
                <a16:creationId xmlns:a16="http://schemas.microsoft.com/office/drawing/2014/main" id="{4F899819-5384-40C6-A239-C079CD7FBD0E}"/>
              </a:ext>
            </a:extLst>
          </p:cNvPr>
          <p:cNvPicPr>
            <a:picLocks noGrp="1" noChangeAspect="1"/>
          </p:cNvPicPr>
          <p:nvPr>
            <p:ph type="pic" sz="quarter" idx="19"/>
          </p:nvPr>
        </p:nvPicPr>
        <p:blipFill>
          <a:blip r:embed="rId2"/>
          <a:srcRect l="14449" r="14449"/>
          <a:stretch>
            <a:fillRect/>
          </a:stretch>
        </p:blipFill>
        <p:spPr/>
      </p:pic>
    </p:spTree>
    <p:extLst>
      <p:ext uri="{BB962C8B-B14F-4D97-AF65-F5344CB8AC3E}">
        <p14:creationId xmlns:p14="http://schemas.microsoft.com/office/powerpoint/2010/main" val="1777065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5A44C3-2052-405B-A604-EB16C1450372}"/>
              </a:ext>
            </a:extLst>
          </p:cNvPr>
          <p:cNvSpPr>
            <a:spLocks noGrp="1"/>
          </p:cNvSpPr>
          <p:nvPr>
            <p:ph type="body" sz="quarter" idx="12"/>
          </p:nvPr>
        </p:nvSpPr>
        <p:spPr>
          <a:xfrm>
            <a:off x="0" y="1481879"/>
            <a:ext cx="10652317" cy="4336366"/>
          </a:xfrm>
        </p:spPr>
        <p:txBody>
          <a:bodyPr vert="horz" lIns="0" tIns="0" rIns="0" bIns="0" rtlCol="0" anchor="t">
            <a:noAutofit/>
          </a:bodyPr>
          <a:lstStyle/>
          <a:p>
            <a:pPr marL="457200" indent="-457200">
              <a:buFont typeface="Arial" panose="020B0604020202020204" pitchFamily="34" charset="0"/>
              <a:buChar char="•"/>
            </a:pPr>
            <a:r>
              <a:rPr lang="en-US"/>
              <a:t>It is a production-ready, preconfigured extension of Spring Framework</a:t>
            </a:r>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Uses annotations and autoconfiguration which shortens the time involved in developing an application</a:t>
            </a:r>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It has dramatically reduced the amount of explicit configuration (whether with XML or Java)</a:t>
            </a:r>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It enhances Spring development so much that it’s hard to imagine developing Spring applications without it</a:t>
            </a:r>
          </a:p>
          <a:p>
            <a:pPr marL="457200" indent="-457200">
              <a:buFont typeface="Arial" panose="020B0604020202020204" pitchFamily="34" charset="0"/>
              <a:buChar char="•"/>
            </a:pPr>
            <a:endParaRPr lang="en-US"/>
          </a:p>
        </p:txBody>
      </p:sp>
      <p:sp>
        <p:nvSpPr>
          <p:cNvPr id="3" name="Title 2">
            <a:extLst>
              <a:ext uri="{FF2B5EF4-FFF2-40B4-BE49-F238E27FC236}">
                <a16:creationId xmlns:a16="http://schemas.microsoft.com/office/drawing/2014/main" id="{74BED2C4-BECC-47E9-B09C-B189A584FB94}"/>
              </a:ext>
            </a:extLst>
          </p:cNvPr>
          <p:cNvSpPr>
            <a:spLocks noGrp="1"/>
          </p:cNvSpPr>
          <p:nvPr>
            <p:ph type="title"/>
          </p:nvPr>
        </p:nvSpPr>
        <p:spPr>
          <a:xfrm>
            <a:off x="487499" y="446463"/>
            <a:ext cx="8966201" cy="854075"/>
          </a:xfrm>
        </p:spPr>
        <p:txBody>
          <a:bodyPr/>
          <a:lstStyle/>
          <a:p>
            <a:r>
              <a:rPr lang="en-US"/>
              <a:t>What is Spring Boot?</a:t>
            </a:r>
          </a:p>
        </p:txBody>
      </p:sp>
      <p:sp>
        <p:nvSpPr>
          <p:cNvPr id="4" name="Slide Number Placeholder 3">
            <a:extLst>
              <a:ext uri="{FF2B5EF4-FFF2-40B4-BE49-F238E27FC236}">
                <a16:creationId xmlns:a16="http://schemas.microsoft.com/office/drawing/2014/main" id="{C0448A6F-BEAE-4F0A-BFDB-C6C731E175F2}"/>
              </a:ext>
            </a:extLst>
          </p:cNvPr>
          <p:cNvSpPr>
            <a:spLocks noGrp="1"/>
          </p:cNvSpPr>
          <p:nvPr>
            <p:ph type="sldNum" sz="quarter" idx="4"/>
          </p:nvPr>
        </p:nvSpPr>
        <p:spPr/>
        <p:txBody>
          <a:bodyPr/>
          <a:lstStyle/>
          <a:p>
            <a:fld id="{DDD2A080-DA64-4F5C-9131-47EB793B4410}" type="slidenum">
              <a:rPr lang="en-GB" smtClean="0"/>
              <a:pPr/>
              <a:t>12</a:t>
            </a:fld>
            <a:endParaRPr lang="en-GB"/>
          </a:p>
        </p:txBody>
      </p:sp>
      <p:sp>
        <p:nvSpPr>
          <p:cNvPr id="5" name="Footer Placeholder 4">
            <a:extLst>
              <a:ext uri="{FF2B5EF4-FFF2-40B4-BE49-F238E27FC236}">
                <a16:creationId xmlns:a16="http://schemas.microsoft.com/office/drawing/2014/main" id="{E931E5BE-1A22-48BC-B1AE-77E9B4D0AA93}"/>
              </a:ext>
            </a:extLst>
          </p:cNvPr>
          <p:cNvSpPr>
            <a:spLocks noGrp="1"/>
          </p:cNvSpPr>
          <p:nvPr>
            <p:ph type="ftr" sz="quarter" idx="3"/>
          </p:nvPr>
        </p:nvSpPr>
        <p:spPr/>
        <p:txBody>
          <a:bodyPr/>
          <a:lstStyle/>
          <a:p>
            <a:r>
              <a:rPr lang="en-GB"/>
              <a:t>Spring</a:t>
            </a:r>
            <a:endParaRPr lang="nl-NL"/>
          </a:p>
        </p:txBody>
      </p:sp>
      <p:pic>
        <p:nvPicPr>
          <p:cNvPr id="7" name="Picture 6" descr="A green logo with a leaf&#10;&#10;Description automatically generated">
            <a:extLst>
              <a:ext uri="{FF2B5EF4-FFF2-40B4-BE49-F238E27FC236}">
                <a16:creationId xmlns:a16="http://schemas.microsoft.com/office/drawing/2014/main" id="{DA2A8890-11E0-1C9E-FBBD-699AB539EB21}"/>
              </a:ext>
            </a:extLst>
          </p:cNvPr>
          <p:cNvPicPr>
            <a:picLocks noChangeAspect="1"/>
          </p:cNvPicPr>
          <p:nvPr/>
        </p:nvPicPr>
        <p:blipFill>
          <a:blip r:embed="rId3"/>
          <a:stretch>
            <a:fillRect/>
          </a:stretch>
        </p:blipFill>
        <p:spPr>
          <a:xfrm>
            <a:off x="6396663" y="5099030"/>
            <a:ext cx="4089400" cy="1170847"/>
          </a:xfrm>
          <a:prstGeom prst="rect">
            <a:avLst/>
          </a:prstGeom>
        </p:spPr>
      </p:pic>
    </p:spTree>
    <p:extLst>
      <p:ext uri="{BB962C8B-B14F-4D97-AF65-F5344CB8AC3E}">
        <p14:creationId xmlns:p14="http://schemas.microsoft.com/office/powerpoint/2010/main" val="2342272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CB068E-81A5-C2C5-0E40-D32FCB65A472}"/>
              </a:ext>
            </a:extLst>
          </p:cNvPr>
          <p:cNvSpPr>
            <a:spLocks noGrp="1"/>
          </p:cNvSpPr>
          <p:nvPr>
            <p:ph sz="quarter" idx="12"/>
          </p:nvPr>
        </p:nvSpPr>
        <p:spPr>
          <a:xfrm>
            <a:off x="647336" y="1867005"/>
            <a:ext cx="10874738" cy="4475162"/>
          </a:xfrm>
        </p:spPr>
        <p:txBody>
          <a:bodyPr vert="horz" lIns="0" tIns="0" rIns="0" bIns="0" rtlCol="0">
            <a:normAutofit/>
          </a:bodyPr>
          <a:lstStyle/>
          <a:p>
            <a:pPr marL="285750" indent="-285750">
              <a:spcAft>
                <a:spcPts val="600"/>
              </a:spcAft>
              <a:buFont typeface="Arial,Sans-Serif"/>
              <a:buChar char="•"/>
            </a:pPr>
            <a:r>
              <a:rPr lang="en-US"/>
              <a:t>Spring Boot doesn’t require you to deploy WAR files</a:t>
            </a:r>
            <a:endParaRPr lang="en-US" b="1"/>
          </a:p>
          <a:p>
            <a:pPr marL="285750" indent="-285750">
              <a:spcAft>
                <a:spcPts val="600"/>
              </a:spcAft>
              <a:buFont typeface="Arial,Sans-Serif"/>
              <a:buChar char="•"/>
            </a:pPr>
            <a:r>
              <a:rPr lang="en-US"/>
              <a:t>It creates stand-alone applications</a:t>
            </a:r>
            <a:endParaRPr lang="en-US" b="1"/>
          </a:p>
          <a:p>
            <a:pPr marL="285750" indent="-285750">
              <a:spcAft>
                <a:spcPts val="600"/>
              </a:spcAft>
              <a:buFont typeface="Arial,Sans-Serif"/>
              <a:buChar char="•"/>
            </a:pPr>
            <a:r>
              <a:rPr lang="en-US"/>
              <a:t>It helps embed Tomcat, Jetty, or Undertow directly</a:t>
            </a:r>
            <a:endParaRPr lang="en-US" b="1"/>
          </a:p>
          <a:p>
            <a:pPr marL="285750" indent="-285750">
              <a:spcAft>
                <a:spcPts val="600"/>
              </a:spcAft>
              <a:buFont typeface="Arial,Sans-Serif"/>
              <a:buChar char="•"/>
            </a:pPr>
            <a:r>
              <a:rPr lang="en-US"/>
              <a:t>It doesn’t require XML configuration</a:t>
            </a:r>
            <a:endParaRPr lang="en-US" b="1"/>
          </a:p>
          <a:p>
            <a:pPr marL="285750" indent="-285750">
              <a:spcAft>
                <a:spcPts val="600"/>
              </a:spcAft>
              <a:buFont typeface="Arial,Sans-Serif"/>
              <a:buChar char="•"/>
            </a:pPr>
            <a:r>
              <a:rPr lang="en-US"/>
              <a:t>It aims to reduce lines of code</a:t>
            </a:r>
            <a:endParaRPr lang="en-US" b="1"/>
          </a:p>
          <a:p>
            <a:pPr marL="285750" indent="-285750">
              <a:spcAft>
                <a:spcPts val="600"/>
              </a:spcAft>
              <a:buFont typeface="Arial,Sans-Serif"/>
              <a:buChar char="•"/>
            </a:pPr>
            <a:r>
              <a:rPr lang="en-US"/>
              <a:t>It offers production ready features</a:t>
            </a:r>
            <a:endParaRPr lang="en-US" b="1"/>
          </a:p>
          <a:p>
            <a:pPr marL="285750" indent="-285750">
              <a:spcAft>
                <a:spcPts val="600"/>
              </a:spcAft>
              <a:buFont typeface="Arial,Sans-Serif"/>
              <a:buChar char="•"/>
            </a:pPr>
            <a:r>
              <a:rPr lang="en-US"/>
              <a:t>It is easier to launch</a:t>
            </a:r>
            <a:endParaRPr lang="en-US" b="1"/>
          </a:p>
          <a:p>
            <a:pPr marL="285750" indent="-285750">
              <a:spcAft>
                <a:spcPts val="600"/>
              </a:spcAft>
              <a:buFont typeface="Arial,Sans-Serif"/>
              <a:buChar char="•"/>
            </a:pPr>
            <a:r>
              <a:rPr lang="en-US"/>
              <a:t>Easier customization and management</a:t>
            </a:r>
            <a:endParaRPr lang="en-GB"/>
          </a:p>
        </p:txBody>
      </p:sp>
      <p:sp>
        <p:nvSpPr>
          <p:cNvPr id="3" name="Title 2">
            <a:extLst>
              <a:ext uri="{FF2B5EF4-FFF2-40B4-BE49-F238E27FC236}">
                <a16:creationId xmlns:a16="http://schemas.microsoft.com/office/drawing/2014/main" id="{956DC7E7-CB8A-8BAF-6E8B-6B1A5A9C0423}"/>
              </a:ext>
            </a:extLst>
          </p:cNvPr>
          <p:cNvSpPr>
            <a:spLocks noGrp="1"/>
          </p:cNvSpPr>
          <p:nvPr>
            <p:ph type="title"/>
          </p:nvPr>
        </p:nvSpPr>
        <p:spPr>
          <a:xfrm>
            <a:off x="658813" y="515833"/>
            <a:ext cx="10863261" cy="854075"/>
          </a:xfrm>
        </p:spPr>
        <p:txBody>
          <a:bodyPr anchor="ctr">
            <a:normAutofit/>
          </a:bodyPr>
          <a:lstStyle/>
          <a:p>
            <a:r>
              <a:rPr lang="en-GB"/>
              <a:t>Benefits of spring boot</a:t>
            </a:r>
          </a:p>
        </p:txBody>
      </p:sp>
      <p:sp>
        <p:nvSpPr>
          <p:cNvPr id="4" name="Slide Number Placeholder 3">
            <a:extLst>
              <a:ext uri="{FF2B5EF4-FFF2-40B4-BE49-F238E27FC236}">
                <a16:creationId xmlns:a16="http://schemas.microsoft.com/office/drawing/2014/main" id="{F1E4C88F-0B07-B301-0848-431EB9B2A8F3}"/>
              </a:ext>
            </a:extLst>
          </p:cNvPr>
          <p:cNvSpPr>
            <a:spLocks noGrp="1"/>
          </p:cNvSpPr>
          <p:nvPr>
            <p:ph type="sldNum" sz="quarter" idx="4"/>
          </p:nvPr>
        </p:nvSpPr>
        <p:spPr>
          <a:xfrm>
            <a:off x="351371" y="6372229"/>
            <a:ext cx="272256" cy="188119"/>
          </a:xfrm>
        </p:spPr>
        <p:txBody>
          <a:bodyPr anchor="ctr">
            <a:normAutofit/>
          </a:bodyPr>
          <a:lstStyle/>
          <a:p>
            <a:pPr>
              <a:spcAft>
                <a:spcPts val="600"/>
              </a:spcAft>
            </a:pPr>
            <a:fld id="{DDD2A080-DA64-4F5C-9131-47EB793B4410}" type="slidenum">
              <a:rPr lang="en-GB" smtClean="0"/>
              <a:pPr>
                <a:spcAft>
                  <a:spcPts val="600"/>
                </a:spcAft>
              </a:pPr>
              <a:t>13</a:t>
            </a:fld>
            <a:endParaRPr lang="en-GB"/>
          </a:p>
        </p:txBody>
      </p:sp>
      <p:sp>
        <p:nvSpPr>
          <p:cNvPr id="5" name="Footer Placeholder 4">
            <a:extLst>
              <a:ext uri="{FF2B5EF4-FFF2-40B4-BE49-F238E27FC236}">
                <a16:creationId xmlns:a16="http://schemas.microsoft.com/office/drawing/2014/main" id="{B4564877-8318-BEC2-476C-8E81C3F060FF}"/>
              </a:ext>
            </a:extLst>
          </p:cNvPr>
          <p:cNvSpPr>
            <a:spLocks noGrp="1"/>
          </p:cNvSpPr>
          <p:nvPr>
            <p:ph type="ftr" sz="quarter" idx="3"/>
          </p:nvPr>
        </p:nvSpPr>
        <p:spPr>
          <a:xfrm>
            <a:off x="673690" y="6370641"/>
            <a:ext cx="8912269" cy="189708"/>
          </a:xfrm>
        </p:spPr>
        <p:txBody>
          <a:bodyPr anchor="b">
            <a:normAutofit/>
          </a:bodyPr>
          <a:lstStyle/>
          <a:p>
            <a:pPr>
              <a:spcAft>
                <a:spcPts val="600"/>
              </a:spcAft>
            </a:pPr>
            <a:r>
              <a:rPr lang="en-GB"/>
              <a:t>Spring</a:t>
            </a:r>
            <a:endParaRPr lang="en-US"/>
          </a:p>
        </p:txBody>
      </p:sp>
    </p:spTree>
    <p:extLst>
      <p:ext uri="{BB962C8B-B14F-4D97-AF65-F5344CB8AC3E}">
        <p14:creationId xmlns:p14="http://schemas.microsoft.com/office/powerpoint/2010/main" val="1936860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1D7C49-9C1C-4762-B858-61E67632F9BC}"/>
              </a:ext>
            </a:extLst>
          </p:cNvPr>
          <p:cNvSpPr>
            <a:spLocks noGrp="1"/>
          </p:cNvSpPr>
          <p:nvPr>
            <p:ph type="body" sz="quarter" idx="12"/>
          </p:nvPr>
        </p:nvSpPr>
        <p:spPr>
          <a:xfrm>
            <a:off x="658813" y="1559859"/>
            <a:ext cx="10558535" cy="4547996"/>
          </a:xfrm>
        </p:spPr>
        <p:txBody>
          <a:bodyPr/>
          <a:lstStyle/>
          <a:p>
            <a:r>
              <a:rPr lang="en-US"/>
              <a:t>In order to initialize a spring app we’re going to lean on the Spring </a:t>
            </a:r>
            <a:r>
              <a:rPr lang="en-US" err="1"/>
              <a:t>Initializr</a:t>
            </a:r>
            <a:r>
              <a:rPr lang="en-US"/>
              <a:t>. Spring </a:t>
            </a:r>
            <a:r>
              <a:rPr lang="en-US" err="1"/>
              <a:t>Initializr</a:t>
            </a:r>
            <a:r>
              <a:rPr lang="en-US"/>
              <a:t> is used to produce a skeleton Spring project structure that you can flesh out with whatever functionality you want. </a:t>
            </a:r>
          </a:p>
          <a:p>
            <a:endParaRPr lang="en-US"/>
          </a:p>
          <a:p>
            <a:r>
              <a:rPr lang="en-US"/>
              <a:t>Use initialize project from here: </a:t>
            </a:r>
            <a:r>
              <a:rPr lang="en-US" b="1"/>
              <a:t>https://</a:t>
            </a:r>
            <a:r>
              <a:rPr lang="en-US" b="1" err="1"/>
              <a:t>start.spring.io</a:t>
            </a:r>
            <a:r>
              <a:rPr lang="en-US" b="1"/>
              <a:t>/</a:t>
            </a:r>
          </a:p>
          <a:p>
            <a:endParaRPr lang="en-US"/>
          </a:p>
        </p:txBody>
      </p:sp>
      <p:sp>
        <p:nvSpPr>
          <p:cNvPr id="3" name="Title 2">
            <a:extLst>
              <a:ext uri="{FF2B5EF4-FFF2-40B4-BE49-F238E27FC236}">
                <a16:creationId xmlns:a16="http://schemas.microsoft.com/office/drawing/2014/main" id="{53E89784-D2DC-4CE4-8C7B-D560940D0984}"/>
              </a:ext>
            </a:extLst>
          </p:cNvPr>
          <p:cNvSpPr>
            <a:spLocks noGrp="1"/>
          </p:cNvSpPr>
          <p:nvPr>
            <p:ph type="title"/>
          </p:nvPr>
        </p:nvSpPr>
        <p:spPr/>
        <p:txBody>
          <a:bodyPr/>
          <a:lstStyle/>
          <a:p>
            <a:r>
              <a:rPr lang="en-US"/>
              <a:t>Initializing a Spring application</a:t>
            </a:r>
          </a:p>
        </p:txBody>
      </p:sp>
      <p:sp>
        <p:nvSpPr>
          <p:cNvPr id="4" name="Slide Number Placeholder 3">
            <a:extLst>
              <a:ext uri="{FF2B5EF4-FFF2-40B4-BE49-F238E27FC236}">
                <a16:creationId xmlns:a16="http://schemas.microsoft.com/office/drawing/2014/main" id="{D4BCDA66-D919-48EA-9352-4D74AAE16A4E}"/>
              </a:ext>
            </a:extLst>
          </p:cNvPr>
          <p:cNvSpPr>
            <a:spLocks noGrp="1"/>
          </p:cNvSpPr>
          <p:nvPr>
            <p:ph type="sldNum" sz="quarter" idx="4"/>
          </p:nvPr>
        </p:nvSpPr>
        <p:spPr/>
        <p:txBody>
          <a:bodyPr/>
          <a:lstStyle/>
          <a:p>
            <a:fld id="{DDD2A080-DA64-4F5C-9131-47EB793B4410}" type="slidenum">
              <a:rPr lang="en-GB" smtClean="0"/>
              <a:pPr/>
              <a:t>14</a:t>
            </a:fld>
            <a:endParaRPr lang="en-GB"/>
          </a:p>
        </p:txBody>
      </p:sp>
      <p:sp>
        <p:nvSpPr>
          <p:cNvPr id="5" name="Footer Placeholder 4">
            <a:extLst>
              <a:ext uri="{FF2B5EF4-FFF2-40B4-BE49-F238E27FC236}">
                <a16:creationId xmlns:a16="http://schemas.microsoft.com/office/drawing/2014/main" id="{4CFBB79C-4A16-4DEE-9D75-3F1061666147}"/>
              </a:ext>
            </a:extLst>
          </p:cNvPr>
          <p:cNvSpPr>
            <a:spLocks noGrp="1"/>
          </p:cNvSpPr>
          <p:nvPr>
            <p:ph type="ftr" sz="quarter" idx="3"/>
          </p:nvPr>
        </p:nvSpPr>
        <p:spPr/>
        <p:txBody>
          <a:bodyPr/>
          <a:lstStyle/>
          <a:p>
            <a:r>
              <a:rPr lang="en-GB" noProof="0"/>
              <a:t>Spring</a:t>
            </a:r>
          </a:p>
        </p:txBody>
      </p:sp>
    </p:spTree>
    <p:extLst>
      <p:ext uri="{BB962C8B-B14F-4D97-AF65-F5344CB8AC3E}">
        <p14:creationId xmlns:p14="http://schemas.microsoft.com/office/powerpoint/2010/main" val="3603564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1D7C49-9C1C-4762-B858-61E67632F9BC}"/>
              </a:ext>
            </a:extLst>
          </p:cNvPr>
          <p:cNvSpPr>
            <a:spLocks noGrp="1"/>
          </p:cNvSpPr>
          <p:nvPr>
            <p:ph type="body" sz="quarter" idx="12"/>
          </p:nvPr>
        </p:nvSpPr>
        <p:spPr>
          <a:xfrm>
            <a:off x="351371" y="1482436"/>
            <a:ext cx="10786447" cy="4551218"/>
          </a:xfrm>
        </p:spPr>
        <p:txBody>
          <a:bodyPr vert="horz" lIns="0" tIns="0" rIns="0" bIns="0" rtlCol="0" anchor="t">
            <a:noAutofit/>
          </a:bodyPr>
          <a:lstStyle/>
          <a:p>
            <a:pPr marL="457200" indent="-457200">
              <a:buFont typeface="Arial" panose="020B0604020202020204" pitchFamily="34" charset="0"/>
              <a:buChar char="•"/>
            </a:pPr>
            <a:r>
              <a:rPr lang="en-US"/>
              <a:t>Any complex application is composed of many components, each responsible for its own piece of the overall application functionality, coordinating with the other application elements to get the job done</a:t>
            </a:r>
          </a:p>
          <a:p>
            <a:endParaRPr lang="en-US"/>
          </a:p>
          <a:p>
            <a:endParaRPr lang="en-US"/>
          </a:p>
          <a:p>
            <a:pPr marL="457200" indent="-457200">
              <a:buFont typeface="Arial" panose="020B0604020202020204" pitchFamily="34" charset="0"/>
              <a:buChar char="•"/>
            </a:pPr>
            <a:r>
              <a:rPr lang="en-US"/>
              <a:t>When the application is run, those components somehow need to be created and introduced to each other</a:t>
            </a:r>
          </a:p>
          <a:p>
            <a:pPr marL="457200" indent="-457200">
              <a:buFont typeface="Arial" panose="020B0604020202020204" pitchFamily="34" charset="0"/>
              <a:buChar char="•"/>
            </a:pPr>
            <a:endParaRPr lang="en-US"/>
          </a:p>
          <a:p>
            <a:endParaRPr lang="en-US"/>
          </a:p>
          <a:p>
            <a:pPr marL="457200" indent="-457200">
              <a:buFont typeface="Arial" panose="020B0604020202020204" pitchFamily="34" charset="0"/>
              <a:buChar char="•"/>
            </a:pPr>
            <a:r>
              <a:rPr lang="en-US" b="1"/>
              <a:t>Spring Application Context – </a:t>
            </a:r>
            <a:r>
              <a:rPr lang="en-US"/>
              <a:t>container offered at Spring’s core</a:t>
            </a:r>
          </a:p>
          <a:p>
            <a:pPr marL="457200" lvl="1" indent="-457200">
              <a:buFont typeface="Arial" panose="020B0604020202020204" pitchFamily="34" charset="0"/>
              <a:buChar char="•"/>
            </a:pPr>
            <a:r>
              <a:rPr lang="en-US"/>
              <a:t>Creates and manages application components</a:t>
            </a:r>
          </a:p>
          <a:p>
            <a:pPr marL="457200" lvl="1" indent="-457200">
              <a:buFont typeface="Arial" panose="020B0604020202020204" pitchFamily="34" charset="0"/>
              <a:buChar char="•"/>
            </a:pPr>
            <a:r>
              <a:rPr lang="en-US"/>
              <a:t>These components are wired together inside to make a complete application</a:t>
            </a:r>
          </a:p>
          <a:p>
            <a:pPr marL="457200" lvl="1" indent="-457200">
              <a:buFont typeface="Arial" panose="020B0604020202020204" pitchFamily="34" charset="0"/>
              <a:buChar char="•"/>
            </a:pPr>
            <a:r>
              <a:rPr lang="en-US"/>
              <a:t>E.g. like bricks, mortar, timber, nails, plumbing, and wiring are bound together to make a house</a:t>
            </a:r>
          </a:p>
        </p:txBody>
      </p:sp>
      <p:sp>
        <p:nvSpPr>
          <p:cNvPr id="3" name="Title 2">
            <a:extLst>
              <a:ext uri="{FF2B5EF4-FFF2-40B4-BE49-F238E27FC236}">
                <a16:creationId xmlns:a16="http://schemas.microsoft.com/office/drawing/2014/main" id="{53E89784-D2DC-4CE4-8C7B-D560940D0984}"/>
              </a:ext>
            </a:extLst>
          </p:cNvPr>
          <p:cNvSpPr>
            <a:spLocks noGrp="1"/>
          </p:cNvSpPr>
          <p:nvPr>
            <p:ph type="title"/>
          </p:nvPr>
        </p:nvSpPr>
        <p:spPr/>
        <p:txBody>
          <a:bodyPr/>
          <a:lstStyle/>
          <a:p>
            <a:r>
              <a:rPr lang="en-US"/>
              <a:t>Spring and spring boot essentials</a:t>
            </a:r>
          </a:p>
        </p:txBody>
      </p:sp>
      <p:sp>
        <p:nvSpPr>
          <p:cNvPr id="4" name="Slide Number Placeholder 3">
            <a:extLst>
              <a:ext uri="{FF2B5EF4-FFF2-40B4-BE49-F238E27FC236}">
                <a16:creationId xmlns:a16="http://schemas.microsoft.com/office/drawing/2014/main" id="{D4BCDA66-D919-48EA-9352-4D74AAE16A4E}"/>
              </a:ext>
            </a:extLst>
          </p:cNvPr>
          <p:cNvSpPr>
            <a:spLocks noGrp="1"/>
          </p:cNvSpPr>
          <p:nvPr>
            <p:ph type="sldNum" sz="quarter" idx="4"/>
          </p:nvPr>
        </p:nvSpPr>
        <p:spPr/>
        <p:txBody>
          <a:bodyPr/>
          <a:lstStyle/>
          <a:p>
            <a:fld id="{DDD2A080-DA64-4F5C-9131-47EB793B4410}" type="slidenum">
              <a:rPr lang="en-GB" smtClean="0"/>
              <a:pPr/>
              <a:t>15</a:t>
            </a:fld>
            <a:endParaRPr lang="en-GB"/>
          </a:p>
        </p:txBody>
      </p:sp>
      <p:sp>
        <p:nvSpPr>
          <p:cNvPr id="5" name="Footer Placeholder 4">
            <a:extLst>
              <a:ext uri="{FF2B5EF4-FFF2-40B4-BE49-F238E27FC236}">
                <a16:creationId xmlns:a16="http://schemas.microsoft.com/office/drawing/2014/main" id="{4CFBB79C-4A16-4DEE-9D75-3F1061666147}"/>
              </a:ext>
            </a:extLst>
          </p:cNvPr>
          <p:cNvSpPr>
            <a:spLocks noGrp="1"/>
          </p:cNvSpPr>
          <p:nvPr>
            <p:ph type="ftr" sz="quarter" idx="3"/>
          </p:nvPr>
        </p:nvSpPr>
        <p:spPr/>
        <p:txBody>
          <a:bodyPr/>
          <a:lstStyle/>
          <a:p>
            <a:r>
              <a:rPr lang="en-GB" noProof="0"/>
              <a:t>Spring</a:t>
            </a:r>
          </a:p>
        </p:txBody>
      </p:sp>
    </p:spTree>
    <p:extLst>
      <p:ext uri="{BB962C8B-B14F-4D97-AF65-F5344CB8AC3E}">
        <p14:creationId xmlns:p14="http://schemas.microsoft.com/office/powerpoint/2010/main" val="323623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409981-C11D-411C-82D8-83F8BE5EF5D6}"/>
              </a:ext>
            </a:extLst>
          </p:cNvPr>
          <p:cNvSpPr>
            <a:spLocks noGrp="1"/>
          </p:cNvSpPr>
          <p:nvPr>
            <p:ph sz="quarter" idx="13"/>
          </p:nvPr>
        </p:nvSpPr>
        <p:spPr>
          <a:xfrm>
            <a:off x="623627" y="1544638"/>
            <a:ext cx="10909561" cy="4475162"/>
          </a:xfrm>
        </p:spPr>
        <p:txBody>
          <a:bodyPr>
            <a:normAutofit fontScale="92500"/>
          </a:bodyPr>
          <a:lstStyle/>
          <a:p>
            <a:pPr marL="457200" indent="-457200">
              <a:spcAft>
                <a:spcPts val="600"/>
              </a:spcAft>
              <a:buClr>
                <a:schemeClr val="tx2"/>
              </a:buClr>
              <a:buFont typeface="Arial" panose="020B0604020202020204" pitchFamily="34" charset="0"/>
              <a:buChar char="•"/>
            </a:pPr>
            <a:r>
              <a:rPr lang="en-US" dirty="0">
                <a:solidFill>
                  <a:srgbClr val="00B050"/>
                </a:solidFill>
              </a:rPr>
              <a:t>@</a:t>
            </a:r>
            <a:r>
              <a:rPr lang="en-US" dirty="0" err="1">
                <a:solidFill>
                  <a:srgbClr val="00B050"/>
                </a:solidFill>
              </a:rPr>
              <a:t>SpringBootAplication</a:t>
            </a:r>
            <a:r>
              <a:rPr lang="en-US" dirty="0">
                <a:solidFill>
                  <a:srgbClr val="00B050"/>
                </a:solidFill>
              </a:rPr>
              <a:t> </a:t>
            </a:r>
            <a:r>
              <a:rPr lang="en-US" dirty="0"/>
              <a:t>- spring-</a:t>
            </a:r>
            <a:r>
              <a:rPr lang="en-US" dirty="0" err="1"/>
              <a:t>webmvc</a:t>
            </a:r>
            <a:r>
              <a:rPr lang="en-US" dirty="0"/>
              <a:t> library is on the </a:t>
            </a:r>
            <a:r>
              <a:rPr lang="en-US" dirty="0" err="1"/>
              <a:t>classpath</a:t>
            </a:r>
            <a:r>
              <a:rPr lang="en-US" dirty="0"/>
              <a:t>, then the @</a:t>
            </a:r>
            <a:r>
              <a:rPr lang="en-US" dirty="0" err="1"/>
              <a:t>EnableWebMvc</a:t>
            </a:r>
            <a:r>
              <a:rPr lang="en-US" dirty="0"/>
              <a:t> annotation is added automatically with a default autoconfiguration</a:t>
            </a:r>
          </a:p>
          <a:p>
            <a:pPr>
              <a:spcAft>
                <a:spcPts val="600"/>
              </a:spcAft>
            </a:pPr>
            <a:endParaRPr lang="en-US" dirty="0"/>
          </a:p>
          <a:p>
            <a:pPr marL="457200" indent="-457200">
              <a:spcAft>
                <a:spcPts val="600"/>
              </a:spcAft>
              <a:buClr>
                <a:schemeClr val="tx2"/>
              </a:buClr>
              <a:buFont typeface="Arial" panose="020B0604020202020204" pitchFamily="34" charset="0"/>
              <a:buChar char="•"/>
            </a:pPr>
            <a:r>
              <a:rPr lang="en-US" dirty="0">
                <a:solidFill>
                  <a:srgbClr val="00B050"/>
                </a:solidFill>
              </a:rPr>
              <a:t>@</a:t>
            </a:r>
            <a:r>
              <a:rPr lang="en-US" dirty="0" err="1">
                <a:solidFill>
                  <a:srgbClr val="00B050"/>
                </a:solidFill>
              </a:rPr>
              <a:t>SpringBootConfiguration</a:t>
            </a:r>
            <a:r>
              <a:rPr lang="en-US" dirty="0"/>
              <a:t> - designates this class as a configuration class.</a:t>
            </a:r>
          </a:p>
          <a:p>
            <a:pPr>
              <a:spcAft>
                <a:spcPts val="600"/>
              </a:spcAft>
            </a:pPr>
            <a:endParaRPr lang="en-US" dirty="0"/>
          </a:p>
          <a:p>
            <a:pPr marL="457200" indent="-457200">
              <a:spcAft>
                <a:spcPts val="600"/>
              </a:spcAft>
              <a:buClr>
                <a:schemeClr val="tx2"/>
              </a:buClr>
              <a:buFont typeface="Arial" panose="020B0604020202020204" pitchFamily="34" charset="0"/>
              <a:buChar char="•"/>
            </a:pPr>
            <a:r>
              <a:rPr lang="en-US" dirty="0">
                <a:solidFill>
                  <a:srgbClr val="00B050"/>
                </a:solidFill>
              </a:rPr>
              <a:t>@</a:t>
            </a:r>
            <a:r>
              <a:rPr lang="en-US" dirty="0" err="1">
                <a:solidFill>
                  <a:srgbClr val="00B050"/>
                </a:solidFill>
              </a:rPr>
              <a:t>EnableAutoConfiguration</a:t>
            </a:r>
            <a:r>
              <a:rPr lang="en-US" dirty="0">
                <a:solidFill>
                  <a:srgbClr val="00B050"/>
                </a:solidFill>
              </a:rPr>
              <a:t> </a:t>
            </a:r>
            <a:r>
              <a:rPr lang="en-US" dirty="0"/>
              <a:t>- enables Spring Boot automatic configuration. Tells Spring Boot to automatically configure any components that it thinks we’ll need.</a:t>
            </a:r>
          </a:p>
          <a:p>
            <a:pPr>
              <a:spcAft>
                <a:spcPts val="600"/>
              </a:spcAft>
            </a:pPr>
            <a:endParaRPr lang="en-US" dirty="0"/>
          </a:p>
          <a:p>
            <a:pPr marL="457200" indent="-457200">
              <a:spcAft>
                <a:spcPts val="600"/>
              </a:spcAft>
              <a:buClr>
                <a:schemeClr val="tx2"/>
              </a:buClr>
              <a:buFont typeface="Arial" panose="020B0604020202020204" pitchFamily="34" charset="0"/>
              <a:buChar char="•"/>
            </a:pPr>
            <a:r>
              <a:rPr lang="en-US" dirty="0">
                <a:solidFill>
                  <a:srgbClr val="00B050"/>
                </a:solidFill>
              </a:rPr>
              <a:t>@</a:t>
            </a:r>
            <a:r>
              <a:rPr lang="en-US" dirty="0" err="1">
                <a:solidFill>
                  <a:srgbClr val="00B050"/>
                </a:solidFill>
              </a:rPr>
              <a:t>ConponentScan</a:t>
            </a:r>
            <a:r>
              <a:rPr lang="en-US" dirty="0">
                <a:solidFill>
                  <a:srgbClr val="00B050"/>
                </a:solidFill>
              </a:rPr>
              <a:t> </a:t>
            </a:r>
            <a:r>
              <a:rPr lang="en-US" dirty="0"/>
              <a:t>- enables component scanning. This lets you declare other classes with annotations like @Component, @Controller, @Service, and others, to have Spring automatically discover them and register them as components in the Spring application context.</a:t>
            </a:r>
          </a:p>
        </p:txBody>
      </p:sp>
      <p:sp>
        <p:nvSpPr>
          <p:cNvPr id="16" name="Title 3">
            <a:extLst>
              <a:ext uri="{FF2B5EF4-FFF2-40B4-BE49-F238E27FC236}">
                <a16:creationId xmlns:a16="http://schemas.microsoft.com/office/drawing/2014/main" id="{93C3F051-00B2-4A5E-8E85-F0B667B1BD96}"/>
              </a:ext>
            </a:extLst>
          </p:cNvPr>
          <p:cNvSpPr>
            <a:spLocks noGrp="1"/>
          </p:cNvSpPr>
          <p:nvPr>
            <p:ph type="title"/>
          </p:nvPr>
        </p:nvSpPr>
        <p:spPr>
          <a:xfrm>
            <a:off x="658813" y="838200"/>
            <a:ext cx="10863261" cy="531708"/>
          </a:xfrm>
        </p:spPr>
        <p:txBody>
          <a:bodyPr/>
          <a:lstStyle/>
          <a:p>
            <a:r>
              <a:rPr lang="en-US"/>
              <a:t>USING SPRING BOOT</a:t>
            </a:r>
            <a:br>
              <a:rPr lang="en-US"/>
            </a:br>
            <a:endParaRPr lang="en-US"/>
          </a:p>
        </p:txBody>
      </p:sp>
      <p:sp>
        <p:nvSpPr>
          <p:cNvPr id="4" name="Slide Number Placeholder 3">
            <a:extLst>
              <a:ext uri="{FF2B5EF4-FFF2-40B4-BE49-F238E27FC236}">
                <a16:creationId xmlns:a16="http://schemas.microsoft.com/office/drawing/2014/main" id="{FCD1BEB0-06EE-450E-935B-4D46B28ACC48}"/>
              </a:ext>
            </a:extLst>
          </p:cNvPr>
          <p:cNvSpPr>
            <a:spLocks noGrp="1"/>
          </p:cNvSpPr>
          <p:nvPr>
            <p:ph type="sldNum" sz="quarter" idx="4"/>
          </p:nvPr>
        </p:nvSpPr>
        <p:spPr>
          <a:xfrm>
            <a:off x="351371" y="6372229"/>
            <a:ext cx="272256" cy="188119"/>
          </a:xfrm>
        </p:spPr>
        <p:txBody>
          <a:bodyPr anchor="ctr">
            <a:normAutofit/>
          </a:bodyPr>
          <a:lstStyle/>
          <a:p>
            <a:pPr>
              <a:spcAft>
                <a:spcPts val="600"/>
              </a:spcAft>
            </a:pPr>
            <a:fld id="{DDD2A080-DA64-4F5C-9131-47EB793B4410}" type="slidenum">
              <a:rPr lang="en-GB" smtClean="0"/>
              <a:pPr>
                <a:spcAft>
                  <a:spcPts val="600"/>
                </a:spcAft>
              </a:pPr>
              <a:t>16</a:t>
            </a:fld>
            <a:endParaRPr lang="en-GB"/>
          </a:p>
        </p:txBody>
      </p:sp>
      <p:sp>
        <p:nvSpPr>
          <p:cNvPr id="5" name="Footer Placeholder 4">
            <a:extLst>
              <a:ext uri="{FF2B5EF4-FFF2-40B4-BE49-F238E27FC236}">
                <a16:creationId xmlns:a16="http://schemas.microsoft.com/office/drawing/2014/main" id="{675CEE0F-D925-47F3-AA04-17300A11C2FC}"/>
              </a:ext>
            </a:extLst>
          </p:cNvPr>
          <p:cNvSpPr>
            <a:spLocks noGrp="1"/>
          </p:cNvSpPr>
          <p:nvPr>
            <p:ph type="ftr" sz="quarter" idx="3"/>
          </p:nvPr>
        </p:nvSpPr>
        <p:spPr>
          <a:xfrm>
            <a:off x="673690" y="6370641"/>
            <a:ext cx="8912269" cy="189708"/>
          </a:xfrm>
        </p:spPr>
        <p:txBody>
          <a:bodyPr anchor="b">
            <a:normAutofit/>
          </a:bodyPr>
          <a:lstStyle/>
          <a:p>
            <a:pPr>
              <a:spcAft>
                <a:spcPts val="600"/>
              </a:spcAft>
            </a:pPr>
            <a:r>
              <a:rPr lang="en-GB" noProof="0"/>
              <a:t>Spring</a:t>
            </a:r>
          </a:p>
        </p:txBody>
      </p:sp>
    </p:spTree>
    <p:extLst>
      <p:ext uri="{BB962C8B-B14F-4D97-AF65-F5344CB8AC3E}">
        <p14:creationId xmlns:p14="http://schemas.microsoft.com/office/powerpoint/2010/main" val="328724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49380E-C7A5-48C0-AB1E-A6C674A46CF1}"/>
              </a:ext>
            </a:extLst>
          </p:cNvPr>
          <p:cNvSpPr>
            <a:spLocks noGrp="1"/>
          </p:cNvSpPr>
          <p:nvPr>
            <p:ph sz="quarter" idx="13"/>
          </p:nvPr>
        </p:nvSpPr>
        <p:spPr>
          <a:xfrm>
            <a:off x="318741" y="1225483"/>
            <a:ext cx="11554517" cy="5002321"/>
          </a:xfrm>
        </p:spPr>
        <p:txBody>
          <a:bodyPr/>
          <a:lstStyle/>
          <a:p>
            <a:pPr marL="342900" indent="-342900">
              <a:buFont typeface="Arial" panose="020B0604020202020204" pitchFamily="34" charset="0"/>
              <a:buChar char="•"/>
            </a:pPr>
            <a:r>
              <a:rPr lang="en-US" sz="2400" dirty="0"/>
              <a:t>Used to exchange information between applications and services</a:t>
            </a:r>
          </a:p>
          <a:p>
            <a:pPr marL="342900" indent="-342900">
              <a:buFont typeface="Arial" panose="020B0604020202020204" pitchFamily="34" charset="0"/>
              <a:buChar char="•"/>
            </a:pPr>
            <a:r>
              <a:rPr lang="en-US" sz="2400" dirty="0"/>
              <a:t>Represents a set of architectural constraints and can be implemented in variety of ways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Client sends a request via RESTful API</a:t>
            </a:r>
          </a:p>
          <a:p>
            <a:pPr marL="342900" indent="-342900">
              <a:buFont typeface="Arial" panose="020B0604020202020204" pitchFamily="34" charset="0"/>
              <a:buChar char="•"/>
            </a:pPr>
            <a:r>
              <a:rPr lang="en-US" sz="2400" dirty="0"/>
              <a:t>The representation of the state of the resource is transferred to the requester or endpoint</a:t>
            </a:r>
          </a:p>
          <a:p>
            <a:pPr marL="342900" indent="-342900">
              <a:buFont typeface="Arial" panose="020B0604020202020204" pitchFamily="34" charset="0"/>
              <a:buChar char="•"/>
            </a:pPr>
            <a:r>
              <a:rPr lang="en-US" sz="2400" dirty="0"/>
              <a:t>This information is delivered in one of several formats via HTTP</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Possible formats:</a:t>
            </a:r>
          </a:p>
          <a:p>
            <a:pPr marL="342900" lvl="1" indent="-342900">
              <a:buFont typeface="Arial" panose="020B0604020202020204" pitchFamily="34" charset="0"/>
              <a:buChar char="•"/>
            </a:pPr>
            <a:r>
              <a:rPr lang="en-US" sz="1600" dirty="0"/>
              <a:t>JSON, HTML, XLT, Python, PHP, plain text</a:t>
            </a:r>
          </a:p>
          <a:p>
            <a:pPr marL="342900" lvl="1" indent="-342900">
              <a:buFont typeface="Arial" panose="020B0604020202020204" pitchFamily="34" charset="0"/>
              <a:buChar char="•"/>
            </a:pPr>
            <a:r>
              <a:rPr lang="en-US" sz="1600" dirty="0"/>
              <a:t>Most used is JSON (JavaScript Object Notation)</a:t>
            </a:r>
          </a:p>
          <a:p>
            <a:pPr marL="342900" indent="-342900">
              <a:buFont typeface="Arial" panose="020B0604020202020204" pitchFamily="34" charset="0"/>
              <a:buChar char="•"/>
            </a:pPr>
            <a:endParaRPr lang="en-US" sz="2400" dirty="0"/>
          </a:p>
        </p:txBody>
      </p:sp>
      <p:sp>
        <p:nvSpPr>
          <p:cNvPr id="4" name="Title 3">
            <a:extLst>
              <a:ext uri="{FF2B5EF4-FFF2-40B4-BE49-F238E27FC236}">
                <a16:creationId xmlns:a16="http://schemas.microsoft.com/office/drawing/2014/main" id="{752940B7-F48D-433C-B877-1013FE8FF75B}"/>
              </a:ext>
            </a:extLst>
          </p:cNvPr>
          <p:cNvSpPr>
            <a:spLocks noGrp="1"/>
          </p:cNvSpPr>
          <p:nvPr>
            <p:ph type="title"/>
          </p:nvPr>
        </p:nvSpPr>
        <p:spPr>
          <a:xfrm>
            <a:off x="487499" y="371408"/>
            <a:ext cx="10863261" cy="854075"/>
          </a:xfrm>
        </p:spPr>
        <p:txBody>
          <a:bodyPr/>
          <a:lstStyle/>
          <a:p>
            <a:r>
              <a:rPr lang="en-US"/>
              <a:t>REST API</a:t>
            </a:r>
          </a:p>
        </p:txBody>
      </p:sp>
      <p:sp>
        <p:nvSpPr>
          <p:cNvPr id="5" name="Slide Number Placeholder 4">
            <a:extLst>
              <a:ext uri="{FF2B5EF4-FFF2-40B4-BE49-F238E27FC236}">
                <a16:creationId xmlns:a16="http://schemas.microsoft.com/office/drawing/2014/main" id="{CD57CABE-5E80-4970-8AD3-7BE6E71638F9}"/>
              </a:ext>
            </a:extLst>
          </p:cNvPr>
          <p:cNvSpPr>
            <a:spLocks noGrp="1"/>
          </p:cNvSpPr>
          <p:nvPr>
            <p:ph type="sldNum" sz="quarter" idx="4"/>
          </p:nvPr>
        </p:nvSpPr>
        <p:spPr/>
        <p:txBody>
          <a:bodyPr/>
          <a:lstStyle/>
          <a:p>
            <a:fld id="{DDD2A080-DA64-4F5C-9131-47EB793B4410}" type="slidenum">
              <a:rPr lang="en-GB" smtClean="0"/>
              <a:pPr/>
              <a:t>17</a:t>
            </a:fld>
            <a:endParaRPr lang="en-GB"/>
          </a:p>
        </p:txBody>
      </p:sp>
      <p:sp>
        <p:nvSpPr>
          <p:cNvPr id="6" name="Footer Placeholder 5">
            <a:extLst>
              <a:ext uri="{FF2B5EF4-FFF2-40B4-BE49-F238E27FC236}">
                <a16:creationId xmlns:a16="http://schemas.microsoft.com/office/drawing/2014/main" id="{AD90C239-FBC5-43D3-897D-D63D5A930236}"/>
              </a:ext>
            </a:extLst>
          </p:cNvPr>
          <p:cNvSpPr>
            <a:spLocks noGrp="1"/>
          </p:cNvSpPr>
          <p:nvPr>
            <p:ph type="ftr" sz="quarter" idx="3"/>
          </p:nvPr>
        </p:nvSpPr>
        <p:spPr/>
        <p:txBody>
          <a:bodyPr/>
          <a:lstStyle/>
          <a:p>
            <a:r>
              <a:rPr lang="en-GB" noProof="0"/>
              <a:t>Spring</a:t>
            </a:r>
          </a:p>
        </p:txBody>
      </p:sp>
      <p:pic>
        <p:nvPicPr>
          <p:cNvPr id="7" name="Picture 6" descr="A diagram of a computer&#10;&#10;Description automatically generated">
            <a:extLst>
              <a:ext uri="{FF2B5EF4-FFF2-40B4-BE49-F238E27FC236}">
                <a16:creationId xmlns:a16="http://schemas.microsoft.com/office/drawing/2014/main" id="{7EC51A1A-AD90-8D2C-9651-2818BA707A46}"/>
              </a:ext>
            </a:extLst>
          </p:cNvPr>
          <p:cNvPicPr>
            <a:picLocks noChangeAspect="1"/>
          </p:cNvPicPr>
          <p:nvPr/>
        </p:nvPicPr>
        <p:blipFill rotWithShape="1">
          <a:blip r:embed="rId3"/>
          <a:srcRect l="-1" r="811" b="11834"/>
          <a:stretch/>
        </p:blipFill>
        <p:spPr>
          <a:xfrm>
            <a:off x="5497808" y="3177064"/>
            <a:ext cx="5431119" cy="3383284"/>
          </a:xfrm>
          <a:prstGeom prst="rect">
            <a:avLst/>
          </a:prstGeom>
        </p:spPr>
      </p:pic>
    </p:spTree>
    <p:extLst>
      <p:ext uri="{BB962C8B-B14F-4D97-AF65-F5344CB8AC3E}">
        <p14:creationId xmlns:p14="http://schemas.microsoft.com/office/powerpoint/2010/main" val="41379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598EAB-78CB-40E7-937A-1606503C00D4}"/>
              </a:ext>
            </a:extLst>
          </p:cNvPr>
          <p:cNvSpPr>
            <a:spLocks noGrp="1"/>
          </p:cNvSpPr>
          <p:nvPr>
            <p:ph sz="quarter" idx="13"/>
          </p:nvPr>
        </p:nvSpPr>
        <p:spPr>
          <a:xfrm>
            <a:off x="351371" y="1902616"/>
            <a:ext cx="11023599" cy="3890173"/>
          </a:xfrm>
        </p:spPr>
        <p:txBody>
          <a:bodyPr/>
          <a:lstStyle/>
          <a:p>
            <a:pPr marL="457200" indent="-457200">
              <a:buFont typeface="Arial" panose="020B0604020202020204" pitchFamily="34" charset="0"/>
              <a:buChar char="•"/>
            </a:pPr>
            <a:r>
              <a:rPr lang="en-US"/>
              <a:t>A class is marked as a controller with @Controller annotation</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It simply represents a specialization of the @Component class</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A @Controller is typically used in combination with a @</a:t>
            </a:r>
            <a:r>
              <a:rPr lang="en-US" err="1"/>
              <a:t>RequestMapping</a:t>
            </a:r>
            <a:r>
              <a:rPr lang="en-US"/>
              <a:t> annotation</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Since version 4.0 @</a:t>
            </a:r>
            <a:r>
              <a:rPr lang="en-US" err="1"/>
              <a:t>RestController</a:t>
            </a:r>
            <a:r>
              <a:rPr lang="en-US"/>
              <a:t> annotation is introduced to simplify creation of RESTful web services</a:t>
            </a:r>
          </a:p>
          <a:p>
            <a:endParaRPr lang="en-US"/>
          </a:p>
          <a:p>
            <a:endParaRPr lang="en-US"/>
          </a:p>
          <a:p>
            <a:endParaRPr lang="en-US"/>
          </a:p>
        </p:txBody>
      </p:sp>
      <p:sp>
        <p:nvSpPr>
          <p:cNvPr id="4" name="Title 3">
            <a:extLst>
              <a:ext uri="{FF2B5EF4-FFF2-40B4-BE49-F238E27FC236}">
                <a16:creationId xmlns:a16="http://schemas.microsoft.com/office/drawing/2014/main" id="{6A486C15-C15C-49F9-AB81-A039FA6DCAC1}"/>
              </a:ext>
            </a:extLst>
          </p:cNvPr>
          <p:cNvSpPr>
            <a:spLocks noGrp="1"/>
          </p:cNvSpPr>
          <p:nvPr>
            <p:ph type="title"/>
          </p:nvPr>
        </p:nvSpPr>
        <p:spPr>
          <a:xfrm>
            <a:off x="623627" y="472277"/>
            <a:ext cx="10863261" cy="854075"/>
          </a:xfrm>
        </p:spPr>
        <p:txBody>
          <a:bodyPr/>
          <a:lstStyle/>
          <a:p>
            <a:r>
              <a:rPr lang="en-US"/>
              <a:t>CONTROLLER</a:t>
            </a:r>
          </a:p>
        </p:txBody>
      </p:sp>
      <p:sp>
        <p:nvSpPr>
          <p:cNvPr id="5" name="Slide Number Placeholder 4">
            <a:extLst>
              <a:ext uri="{FF2B5EF4-FFF2-40B4-BE49-F238E27FC236}">
                <a16:creationId xmlns:a16="http://schemas.microsoft.com/office/drawing/2014/main" id="{A708FE96-E9A4-40E2-B29D-5F0ACC2E4F58}"/>
              </a:ext>
            </a:extLst>
          </p:cNvPr>
          <p:cNvSpPr>
            <a:spLocks noGrp="1"/>
          </p:cNvSpPr>
          <p:nvPr>
            <p:ph type="sldNum" sz="quarter" idx="4"/>
          </p:nvPr>
        </p:nvSpPr>
        <p:spPr/>
        <p:txBody>
          <a:bodyPr/>
          <a:lstStyle/>
          <a:p>
            <a:fld id="{DDD2A080-DA64-4F5C-9131-47EB793B4410}" type="slidenum">
              <a:rPr lang="en-GB" smtClean="0"/>
              <a:pPr/>
              <a:t>18</a:t>
            </a:fld>
            <a:endParaRPr lang="en-GB"/>
          </a:p>
        </p:txBody>
      </p:sp>
      <p:sp>
        <p:nvSpPr>
          <p:cNvPr id="6" name="Footer Placeholder 5">
            <a:extLst>
              <a:ext uri="{FF2B5EF4-FFF2-40B4-BE49-F238E27FC236}">
                <a16:creationId xmlns:a16="http://schemas.microsoft.com/office/drawing/2014/main" id="{D73CE5E2-2988-470D-8B1E-62B245B41628}"/>
              </a:ext>
            </a:extLst>
          </p:cNvPr>
          <p:cNvSpPr>
            <a:spLocks noGrp="1"/>
          </p:cNvSpPr>
          <p:nvPr>
            <p:ph type="ftr" sz="quarter" idx="3"/>
          </p:nvPr>
        </p:nvSpPr>
        <p:spPr/>
        <p:txBody>
          <a:bodyPr/>
          <a:lstStyle/>
          <a:p>
            <a:r>
              <a:rPr lang="en-GB"/>
              <a:t>Spring</a:t>
            </a:r>
            <a:endParaRPr lang="en-GB" noProof="0"/>
          </a:p>
        </p:txBody>
      </p:sp>
    </p:spTree>
    <p:extLst>
      <p:ext uri="{BB962C8B-B14F-4D97-AF65-F5344CB8AC3E}">
        <p14:creationId xmlns:p14="http://schemas.microsoft.com/office/powerpoint/2010/main" val="4205619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1D7C49-9C1C-4762-B858-61E67632F9BC}"/>
              </a:ext>
            </a:extLst>
          </p:cNvPr>
          <p:cNvSpPr>
            <a:spLocks noGrp="1"/>
          </p:cNvSpPr>
          <p:nvPr>
            <p:ph type="body" sz="quarter" idx="12"/>
          </p:nvPr>
        </p:nvSpPr>
        <p:spPr>
          <a:xfrm>
            <a:off x="658813" y="1369908"/>
            <a:ext cx="10840079" cy="4547996"/>
          </a:xfrm>
        </p:spPr>
        <p:txBody>
          <a:bodyPr/>
          <a:lstStyle/>
          <a:p>
            <a:endParaRPr lang="en-US" dirty="0"/>
          </a:p>
          <a:p>
            <a:pPr marL="457200" indent="-457200">
              <a:buFont typeface="Arial" panose="020B0604020202020204" pitchFamily="34" charset="0"/>
              <a:buChar char="•"/>
            </a:pPr>
            <a:r>
              <a:rPr lang="en-US" dirty="0"/>
              <a:t>HTTP methods: POST, GET, DELETE, PUT, PATCH and some others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Most commonly used are POST and GET</a:t>
            </a:r>
          </a:p>
          <a:p>
            <a:pPr marL="457200" lvl="1" indent="-457200">
              <a:buFont typeface="Arial" panose="020B0604020202020204" pitchFamily="34" charset="0"/>
              <a:buChar char="•"/>
            </a:pPr>
            <a:r>
              <a:rPr lang="en-US" dirty="0"/>
              <a:t>Main difference between the two is that GET carries request parameter appended in URL string and has no body, while POST carries request parameter in message body which makes it more secure way of transferring data from client to server</a:t>
            </a:r>
          </a:p>
          <a:p>
            <a:pPr marL="457200" lvl="1" indent="-457200">
              <a:buFont typeface="Arial" panose="020B0604020202020204" pitchFamily="34" charset="0"/>
              <a:buChar char="•"/>
            </a:pPr>
            <a:endParaRPr lang="en-US" dirty="0"/>
          </a:p>
          <a:p>
            <a:endParaRPr lang="en-US" dirty="0"/>
          </a:p>
          <a:p>
            <a:r>
              <a:rPr lang="en-US" dirty="0"/>
              <a:t>GET/</a:t>
            </a:r>
            <a:r>
              <a:rPr lang="en-US" dirty="0" err="1"/>
              <a:t>students?user</a:t>
            </a:r>
            <a:r>
              <a:rPr lang="en-US" dirty="0"/>
              <a:t>=value1&amp;pass=value2</a:t>
            </a:r>
          </a:p>
          <a:p>
            <a:endParaRPr lang="en-US" dirty="0"/>
          </a:p>
          <a:p>
            <a:endParaRPr lang="en-US" dirty="0"/>
          </a:p>
          <a:p>
            <a:r>
              <a:rPr lang="en-US" dirty="0"/>
              <a:t>POST/student-app HTTP/1.1 </a:t>
            </a:r>
          </a:p>
          <a:p>
            <a:r>
              <a:rPr lang="en-US" dirty="0"/>
              <a:t>Host: www. student-</a:t>
            </a:r>
            <a:r>
              <a:rPr lang="en-US" dirty="0" err="1"/>
              <a:t>app.com</a:t>
            </a:r>
            <a:r>
              <a:rPr lang="en-US" dirty="0"/>
              <a:t> </a:t>
            </a:r>
          </a:p>
          <a:p>
            <a:r>
              <a:rPr lang="en-US" dirty="0"/>
              <a:t>user=value1&amp;pass=value2</a:t>
            </a:r>
          </a:p>
        </p:txBody>
      </p:sp>
      <p:sp>
        <p:nvSpPr>
          <p:cNvPr id="3" name="Title 2">
            <a:extLst>
              <a:ext uri="{FF2B5EF4-FFF2-40B4-BE49-F238E27FC236}">
                <a16:creationId xmlns:a16="http://schemas.microsoft.com/office/drawing/2014/main" id="{53E89784-D2DC-4CE4-8C7B-D560940D0984}"/>
              </a:ext>
            </a:extLst>
          </p:cNvPr>
          <p:cNvSpPr>
            <a:spLocks noGrp="1"/>
          </p:cNvSpPr>
          <p:nvPr>
            <p:ph type="title"/>
          </p:nvPr>
        </p:nvSpPr>
        <p:spPr>
          <a:xfrm>
            <a:off x="658813" y="515833"/>
            <a:ext cx="10059344" cy="854075"/>
          </a:xfrm>
        </p:spPr>
        <p:txBody>
          <a:bodyPr/>
          <a:lstStyle/>
          <a:p>
            <a:r>
              <a:rPr lang="en-US"/>
              <a:t>POST/GET METHODS</a:t>
            </a:r>
          </a:p>
        </p:txBody>
      </p:sp>
      <p:sp>
        <p:nvSpPr>
          <p:cNvPr id="4" name="Slide Number Placeholder 3">
            <a:extLst>
              <a:ext uri="{FF2B5EF4-FFF2-40B4-BE49-F238E27FC236}">
                <a16:creationId xmlns:a16="http://schemas.microsoft.com/office/drawing/2014/main" id="{D4BCDA66-D919-48EA-9352-4D74AAE16A4E}"/>
              </a:ext>
            </a:extLst>
          </p:cNvPr>
          <p:cNvSpPr>
            <a:spLocks noGrp="1"/>
          </p:cNvSpPr>
          <p:nvPr>
            <p:ph type="sldNum" sz="quarter" idx="4"/>
          </p:nvPr>
        </p:nvSpPr>
        <p:spPr/>
        <p:txBody>
          <a:bodyPr/>
          <a:lstStyle/>
          <a:p>
            <a:fld id="{DDD2A080-DA64-4F5C-9131-47EB793B4410}" type="slidenum">
              <a:rPr lang="en-GB" smtClean="0"/>
              <a:pPr/>
              <a:t>19</a:t>
            </a:fld>
            <a:endParaRPr lang="en-GB"/>
          </a:p>
        </p:txBody>
      </p:sp>
      <p:sp>
        <p:nvSpPr>
          <p:cNvPr id="5" name="Footer Placeholder 4">
            <a:extLst>
              <a:ext uri="{FF2B5EF4-FFF2-40B4-BE49-F238E27FC236}">
                <a16:creationId xmlns:a16="http://schemas.microsoft.com/office/drawing/2014/main" id="{4CFBB79C-4A16-4DEE-9D75-3F1061666147}"/>
              </a:ext>
            </a:extLst>
          </p:cNvPr>
          <p:cNvSpPr>
            <a:spLocks noGrp="1"/>
          </p:cNvSpPr>
          <p:nvPr>
            <p:ph type="ftr" sz="quarter" idx="3"/>
          </p:nvPr>
        </p:nvSpPr>
        <p:spPr/>
        <p:txBody>
          <a:bodyPr/>
          <a:lstStyle/>
          <a:p>
            <a:r>
              <a:rPr lang="en-GB"/>
              <a:t>Spring</a:t>
            </a:r>
            <a:endParaRPr lang="en-GB" noProof="0"/>
          </a:p>
        </p:txBody>
      </p:sp>
    </p:spTree>
    <p:extLst>
      <p:ext uri="{BB962C8B-B14F-4D97-AF65-F5344CB8AC3E}">
        <p14:creationId xmlns:p14="http://schemas.microsoft.com/office/powerpoint/2010/main" val="1279765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Agenda Slide</a:t>
            </a:r>
            <a:r>
              <a:rPr lang="sr-Latn-RS"/>
              <a:t>s</a:t>
            </a:r>
            <a:endParaRPr lang="nl-NL"/>
          </a:p>
        </p:txBody>
      </p:sp>
      <p:sp>
        <p:nvSpPr>
          <p:cNvPr id="5" name="Text Placeholder 4"/>
          <p:cNvSpPr>
            <a:spLocks noGrp="1"/>
          </p:cNvSpPr>
          <p:nvPr>
            <p:ph type="body" sz="quarter" idx="12"/>
          </p:nvPr>
        </p:nvSpPr>
        <p:spPr/>
        <p:txBody>
          <a:bodyPr/>
          <a:lstStyle/>
          <a:p>
            <a:r>
              <a:rPr lang="en-GB"/>
              <a:t>01</a:t>
            </a:r>
            <a:endParaRPr lang="nl-NL"/>
          </a:p>
        </p:txBody>
      </p:sp>
      <p:sp>
        <p:nvSpPr>
          <p:cNvPr id="6" name="Text Placeholder 5"/>
          <p:cNvSpPr>
            <a:spLocks noGrp="1"/>
          </p:cNvSpPr>
          <p:nvPr>
            <p:ph type="body" sz="quarter" idx="13"/>
          </p:nvPr>
        </p:nvSpPr>
        <p:spPr>
          <a:xfrm>
            <a:off x="1957761" y="2010170"/>
            <a:ext cx="4671219" cy="665958"/>
          </a:xfrm>
        </p:spPr>
        <p:txBody>
          <a:bodyPr/>
          <a:lstStyle/>
          <a:p>
            <a:r>
              <a:rPr lang="en-US"/>
              <a:t>Spring Framework</a:t>
            </a:r>
            <a:endParaRPr lang="nl-NL"/>
          </a:p>
        </p:txBody>
      </p:sp>
      <p:sp>
        <p:nvSpPr>
          <p:cNvPr id="7" name="Text Placeholder 6"/>
          <p:cNvSpPr>
            <a:spLocks noGrp="1"/>
          </p:cNvSpPr>
          <p:nvPr>
            <p:ph type="body" sz="quarter" idx="14"/>
          </p:nvPr>
        </p:nvSpPr>
        <p:spPr/>
        <p:txBody>
          <a:bodyPr/>
          <a:lstStyle/>
          <a:p>
            <a:r>
              <a:rPr lang="en-GB"/>
              <a:t>02</a:t>
            </a:r>
            <a:endParaRPr lang="nl-NL"/>
          </a:p>
        </p:txBody>
      </p:sp>
      <p:sp>
        <p:nvSpPr>
          <p:cNvPr id="8" name="Text Placeholder 7"/>
          <p:cNvSpPr>
            <a:spLocks noGrp="1"/>
          </p:cNvSpPr>
          <p:nvPr>
            <p:ph type="body" sz="quarter" idx="15"/>
          </p:nvPr>
        </p:nvSpPr>
        <p:spPr>
          <a:xfrm>
            <a:off x="1957760" y="3249608"/>
            <a:ext cx="4671219" cy="665958"/>
          </a:xfrm>
        </p:spPr>
        <p:txBody>
          <a:bodyPr/>
          <a:lstStyle/>
          <a:p>
            <a:r>
              <a:rPr lang="en-GB"/>
              <a:t>Spring Boot</a:t>
            </a:r>
            <a:endParaRPr lang="nl-NL"/>
          </a:p>
        </p:txBody>
      </p:sp>
      <p:sp>
        <p:nvSpPr>
          <p:cNvPr id="36" name="Slide Number Placeholder 35"/>
          <p:cNvSpPr>
            <a:spLocks noGrp="1"/>
          </p:cNvSpPr>
          <p:nvPr>
            <p:ph type="sldNum" sz="quarter" idx="4"/>
          </p:nvPr>
        </p:nvSpPr>
        <p:spPr/>
        <p:txBody>
          <a:bodyPr/>
          <a:lstStyle/>
          <a:p>
            <a:fld id="{DDD2A080-DA64-4F5C-9131-47EB793B4410}" type="slidenum">
              <a:rPr lang="en-GB" smtClean="0"/>
              <a:pPr/>
              <a:t>2</a:t>
            </a:fld>
            <a:endParaRPr lang="en-GB"/>
          </a:p>
        </p:txBody>
      </p:sp>
    </p:spTree>
    <p:extLst>
      <p:ext uri="{BB962C8B-B14F-4D97-AF65-F5344CB8AC3E}">
        <p14:creationId xmlns:p14="http://schemas.microsoft.com/office/powerpoint/2010/main" val="3933529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1D7C49-9C1C-4762-B858-61E67632F9BC}"/>
              </a:ext>
            </a:extLst>
          </p:cNvPr>
          <p:cNvSpPr>
            <a:spLocks noGrp="1"/>
          </p:cNvSpPr>
          <p:nvPr>
            <p:ph type="body" sz="quarter" idx="12"/>
          </p:nvPr>
        </p:nvSpPr>
        <p:spPr>
          <a:xfrm>
            <a:off x="658814" y="1559859"/>
            <a:ext cx="10686126" cy="4547996"/>
          </a:xfrm>
        </p:spPr>
        <p:txBody>
          <a:bodyPr/>
          <a:lstStyle/>
          <a:p>
            <a:r>
              <a:rPr lang="en-US"/>
              <a:t>Path variables:</a:t>
            </a:r>
          </a:p>
          <a:p>
            <a:r>
              <a:rPr lang="en-US"/>
              <a:t>/service/</a:t>
            </a:r>
            <a:r>
              <a:rPr lang="en-US" err="1"/>
              <a:t>myresource</a:t>
            </a:r>
            <a:r>
              <a:rPr lang="en-US"/>
              <a:t>/user/{</a:t>
            </a:r>
            <a:r>
              <a:rPr lang="en-US" err="1"/>
              <a:t>userId</a:t>
            </a:r>
            <a:r>
              <a:rPr lang="en-US"/>
              <a:t>}/bicycle/{</a:t>
            </a:r>
            <a:r>
              <a:rPr lang="en-US" err="1"/>
              <a:t>bicycleId</a:t>
            </a:r>
            <a:r>
              <a:rPr lang="en-US"/>
              <a:t>}</a:t>
            </a:r>
          </a:p>
          <a:p>
            <a:endParaRPr lang="en-US"/>
          </a:p>
          <a:p>
            <a:endParaRPr lang="en-US"/>
          </a:p>
          <a:p>
            <a:r>
              <a:rPr lang="en-US"/>
              <a:t>Query Strings:</a:t>
            </a:r>
          </a:p>
          <a:p>
            <a:r>
              <a:rPr lang="en-US"/>
              <a:t>/service/</a:t>
            </a:r>
            <a:r>
              <a:rPr lang="en-US" err="1"/>
              <a:t>myresource?user</a:t>
            </a:r>
            <a:r>
              <a:rPr lang="en-US"/>
              <a:t>=user123&amp;bicycle=101</a:t>
            </a:r>
          </a:p>
          <a:p>
            <a:endParaRPr lang="en-US"/>
          </a:p>
          <a:p>
            <a:endParaRPr lang="en-US"/>
          </a:p>
          <a:p>
            <a:endParaRPr lang="en-US"/>
          </a:p>
          <a:p>
            <a:r>
              <a:rPr lang="en-US"/>
              <a:t>Request bodies:</a:t>
            </a:r>
          </a:p>
          <a:p>
            <a:r>
              <a:rPr lang="en-US"/>
              <a:t>{ </a:t>
            </a:r>
          </a:p>
          <a:p>
            <a:r>
              <a:rPr lang="en-US"/>
              <a:t>    "user": “user123", </a:t>
            </a:r>
          </a:p>
          <a:p>
            <a:r>
              <a:rPr lang="en-US"/>
              <a:t>    "bicycle": 101</a:t>
            </a:r>
          </a:p>
          <a:p>
            <a:r>
              <a:rPr lang="en-US"/>
              <a:t>}</a:t>
            </a:r>
          </a:p>
        </p:txBody>
      </p:sp>
      <p:sp>
        <p:nvSpPr>
          <p:cNvPr id="3" name="Title 2">
            <a:extLst>
              <a:ext uri="{FF2B5EF4-FFF2-40B4-BE49-F238E27FC236}">
                <a16:creationId xmlns:a16="http://schemas.microsoft.com/office/drawing/2014/main" id="{53E89784-D2DC-4CE4-8C7B-D560940D0984}"/>
              </a:ext>
            </a:extLst>
          </p:cNvPr>
          <p:cNvSpPr>
            <a:spLocks noGrp="1"/>
          </p:cNvSpPr>
          <p:nvPr>
            <p:ph type="title"/>
          </p:nvPr>
        </p:nvSpPr>
        <p:spPr>
          <a:xfrm>
            <a:off x="658813" y="515833"/>
            <a:ext cx="10059344" cy="854075"/>
          </a:xfrm>
        </p:spPr>
        <p:txBody>
          <a:bodyPr/>
          <a:lstStyle/>
          <a:p>
            <a:r>
              <a:rPr lang="en-US"/>
              <a:t>PARAMETERS/API REFERENCE</a:t>
            </a:r>
          </a:p>
        </p:txBody>
      </p:sp>
      <p:sp>
        <p:nvSpPr>
          <p:cNvPr id="4" name="Slide Number Placeholder 3">
            <a:extLst>
              <a:ext uri="{FF2B5EF4-FFF2-40B4-BE49-F238E27FC236}">
                <a16:creationId xmlns:a16="http://schemas.microsoft.com/office/drawing/2014/main" id="{D4BCDA66-D919-48EA-9352-4D74AAE16A4E}"/>
              </a:ext>
            </a:extLst>
          </p:cNvPr>
          <p:cNvSpPr>
            <a:spLocks noGrp="1"/>
          </p:cNvSpPr>
          <p:nvPr>
            <p:ph type="sldNum" sz="quarter" idx="4"/>
          </p:nvPr>
        </p:nvSpPr>
        <p:spPr/>
        <p:txBody>
          <a:bodyPr/>
          <a:lstStyle/>
          <a:p>
            <a:fld id="{DDD2A080-DA64-4F5C-9131-47EB793B4410}" type="slidenum">
              <a:rPr lang="en-GB" smtClean="0"/>
              <a:pPr/>
              <a:t>20</a:t>
            </a:fld>
            <a:endParaRPr lang="en-GB"/>
          </a:p>
        </p:txBody>
      </p:sp>
      <p:sp>
        <p:nvSpPr>
          <p:cNvPr id="5" name="Footer Placeholder 4">
            <a:extLst>
              <a:ext uri="{FF2B5EF4-FFF2-40B4-BE49-F238E27FC236}">
                <a16:creationId xmlns:a16="http://schemas.microsoft.com/office/drawing/2014/main" id="{4CFBB79C-4A16-4DEE-9D75-3F1061666147}"/>
              </a:ext>
            </a:extLst>
          </p:cNvPr>
          <p:cNvSpPr>
            <a:spLocks noGrp="1"/>
          </p:cNvSpPr>
          <p:nvPr>
            <p:ph type="ftr" sz="quarter" idx="3"/>
          </p:nvPr>
        </p:nvSpPr>
        <p:spPr/>
        <p:txBody>
          <a:bodyPr/>
          <a:lstStyle/>
          <a:p>
            <a:r>
              <a:rPr lang="en-GB"/>
              <a:t>Spring</a:t>
            </a:r>
            <a:endParaRPr lang="en-GB" noProof="0"/>
          </a:p>
        </p:txBody>
      </p:sp>
    </p:spTree>
    <p:extLst>
      <p:ext uri="{BB962C8B-B14F-4D97-AF65-F5344CB8AC3E}">
        <p14:creationId xmlns:p14="http://schemas.microsoft.com/office/powerpoint/2010/main" val="3528457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1D7C49-9C1C-4762-B858-61E67632F9BC}"/>
              </a:ext>
            </a:extLst>
          </p:cNvPr>
          <p:cNvSpPr>
            <a:spLocks noGrp="1"/>
          </p:cNvSpPr>
          <p:nvPr>
            <p:ph type="body" sz="quarter" idx="12"/>
          </p:nvPr>
        </p:nvSpPr>
        <p:spPr>
          <a:xfrm>
            <a:off x="623627" y="3871809"/>
            <a:ext cx="10707391" cy="2224192"/>
          </a:xfrm>
        </p:spPr>
        <p:txBody>
          <a:bodyPr/>
          <a:lstStyle/>
          <a:p>
            <a:r>
              <a:rPr lang="en-US" sz="2400" dirty="0"/>
              <a:t>&lt;dependency&gt;</a:t>
            </a:r>
          </a:p>
          <a:p>
            <a:r>
              <a:rPr lang="en-US" sz="2400" dirty="0"/>
              <a:t>	&lt;</a:t>
            </a:r>
            <a:r>
              <a:rPr lang="en-US" sz="2400" dirty="0" err="1"/>
              <a:t>groupId</a:t>
            </a:r>
            <a:r>
              <a:rPr lang="en-US" sz="2400" dirty="0"/>
              <a:t>&gt;</a:t>
            </a:r>
            <a:r>
              <a:rPr lang="en-US" sz="2400" dirty="0" err="1"/>
              <a:t>org.springdoc</a:t>
            </a:r>
            <a:r>
              <a:rPr lang="en-US" sz="2400" dirty="0"/>
              <a:t>&lt;/</a:t>
            </a:r>
            <a:r>
              <a:rPr lang="en-US" sz="2400" dirty="0" err="1"/>
              <a:t>groupId</a:t>
            </a:r>
            <a:r>
              <a:rPr lang="en-US" sz="2400" dirty="0"/>
              <a:t>&gt;</a:t>
            </a:r>
          </a:p>
          <a:p>
            <a:r>
              <a:rPr lang="en-US" sz="2400" dirty="0"/>
              <a:t>	&lt;</a:t>
            </a:r>
            <a:r>
              <a:rPr lang="en-US" sz="2400" dirty="0" err="1"/>
              <a:t>artifactId</a:t>
            </a:r>
            <a:r>
              <a:rPr lang="en-US" sz="2400" dirty="0"/>
              <a:t>&gt;</a:t>
            </a:r>
            <a:r>
              <a:rPr lang="en-US" sz="2400" dirty="0" err="1"/>
              <a:t>springdoc</a:t>
            </a:r>
            <a:r>
              <a:rPr lang="en-US" sz="2400" dirty="0"/>
              <a:t>-</a:t>
            </a:r>
            <a:r>
              <a:rPr lang="en-US" sz="2400" dirty="0" err="1"/>
              <a:t>openapi</a:t>
            </a:r>
            <a:r>
              <a:rPr lang="en-US" sz="2400" dirty="0"/>
              <a:t>-starter-</a:t>
            </a:r>
            <a:r>
              <a:rPr lang="en-US" sz="2400" dirty="0" err="1"/>
              <a:t>webmvc</a:t>
            </a:r>
            <a:r>
              <a:rPr lang="en-US" sz="2400" dirty="0"/>
              <a:t>-</a:t>
            </a:r>
            <a:r>
              <a:rPr lang="en-US" sz="2400" dirty="0" err="1"/>
              <a:t>ui</a:t>
            </a:r>
            <a:r>
              <a:rPr lang="en-US" sz="2400" dirty="0"/>
              <a:t>&lt;/</a:t>
            </a:r>
            <a:r>
              <a:rPr lang="en-US" sz="2400" dirty="0" err="1"/>
              <a:t>artifactId</a:t>
            </a:r>
            <a:r>
              <a:rPr lang="en-US" sz="2400" dirty="0"/>
              <a:t>&gt;</a:t>
            </a:r>
          </a:p>
          <a:p>
            <a:r>
              <a:rPr lang="en-US" sz="2400" dirty="0"/>
              <a:t>	&lt;version&gt;2.5.0&lt;/version&gt;</a:t>
            </a:r>
          </a:p>
          <a:p>
            <a:r>
              <a:rPr lang="en-US" sz="2400" dirty="0"/>
              <a:t>&lt;/dependency&gt;</a:t>
            </a:r>
          </a:p>
          <a:p>
            <a:endParaRPr lang="en-US" sz="2000" dirty="0"/>
          </a:p>
          <a:p>
            <a:r>
              <a:rPr lang="en-US" sz="2000" dirty="0"/>
              <a:t>http://localhost:8080/swagger-</a:t>
            </a:r>
            <a:r>
              <a:rPr lang="en-US" sz="2000" dirty="0" err="1"/>
              <a:t>ui.html</a:t>
            </a:r>
            <a:endParaRPr lang="en-US" sz="2000" dirty="0"/>
          </a:p>
        </p:txBody>
      </p:sp>
      <p:sp>
        <p:nvSpPr>
          <p:cNvPr id="3" name="Title 2">
            <a:extLst>
              <a:ext uri="{FF2B5EF4-FFF2-40B4-BE49-F238E27FC236}">
                <a16:creationId xmlns:a16="http://schemas.microsoft.com/office/drawing/2014/main" id="{53E89784-D2DC-4CE4-8C7B-D560940D0984}"/>
              </a:ext>
            </a:extLst>
          </p:cNvPr>
          <p:cNvSpPr>
            <a:spLocks noGrp="1"/>
          </p:cNvSpPr>
          <p:nvPr>
            <p:ph type="title"/>
          </p:nvPr>
        </p:nvSpPr>
        <p:spPr>
          <a:xfrm>
            <a:off x="658813" y="515833"/>
            <a:ext cx="10059344" cy="854075"/>
          </a:xfrm>
        </p:spPr>
        <p:txBody>
          <a:bodyPr/>
          <a:lstStyle/>
          <a:p>
            <a:r>
              <a:rPr lang="en-US"/>
              <a:t>SWAGGER</a:t>
            </a:r>
          </a:p>
        </p:txBody>
      </p:sp>
      <p:sp>
        <p:nvSpPr>
          <p:cNvPr id="4" name="Slide Number Placeholder 3">
            <a:extLst>
              <a:ext uri="{FF2B5EF4-FFF2-40B4-BE49-F238E27FC236}">
                <a16:creationId xmlns:a16="http://schemas.microsoft.com/office/drawing/2014/main" id="{D4BCDA66-D919-48EA-9352-4D74AAE16A4E}"/>
              </a:ext>
            </a:extLst>
          </p:cNvPr>
          <p:cNvSpPr>
            <a:spLocks noGrp="1"/>
          </p:cNvSpPr>
          <p:nvPr>
            <p:ph type="sldNum" sz="quarter" idx="4"/>
          </p:nvPr>
        </p:nvSpPr>
        <p:spPr/>
        <p:txBody>
          <a:bodyPr/>
          <a:lstStyle/>
          <a:p>
            <a:fld id="{DDD2A080-DA64-4F5C-9131-47EB793B4410}" type="slidenum">
              <a:rPr lang="en-GB" smtClean="0"/>
              <a:pPr/>
              <a:t>21</a:t>
            </a:fld>
            <a:endParaRPr lang="en-GB"/>
          </a:p>
        </p:txBody>
      </p:sp>
      <p:sp>
        <p:nvSpPr>
          <p:cNvPr id="5" name="Footer Placeholder 4">
            <a:extLst>
              <a:ext uri="{FF2B5EF4-FFF2-40B4-BE49-F238E27FC236}">
                <a16:creationId xmlns:a16="http://schemas.microsoft.com/office/drawing/2014/main" id="{4CFBB79C-4A16-4DEE-9D75-3F1061666147}"/>
              </a:ext>
            </a:extLst>
          </p:cNvPr>
          <p:cNvSpPr>
            <a:spLocks noGrp="1"/>
          </p:cNvSpPr>
          <p:nvPr>
            <p:ph type="ftr" sz="quarter" idx="3"/>
          </p:nvPr>
        </p:nvSpPr>
        <p:spPr/>
        <p:txBody>
          <a:bodyPr/>
          <a:lstStyle/>
          <a:p>
            <a:r>
              <a:rPr lang="en-GB"/>
              <a:t>Spring</a:t>
            </a:r>
            <a:endParaRPr lang="en-GB" noProof="0"/>
          </a:p>
        </p:txBody>
      </p:sp>
      <p:sp>
        <p:nvSpPr>
          <p:cNvPr id="6" name="Text Placeholder 1">
            <a:extLst>
              <a:ext uri="{FF2B5EF4-FFF2-40B4-BE49-F238E27FC236}">
                <a16:creationId xmlns:a16="http://schemas.microsoft.com/office/drawing/2014/main" id="{95FA3C0B-C760-15A3-70C0-A2CCECADE287}"/>
              </a:ext>
            </a:extLst>
          </p:cNvPr>
          <p:cNvSpPr txBox="1">
            <a:spLocks/>
          </p:cNvSpPr>
          <p:nvPr/>
        </p:nvSpPr>
        <p:spPr bwMode="auto">
          <a:xfrm>
            <a:off x="334789" y="1371389"/>
            <a:ext cx="10707391" cy="2224192"/>
          </a:xfrm>
          <a:prstGeom prst="rect">
            <a:avLst/>
          </a:prstGeom>
        </p:spPr>
        <p:txBody>
          <a:bodyPr vert="horz" lIns="0" tIns="0" rIns="0" bIns="0" rtlCol="0">
            <a:noAutofit/>
          </a:bodyPr>
          <a:lstStyle>
            <a:lvl1pPr marL="0" indent="0" algn="l" defTabSz="914400" rtl="0" eaLnBrk="1" latinLnBrk="0" hangingPunct="1">
              <a:lnSpc>
                <a:spcPts val="2400"/>
              </a:lnSpc>
              <a:spcBef>
                <a:spcPts val="0"/>
              </a:spcBef>
              <a:spcAft>
                <a:spcPts val="0"/>
              </a:spcAft>
              <a:buFont typeface="Arial" panose="020B0604020202020204" pitchFamily="34" charset="0"/>
              <a:buNone/>
              <a:defRPr sz="2800" b="0" kern="1200" baseline="0">
                <a:solidFill>
                  <a:schemeClr val="tx2"/>
                </a:solidFill>
                <a:latin typeface="+mj-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2pPr>
            <a:lvl3pPr marL="180975"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3pPr>
            <a:lvl4pPr marL="361950"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4pPr>
            <a:lvl5pPr marL="542925"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5pPr>
            <a:lvl6pPr marL="71437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US" sz="2400" dirty="0"/>
              <a:t>OpenAPI Specification is a description format used for REST APIs </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Swagger is a set of open-source tools built around OpenAPI which helps create out of the box API documentation with minimum effort </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The documentation relies on the code with the help of annotation and therefore is automatically updated whenever the code changes</a:t>
            </a:r>
            <a:endParaRPr lang="en-US" sz="2400" b="0" i="0" dirty="0">
              <a:solidFill>
                <a:srgbClr val="212529"/>
              </a:solidFill>
              <a:effectLst/>
              <a:highlight>
                <a:srgbClr val="FFFFFF"/>
              </a:highlight>
              <a:latin typeface="Open Sans" panose="020B0606030504020204" pitchFamily="34" charset="0"/>
            </a:endParaRPr>
          </a:p>
          <a:p>
            <a:endParaRPr lang="en-US" sz="2400" dirty="0"/>
          </a:p>
        </p:txBody>
      </p:sp>
    </p:spTree>
    <p:extLst>
      <p:ext uri="{BB962C8B-B14F-4D97-AF65-F5344CB8AC3E}">
        <p14:creationId xmlns:p14="http://schemas.microsoft.com/office/powerpoint/2010/main" val="1879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3D87A3-5A12-079D-A062-B0D210BF3E3A}"/>
              </a:ext>
            </a:extLst>
          </p:cNvPr>
          <p:cNvSpPr>
            <a:spLocks noGrp="1"/>
          </p:cNvSpPr>
          <p:nvPr>
            <p:ph type="body" sz="quarter" idx="12"/>
          </p:nvPr>
        </p:nvSpPr>
        <p:spPr>
          <a:xfrm>
            <a:off x="658814" y="1369908"/>
            <a:ext cx="11014074" cy="4649892"/>
          </a:xfrm>
        </p:spPr>
        <p:txBody>
          <a:bodyPr vert="horz" lIns="0" tIns="0" rIns="0" bIns="0" rtlCol="0" anchor="t">
            <a:noAutofit/>
          </a:bodyPr>
          <a:lstStyle/>
          <a:p>
            <a:pPr marL="457200" indent="-457200">
              <a:buChar char="•"/>
            </a:pPr>
            <a:endParaRPr lang="en-US">
              <a:ea typeface="+mj-lt"/>
              <a:cs typeface="+mj-lt"/>
            </a:endParaRPr>
          </a:p>
          <a:p>
            <a:pPr marL="457200" indent="-457200">
              <a:buChar char="•"/>
            </a:pPr>
            <a:r>
              <a:rPr lang="en-US">
                <a:ea typeface="+mj-lt"/>
                <a:cs typeface="+mj-lt"/>
              </a:rPr>
              <a:t>Lombok library is used to automatically generate methods as getters, setters, equals(), </a:t>
            </a:r>
            <a:r>
              <a:rPr lang="en-US" err="1">
                <a:ea typeface="+mj-lt"/>
                <a:cs typeface="+mj-lt"/>
              </a:rPr>
              <a:t>hashCode</a:t>
            </a:r>
            <a:r>
              <a:rPr lang="en-US">
                <a:ea typeface="+mj-lt"/>
                <a:cs typeface="+mj-lt"/>
              </a:rPr>
              <a:t>(), </a:t>
            </a:r>
            <a:r>
              <a:rPr lang="en-US" err="1">
                <a:ea typeface="+mj-lt"/>
                <a:cs typeface="+mj-lt"/>
              </a:rPr>
              <a:t>toString</a:t>
            </a:r>
            <a:r>
              <a:rPr lang="en-US">
                <a:ea typeface="+mj-lt"/>
                <a:cs typeface="+mj-lt"/>
              </a:rPr>
              <a:t>() and others at runtime. </a:t>
            </a:r>
            <a:endParaRPr lang="en-US"/>
          </a:p>
          <a:p>
            <a:endParaRPr lang="en-US">
              <a:ea typeface="+mj-lt"/>
              <a:cs typeface="+mj-lt"/>
            </a:endParaRPr>
          </a:p>
          <a:p>
            <a:pPr marL="457200" indent="-457200">
              <a:buChar char="•"/>
            </a:pPr>
            <a:r>
              <a:rPr lang="en-US">
                <a:ea typeface="+mj-lt"/>
                <a:cs typeface="+mj-lt"/>
              </a:rPr>
              <a:t>To use Lombok, you’ll need to add it as a dependency in your project.</a:t>
            </a:r>
          </a:p>
          <a:p>
            <a:pPr lvl="5">
              <a:buFont typeface="Arial" panose="020B0604020202020204" pitchFamily="34" charset="0"/>
              <a:buChar char="•"/>
            </a:pPr>
            <a:endParaRPr lang="en-US">
              <a:ea typeface="+mj-lt"/>
              <a:cs typeface="+mj-lt"/>
            </a:endParaRPr>
          </a:p>
          <a:p>
            <a:pPr lvl="5">
              <a:buFont typeface="Arial" panose="020B0604020202020204" pitchFamily="34" charset="0"/>
              <a:buChar char="•"/>
            </a:pPr>
            <a:r>
              <a:rPr lang="en-US">
                <a:ea typeface="+mj-lt"/>
                <a:cs typeface="+mj-lt"/>
              </a:rPr>
              <a:t>@</a:t>
            </a:r>
            <a:r>
              <a:rPr lang="en-US"/>
              <a:t>Data</a:t>
            </a:r>
          </a:p>
          <a:p>
            <a:pPr lvl="5">
              <a:buFont typeface="Arial" panose="020B0604020202020204" pitchFamily="34" charset="0"/>
              <a:buChar char="•"/>
            </a:pPr>
            <a:r>
              <a:rPr lang="en-US"/>
              <a:t>@Getter</a:t>
            </a:r>
          </a:p>
          <a:p>
            <a:pPr lvl="5">
              <a:buFont typeface="Arial" panose="020B0604020202020204" pitchFamily="34" charset="0"/>
              <a:buChar char="•"/>
            </a:pPr>
            <a:r>
              <a:rPr lang="en-US"/>
              <a:t>@Setter</a:t>
            </a:r>
          </a:p>
          <a:p>
            <a:pPr lvl="5">
              <a:buFont typeface="Arial" panose="020B0604020202020204" pitchFamily="34" charset="0"/>
              <a:buChar char="•"/>
            </a:pPr>
            <a:r>
              <a:rPr lang="en-US"/>
              <a:t>@</a:t>
            </a:r>
            <a:r>
              <a:rPr lang="en-US" err="1"/>
              <a:t>AllArgsConstructor</a:t>
            </a:r>
            <a:endParaRPr lang="en-US"/>
          </a:p>
          <a:p>
            <a:pPr lvl="5">
              <a:buFont typeface="Arial" panose="020B0604020202020204" pitchFamily="34" charset="0"/>
              <a:buChar char="•"/>
            </a:pPr>
            <a:r>
              <a:rPr lang="en-US"/>
              <a:t>@</a:t>
            </a:r>
            <a:r>
              <a:rPr lang="en-US" err="1"/>
              <a:t>NoArgsConstructor</a:t>
            </a:r>
            <a:endParaRPr lang="en-US"/>
          </a:p>
          <a:p>
            <a:pPr lvl="5">
              <a:buFont typeface="Arial" panose="020B0604020202020204" pitchFamily="34" charset="0"/>
              <a:buChar char="•"/>
            </a:pPr>
            <a:r>
              <a:rPr lang="en-US"/>
              <a:t>@Builder</a:t>
            </a:r>
          </a:p>
        </p:txBody>
      </p:sp>
      <p:sp>
        <p:nvSpPr>
          <p:cNvPr id="3" name="Title 2">
            <a:extLst>
              <a:ext uri="{FF2B5EF4-FFF2-40B4-BE49-F238E27FC236}">
                <a16:creationId xmlns:a16="http://schemas.microsoft.com/office/drawing/2014/main" id="{DBBEC4D6-0607-7BEB-4741-1158DF204AE8}"/>
              </a:ext>
            </a:extLst>
          </p:cNvPr>
          <p:cNvSpPr>
            <a:spLocks noGrp="1"/>
          </p:cNvSpPr>
          <p:nvPr>
            <p:ph type="title"/>
          </p:nvPr>
        </p:nvSpPr>
        <p:spPr/>
        <p:txBody>
          <a:bodyPr/>
          <a:lstStyle/>
          <a:p>
            <a:r>
              <a:rPr lang="en-US" err="1"/>
              <a:t>lombok</a:t>
            </a:r>
            <a:endParaRPr lang="en-US"/>
          </a:p>
        </p:txBody>
      </p:sp>
      <p:sp>
        <p:nvSpPr>
          <p:cNvPr id="4" name="Slide Number Placeholder 3">
            <a:extLst>
              <a:ext uri="{FF2B5EF4-FFF2-40B4-BE49-F238E27FC236}">
                <a16:creationId xmlns:a16="http://schemas.microsoft.com/office/drawing/2014/main" id="{D0EFDCCE-4626-E00C-D986-71D5778512B2}"/>
              </a:ext>
            </a:extLst>
          </p:cNvPr>
          <p:cNvSpPr>
            <a:spLocks noGrp="1"/>
          </p:cNvSpPr>
          <p:nvPr>
            <p:ph type="sldNum" sz="quarter" idx="4"/>
          </p:nvPr>
        </p:nvSpPr>
        <p:spPr/>
        <p:txBody>
          <a:bodyPr/>
          <a:lstStyle/>
          <a:p>
            <a:fld id="{DDD2A080-DA64-4F5C-9131-47EB793B4410}" type="slidenum">
              <a:rPr lang="en-GB" smtClean="0"/>
              <a:pPr/>
              <a:t>22</a:t>
            </a:fld>
            <a:endParaRPr lang="en-GB"/>
          </a:p>
        </p:txBody>
      </p:sp>
      <p:sp>
        <p:nvSpPr>
          <p:cNvPr id="5" name="Footer Placeholder 4">
            <a:extLst>
              <a:ext uri="{FF2B5EF4-FFF2-40B4-BE49-F238E27FC236}">
                <a16:creationId xmlns:a16="http://schemas.microsoft.com/office/drawing/2014/main" id="{4047289A-22D4-F6E8-93D1-4239896DCDCF}"/>
              </a:ext>
            </a:extLst>
          </p:cNvPr>
          <p:cNvSpPr>
            <a:spLocks noGrp="1"/>
          </p:cNvSpPr>
          <p:nvPr>
            <p:ph type="ftr" sz="quarter" idx="3"/>
          </p:nvPr>
        </p:nvSpPr>
        <p:spPr/>
        <p:txBody>
          <a:bodyPr/>
          <a:lstStyle/>
          <a:p>
            <a:r>
              <a:rPr lang="en-GB"/>
              <a:t>Spring</a:t>
            </a:r>
            <a:endParaRPr lang="en-GB" noProof="0"/>
          </a:p>
        </p:txBody>
      </p:sp>
      <p:pic>
        <p:nvPicPr>
          <p:cNvPr id="7" name="Picture 6" descr="A logo of a red and blue logo&#10;&#10;Description automatically generated">
            <a:extLst>
              <a:ext uri="{FF2B5EF4-FFF2-40B4-BE49-F238E27FC236}">
                <a16:creationId xmlns:a16="http://schemas.microsoft.com/office/drawing/2014/main" id="{266C0E90-C8FA-75A3-9A6C-3F06AF7357F3}"/>
              </a:ext>
            </a:extLst>
          </p:cNvPr>
          <p:cNvPicPr>
            <a:picLocks noChangeAspect="1"/>
          </p:cNvPicPr>
          <p:nvPr/>
        </p:nvPicPr>
        <p:blipFill>
          <a:blip r:embed="rId3"/>
          <a:stretch>
            <a:fillRect/>
          </a:stretch>
        </p:blipFill>
        <p:spPr>
          <a:xfrm>
            <a:off x="5367338" y="3323433"/>
            <a:ext cx="5105400" cy="2871788"/>
          </a:xfrm>
          <a:prstGeom prst="rect">
            <a:avLst/>
          </a:prstGeom>
          <a:ln>
            <a:noFill/>
          </a:ln>
          <a:effectLst>
            <a:softEdge rad="112500"/>
          </a:effectLst>
        </p:spPr>
      </p:pic>
    </p:spTree>
    <p:extLst>
      <p:ext uri="{BB962C8B-B14F-4D97-AF65-F5344CB8AC3E}">
        <p14:creationId xmlns:p14="http://schemas.microsoft.com/office/powerpoint/2010/main" val="1415296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F87976-BEDA-C876-0222-19FDE91E19C2}"/>
              </a:ext>
            </a:extLst>
          </p:cNvPr>
          <p:cNvSpPr>
            <a:spLocks noGrp="1"/>
          </p:cNvSpPr>
          <p:nvPr>
            <p:ph type="title"/>
          </p:nvPr>
        </p:nvSpPr>
        <p:spPr/>
        <p:txBody>
          <a:bodyPr/>
          <a:lstStyle/>
          <a:p>
            <a:r>
              <a:rPr lang="en-US" err="1"/>
              <a:t>lombok</a:t>
            </a:r>
            <a:endParaRPr lang="en-RS"/>
          </a:p>
        </p:txBody>
      </p:sp>
      <p:sp>
        <p:nvSpPr>
          <p:cNvPr id="4" name="Slide Number Placeholder 3">
            <a:extLst>
              <a:ext uri="{FF2B5EF4-FFF2-40B4-BE49-F238E27FC236}">
                <a16:creationId xmlns:a16="http://schemas.microsoft.com/office/drawing/2014/main" id="{FF6BB116-D545-CBEC-6FF1-2FF70C2A468B}"/>
              </a:ext>
            </a:extLst>
          </p:cNvPr>
          <p:cNvSpPr>
            <a:spLocks noGrp="1"/>
          </p:cNvSpPr>
          <p:nvPr>
            <p:ph type="sldNum" sz="quarter" idx="4"/>
          </p:nvPr>
        </p:nvSpPr>
        <p:spPr/>
        <p:txBody>
          <a:bodyPr/>
          <a:lstStyle/>
          <a:p>
            <a:fld id="{DDD2A080-DA64-4F5C-9131-47EB793B4410}" type="slidenum">
              <a:rPr lang="en-GB" smtClean="0"/>
              <a:pPr/>
              <a:t>23</a:t>
            </a:fld>
            <a:endParaRPr lang="en-GB"/>
          </a:p>
        </p:txBody>
      </p:sp>
      <p:sp>
        <p:nvSpPr>
          <p:cNvPr id="5" name="Footer Placeholder 4">
            <a:extLst>
              <a:ext uri="{FF2B5EF4-FFF2-40B4-BE49-F238E27FC236}">
                <a16:creationId xmlns:a16="http://schemas.microsoft.com/office/drawing/2014/main" id="{98767F65-3700-8C82-D99C-BF62EE421151}"/>
              </a:ext>
            </a:extLst>
          </p:cNvPr>
          <p:cNvSpPr>
            <a:spLocks noGrp="1"/>
          </p:cNvSpPr>
          <p:nvPr>
            <p:ph type="ftr" sz="quarter" idx="3"/>
          </p:nvPr>
        </p:nvSpPr>
        <p:spPr/>
        <p:txBody>
          <a:bodyPr/>
          <a:lstStyle/>
          <a:p>
            <a:r>
              <a:rPr lang="en-GB" noProof="0"/>
              <a:t>Title of this presentation (Footer Text)</a:t>
            </a:r>
          </a:p>
        </p:txBody>
      </p:sp>
      <p:pic>
        <p:nvPicPr>
          <p:cNvPr id="7" name="Picture 6" descr="A screenshot of a computer&#10;&#10;Description automatically generated">
            <a:extLst>
              <a:ext uri="{FF2B5EF4-FFF2-40B4-BE49-F238E27FC236}">
                <a16:creationId xmlns:a16="http://schemas.microsoft.com/office/drawing/2014/main" id="{BECD2D97-AEB9-4B5B-9B2A-5061E85A9214}"/>
              </a:ext>
            </a:extLst>
          </p:cNvPr>
          <p:cNvPicPr>
            <a:picLocks noChangeAspect="1"/>
          </p:cNvPicPr>
          <p:nvPr/>
        </p:nvPicPr>
        <p:blipFill>
          <a:blip r:embed="rId2"/>
          <a:stretch>
            <a:fillRect/>
          </a:stretch>
        </p:blipFill>
        <p:spPr>
          <a:xfrm>
            <a:off x="6096000" y="363838"/>
            <a:ext cx="4442635" cy="6196510"/>
          </a:xfrm>
          <a:prstGeom prst="rect">
            <a:avLst/>
          </a:prstGeom>
        </p:spPr>
      </p:pic>
      <p:pic>
        <p:nvPicPr>
          <p:cNvPr id="9" name="Picture 8" descr="A screenshot of a computer code&#10;&#10;Description automatically generated">
            <a:extLst>
              <a:ext uri="{FF2B5EF4-FFF2-40B4-BE49-F238E27FC236}">
                <a16:creationId xmlns:a16="http://schemas.microsoft.com/office/drawing/2014/main" id="{C4A98037-88BE-906C-606E-AAFAF0D25A10}"/>
              </a:ext>
            </a:extLst>
          </p:cNvPr>
          <p:cNvPicPr>
            <a:picLocks noChangeAspect="1"/>
          </p:cNvPicPr>
          <p:nvPr/>
        </p:nvPicPr>
        <p:blipFill>
          <a:blip r:embed="rId3"/>
          <a:stretch>
            <a:fillRect/>
          </a:stretch>
        </p:blipFill>
        <p:spPr>
          <a:xfrm>
            <a:off x="673690" y="2358376"/>
            <a:ext cx="3302000" cy="3365500"/>
          </a:xfrm>
          <a:prstGeom prst="rect">
            <a:avLst/>
          </a:prstGeom>
        </p:spPr>
      </p:pic>
    </p:spTree>
    <p:extLst>
      <p:ext uri="{BB962C8B-B14F-4D97-AF65-F5344CB8AC3E}">
        <p14:creationId xmlns:p14="http://schemas.microsoft.com/office/powerpoint/2010/main" val="3848872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1D7C49-9C1C-4762-B858-61E67632F9BC}"/>
              </a:ext>
            </a:extLst>
          </p:cNvPr>
          <p:cNvSpPr>
            <a:spLocks noGrp="1"/>
          </p:cNvSpPr>
          <p:nvPr>
            <p:ph type="body" sz="quarter" idx="12"/>
          </p:nvPr>
        </p:nvSpPr>
        <p:spPr>
          <a:xfrm>
            <a:off x="658814" y="1559859"/>
            <a:ext cx="10151940" cy="4547996"/>
          </a:xfrm>
        </p:spPr>
        <p:txBody>
          <a:bodyPr/>
          <a:lstStyle/>
          <a:p>
            <a:pPr marL="457200" indent="-457200">
              <a:buFont typeface="Arial" panose="020B0604020202020204" pitchFamily="34" charset="0"/>
              <a:buChar char="•"/>
            </a:pPr>
            <a:r>
              <a:rPr lang="en-US" dirty="0"/>
              <a:t>Simple Logging Facade for Java (abbreviated SLF4J) acts as a facade for different logging frameworks like</a:t>
            </a:r>
          </a:p>
          <a:p>
            <a:pPr marL="457200" lvl="1" indent="-457200">
              <a:buFont typeface="Arial" panose="020B0604020202020204" pitchFamily="34" charset="0"/>
              <a:buChar char="•"/>
            </a:pPr>
            <a:r>
              <a:rPr lang="en-US" dirty="0" err="1"/>
              <a:t>java.util.logging</a:t>
            </a:r>
            <a:r>
              <a:rPr lang="en-US" dirty="0"/>
              <a:t>, </a:t>
            </a:r>
          </a:p>
          <a:p>
            <a:pPr marL="457200" lvl="1" indent="-457200">
              <a:buFont typeface="Arial" panose="020B0604020202020204" pitchFamily="34" charset="0"/>
              <a:buChar char="•"/>
            </a:pPr>
            <a:r>
              <a:rPr lang="en-US" dirty="0"/>
              <a:t>logback, </a:t>
            </a:r>
          </a:p>
          <a:p>
            <a:pPr marL="457200" lvl="1" indent="-457200">
              <a:buFont typeface="Arial" panose="020B0604020202020204" pitchFamily="34" charset="0"/>
              <a:buChar char="•"/>
            </a:pPr>
            <a:r>
              <a:rPr lang="en-US" dirty="0"/>
              <a:t>Log4j. </a:t>
            </a:r>
          </a:p>
          <a:p>
            <a:pPr marL="457200" lvl="1"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Offers a generic API, making the logging independent of the actual implementation.</a:t>
            </a:r>
          </a:p>
        </p:txBody>
      </p:sp>
      <p:sp>
        <p:nvSpPr>
          <p:cNvPr id="3" name="Title 2">
            <a:extLst>
              <a:ext uri="{FF2B5EF4-FFF2-40B4-BE49-F238E27FC236}">
                <a16:creationId xmlns:a16="http://schemas.microsoft.com/office/drawing/2014/main" id="{53E89784-D2DC-4CE4-8C7B-D560940D0984}"/>
              </a:ext>
            </a:extLst>
          </p:cNvPr>
          <p:cNvSpPr>
            <a:spLocks noGrp="1"/>
          </p:cNvSpPr>
          <p:nvPr>
            <p:ph type="title"/>
          </p:nvPr>
        </p:nvSpPr>
        <p:spPr>
          <a:xfrm>
            <a:off x="658813" y="515833"/>
            <a:ext cx="10059344" cy="854075"/>
          </a:xfrm>
        </p:spPr>
        <p:txBody>
          <a:bodyPr/>
          <a:lstStyle/>
          <a:p>
            <a:r>
              <a:rPr lang="en-US" dirty="0"/>
              <a:t>slf4j</a:t>
            </a:r>
          </a:p>
        </p:txBody>
      </p:sp>
      <p:sp>
        <p:nvSpPr>
          <p:cNvPr id="4" name="Slide Number Placeholder 3">
            <a:extLst>
              <a:ext uri="{FF2B5EF4-FFF2-40B4-BE49-F238E27FC236}">
                <a16:creationId xmlns:a16="http://schemas.microsoft.com/office/drawing/2014/main" id="{D4BCDA66-D919-48EA-9352-4D74AAE16A4E}"/>
              </a:ext>
            </a:extLst>
          </p:cNvPr>
          <p:cNvSpPr>
            <a:spLocks noGrp="1"/>
          </p:cNvSpPr>
          <p:nvPr>
            <p:ph type="sldNum" sz="quarter" idx="4"/>
          </p:nvPr>
        </p:nvSpPr>
        <p:spPr/>
        <p:txBody>
          <a:bodyPr/>
          <a:lstStyle/>
          <a:p>
            <a:fld id="{DDD2A080-DA64-4F5C-9131-47EB793B4410}" type="slidenum">
              <a:rPr lang="en-GB" smtClean="0"/>
              <a:pPr/>
              <a:t>24</a:t>
            </a:fld>
            <a:endParaRPr lang="en-GB" dirty="0"/>
          </a:p>
        </p:txBody>
      </p:sp>
      <p:sp>
        <p:nvSpPr>
          <p:cNvPr id="5" name="Footer Placeholder 4">
            <a:extLst>
              <a:ext uri="{FF2B5EF4-FFF2-40B4-BE49-F238E27FC236}">
                <a16:creationId xmlns:a16="http://schemas.microsoft.com/office/drawing/2014/main" id="{4CFBB79C-4A16-4DEE-9D75-3F1061666147}"/>
              </a:ext>
            </a:extLst>
          </p:cNvPr>
          <p:cNvSpPr>
            <a:spLocks noGrp="1"/>
          </p:cNvSpPr>
          <p:nvPr>
            <p:ph type="ftr" sz="quarter" idx="3"/>
          </p:nvPr>
        </p:nvSpPr>
        <p:spPr/>
        <p:txBody>
          <a:bodyPr/>
          <a:lstStyle/>
          <a:p>
            <a:r>
              <a:rPr lang="en-GB" dirty="0"/>
              <a:t>Spring</a:t>
            </a:r>
            <a:endParaRPr lang="en-GB" noProof="0" dirty="0"/>
          </a:p>
        </p:txBody>
      </p:sp>
      <p:pic>
        <p:nvPicPr>
          <p:cNvPr id="7" name="Picture 6" descr="A computer code with text&#10;&#10;Description automatically generated with medium confidence">
            <a:extLst>
              <a:ext uri="{FF2B5EF4-FFF2-40B4-BE49-F238E27FC236}">
                <a16:creationId xmlns:a16="http://schemas.microsoft.com/office/drawing/2014/main" id="{35475EE6-A6D4-AC3E-73F2-FD22E37188B7}"/>
              </a:ext>
            </a:extLst>
          </p:cNvPr>
          <p:cNvPicPr>
            <a:picLocks noChangeAspect="1"/>
          </p:cNvPicPr>
          <p:nvPr/>
        </p:nvPicPr>
        <p:blipFill>
          <a:blip r:embed="rId3"/>
          <a:stretch>
            <a:fillRect/>
          </a:stretch>
        </p:blipFill>
        <p:spPr>
          <a:xfrm>
            <a:off x="1436544" y="4785508"/>
            <a:ext cx="8596479" cy="1556659"/>
          </a:xfrm>
          <a:prstGeom prst="rect">
            <a:avLst/>
          </a:prstGeom>
        </p:spPr>
      </p:pic>
    </p:spTree>
    <p:extLst>
      <p:ext uri="{BB962C8B-B14F-4D97-AF65-F5344CB8AC3E}">
        <p14:creationId xmlns:p14="http://schemas.microsoft.com/office/powerpoint/2010/main" val="4152106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1D7C49-9C1C-4762-B858-61E67632F9BC}"/>
              </a:ext>
            </a:extLst>
          </p:cNvPr>
          <p:cNvSpPr>
            <a:spLocks noGrp="1"/>
          </p:cNvSpPr>
          <p:nvPr>
            <p:ph type="body" sz="quarter" idx="12"/>
          </p:nvPr>
        </p:nvSpPr>
        <p:spPr>
          <a:xfrm>
            <a:off x="658814" y="1559859"/>
            <a:ext cx="10151940" cy="4547996"/>
          </a:xfrm>
        </p:spPr>
        <p:txBody>
          <a:bodyPr vert="horz" lIns="0" tIns="0" rIns="0" bIns="0" rtlCol="0" anchor="t">
            <a:noAutofit/>
          </a:bodyPr>
          <a:lstStyle/>
          <a:p>
            <a:r>
              <a:rPr lang="en-US" dirty="0"/>
              <a:t>In the Booking application, the domain includes objects such as booking for some room, room that belongs to some property, and the property that has a list of rooms.</a:t>
            </a:r>
          </a:p>
          <a:p>
            <a:endParaRPr lang="en-US" dirty="0"/>
          </a:p>
        </p:txBody>
      </p:sp>
      <p:sp>
        <p:nvSpPr>
          <p:cNvPr id="3" name="Title 2">
            <a:extLst>
              <a:ext uri="{FF2B5EF4-FFF2-40B4-BE49-F238E27FC236}">
                <a16:creationId xmlns:a16="http://schemas.microsoft.com/office/drawing/2014/main" id="{53E89784-D2DC-4CE4-8C7B-D560940D0984}"/>
              </a:ext>
            </a:extLst>
          </p:cNvPr>
          <p:cNvSpPr>
            <a:spLocks noGrp="1"/>
          </p:cNvSpPr>
          <p:nvPr>
            <p:ph type="title"/>
          </p:nvPr>
        </p:nvSpPr>
        <p:spPr>
          <a:xfrm>
            <a:off x="658813" y="515833"/>
            <a:ext cx="10059344" cy="854075"/>
          </a:xfrm>
        </p:spPr>
        <p:txBody>
          <a:bodyPr/>
          <a:lstStyle/>
          <a:p>
            <a:r>
              <a:rPr lang="en-US"/>
              <a:t>Establishing the domain</a:t>
            </a:r>
          </a:p>
        </p:txBody>
      </p:sp>
      <p:sp>
        <p:nvSpPr>
          <p:cNvPr id="4" name="Slide Number Placeholder 3">
            <a:extLst>
              <a:ext uri="{FF2B5EF4-FFF2-40B4-BE49-F238E27FC236}">
                <a16:creationId xmlns:a16="http://schemas.microsoft.com/office/drawing/2014/main" id="{D4BCDA66-D919-48EA-9352-4D74AAE16A4E}"/>
              </a:ext>
            </a:extLst>
          </p:cNvPr>
          <p:cNvSpPr>
            <a:spLocks noGrp="1"/>
          </p:cNvSpPr>
          <p:nvPr>
            <p:ph type="sldNum" sz="quarter" idx="4"/>
          </p:nvPr>
        </p:nvSpPr>
        <p:spPr/>
        <p:txBody>
          <a:bodyPr/>
          <a:lstStyle/>
          <a:p>
            <a:fld id="{DDD2A080-DA64-4F5C-9131-47EB793B4410}" type="slidenum">
              <a:rPr lang="en-GB" smtClean="0"/>
              <a:pPr/>
              <a:t>25</a:t>
            </a:fld>
            <a:endParaRPr lang="en-GB"/>
          </a:p>
        </p:txBody>
      </p:sp>
      <p:sp>
        <p:nvSpPr>
          <p:cNvPr id="5" name="Footer Placeholder 4">
            <a:extLst>
              <a:ext uri="{FF2B5EF4-FFF2-40B4-BE49-F238E27FC236}">
                <a16:creationId xmlns:a16="http://schemas.microsoft.com/office/drawing/2014/main" id="{4CFBB79C-4A16-4DEE-9D75-3F1061666147}"/>
              </a:ext>
            </a:extLst>
          </p:cNvPr>
          <p:cNvSpPr>
            <a:spLocks noGrp="1"/>
          </p:cNvSpPr>
          <p:nvPr>
            <p:ph type="ftr" sz="quarter" idx="3"/>
          </p:nvPr>
        </p:nvSpPr>
        <p:spPr/>
        <p:txBody>
          <a:bodyPr/>
          <a:lstStyle/>
          <a:p>
            <a:r>
              <a:rPr lang="en-GB"/>
              <a:t>Spring</a:t>
            </a:r>
            <a:endParaRPr lang="en-GB" noProof="0"/>
          </a:p>
        </p:txBody>
      </p:sp>
      <p:graphicFrame>
        <p:nvGraphicFramePr>
          <p:cNvPr id="7" name="Table 7">
            <a:extLst>
              <a:ext uri="{FF2B5EF4-FFF2-40B4-BE49-F238E27FC236}">
                <a16:creationId xmlns:a16="http://schemas.microsoft.com/office/drawing/2014/main" id="{CD30D386-780E-AAE5-3B55-5F331D891D14}"/>
              </a:ext>
            </a:extLst>
          </p:cNvPr>
          <p:cNvGraphicFramePr>
            <a:graphicFrameLocks noGrp="1"/>
          </p:cNvGraphicFramePr>
          <p:nvPr/>
        </p:nvGraphicFramePr>
        <p:xfrm>
          <a:off x="658813" y="2638912"/>
          <a:ext cx="3293634" cy="3374136"/>
        </p:xfrm>
        <a:graphic>
          <a:graphicData uri="http://schemas.openxmlformats.org/drawingml/2006/table">
            <a:tbl>
              <a:tblPr firstRow="1" bandRow="1">
                <a:tableStyleId>{69012ECD-51FC-41F1-AA8D-1B2483CD663E}</a:tableStyleId>
              </a:tblPr>
              <a:tblGrid>
                <a:gridCol w="1739154">
                  <a:extLst>
                    <a:ext uri="{9D8B030D-6E8A-4147-A177-3AD203B41FA5}">
                      <a16:colId xmlns:a16="http://schemas.microsoft.com/office/drawing/2014/main" val="2114307825"/>
                    </a:ext>
                  </a:extLst>
                </a:gridCol>
                <a:gridCol w="1554480">
                  <a:extLst>
                    <a:ext uri="{9D8B030D-6E8A-4147-A177-3AD203B41FA5}">
                      <a16:colId xmlns:a16="http://schemas.microsoft.com/office/drawing/2014/main" val="105618814"/>
                    </a:ext>
                  </a:extLst>
                </a:gridCol>
              </a:tblGrid>
              <a:tr h="352412">
                <a:tc gridSpan="2">
                  <a:txBody>
                    <a:bodyPr/>
                    <a:lstStyle/>
                    <a:p>
                      <a:pPr algn="ctr"/>
                      <a:r>
                        <a:rPr lang="en-US" dirty="0"/>
                        <a:t>Booking</a:t>
                      </a:r>
                    </a:p>
                  </a:txBody>
                  <a:tcPr/>
                </a:tc>
                <a:tc hMerge="1">
                  <a:txBody>
                    <a:bodyPr/>
                    <a:lstStyle/>
                    <a:p>
                      <a:endParaRPr lang="en-US" dirty="0"/>
                    </a:p>
                  </a:txBody>
                  <a:tcPr/>
                </a:tc>
                <a:extLst>
                  <a:ext uri="{0D108BD9-81ED-4DB2-BD59-A6C34878D82A}">
                    <a16:rowId xmlns:a16="http://schemas.microsoft.com/office/drawing/2014/main" val="3988617787"/>
                  </a:ext>
                </a:extLst>
              </a:tr>
              <a:tr h="429768">
                <a:tc>
                  <a:txBody>
                    <a:bodyPr/>
                    <a:lstStyle/>
                    <a:p>
                      <a:r>
                        <a:rPr lang="en-US" dirty="0"/>
                        <a:t>id</a:t>
                      </a:r>
                    </a:p>
                  </a:txBody>
                  <a:tcPr/>
                </a:tc>
                <a:tc>
                  <a:txBody>
                    <a:bodyPr/>
                    <a:lstStyle/>
                    <a:p>
                      <a:r>
                        <a:rPr lang="en-US" dirty="0"/>
                        <a:t>Integer</a:t>
                      </a:r>
                    </a:p>
                  </a:txBody>
                  <a:tcPr/>
                </a:tc>
                <a:extLst>
                  <a:ext uri="{0D108BD9-81ED-4DB2-BD59-A6C34878D82A}">
                    <a16:rowId xmlns:a16="http://schemas.microsoft.com/office/drawing/2014/main" val="2440496507"/>
                  </a:ext>
                </a:extLst>
              </a:tr>
              <a:tr h="429768">
                <a:tc>
                  <a:txBody>
                    <a:bodyPr/>
                    <a:lstStyle/>
                    <a:p>
                      <a:r>
                        <a:rPr lang="en-US" dirty="0" err="1"/>
                        <a:t>checkInDate</a:t>
                      </a:r>
                      <a:endParaRPr lang="en-US" dirty="0"/>
                    </a:p>
                  </a:txBody>
                  <a:tcPr/>
                </a:tc>
                <a:tc>
                  <a:txBody>
                    <a:bodyPr/>
                    <a:lstStyle/>
                    <a:p>
                      <a:r>
                        <a:rPr lang="en-US" dirty="0" err="1"/>
                        <a:t>LocalDate</a:t>
                      </a:r>
                      <a:endParaRPr lang="en-US" dirty="0"/>
                    </a:p>
                  </a:txBody>
                  <a:tcPr/>
                </a:tc>
                <a:extLst>
                  <a:ext uri="{0D108BD9-81ED-4DB2-BD59-A6C34878D82A}">
                    <a16:rowId xmlns:a16="http://schemas.microsoft.com/office/drawing/2014/main" val="288090639"/>
                  </a:ext>
                </a:extLst>
              </a:tr>
              <a:tr h="429768">
                <a:tc>
                  <a:txBody>
                    <a:bodyPr/>
                    <a:lstStyle/>
                    <a:p>
                      <a:r>
                        <a:rPr lang="en-US" dirty="0" err="1"/>
                        <a:t>checkOutDate</a:t>
                      </a:r>
                      <a:endParaRPr lang="en-US" dirty="0"/>
                    </a:p>
                  </a:txBody>
                  <a:tcPr/>
                </a:tc>
                <a:tc>
                  <a:txBody>
                    <a:bodyPr/>
                    <a:lstStyle/>
                    <a:p>
                      <a:r>
                        <a:rPr lang="en-US" dirty="0" err="1"/>
                        <a:t>LocalDate</a:t>
                      </a:r>
                      <a:endParaRPr lang="en-US" dirty="0"/>
                    </a:p>
                  </a:txBody>
                  <a:tcPr/>
                </a:tc>
                <a:extLst>
                  <a:ext uri="{0D108BD9-81ED-4DB2-BD59-A6C34878D82A}">
                    <a16:rowId xmlns:a16="http://schemas.microsoft.com/office/drawing/2014/main" val="4083540837"/>
                  </a:ext>
                </a:extLst>
              </a:tr>
              <a:tr h="429768">
                <a:tc>
                  <a:txBody>
                    <a:bodyPr/>
                    <a:lstStyle/>
                    <a:p>
                      <a:r>
                        <a:rPr lang="en-US" dirty="0" err="1"/>
                        <a:t>guestName</a:t>
                      </a:r>
                      <a:endParaRPr lang="en-US" dirty="0"/>
                    </a:p>
                  </a:txBody>
                  <a:tcPr/>
                </a:tc>
                <a:tc>
                  <a:txBody>
                    <a:bodyPr/>
                    <a:lstStyle/>
                    <a:p>
                      <a:r>
                        <a:rPr lang="en-US" dirty="0"/>
                        <a:t>String</a:t>
                      </a:r>
                    </a:p>
                  </a:txBody>
                  <a:tcPr/>
                </a:tc>
                <a:extLst>
                  <a:ext uri="{0D108BD9-81ED-4DB2-BD59-A6C34878D82A}">
                    <a16:rowId xmlns:a16="http://schemas.microsoft.com/office/drawing/2014/main" val="2727637446"/>
                  </a:ext>
                </a:extLst>
              </a:tr>
              <a:tr h="429768">
                <a:tc>
                  <a:txBody>
                    <a:bodyPr/>
                    <a:lstStyle/>
                    <a:p>
                      <a:r>
                        <a:rPr lang="en-US" dirty="0" err="1"/>
                        <a:t>guestContactInfo</a:t>
                      </a:r>
                      <a:endParaRPr lang="en-US" dirty="0"/>
                    </a:p>
                  </a:txBody>
                  <a:tcPr/>
                </a:tc>
                <a:tc>
                  <a:txBody>
                    <a:bodyPr/>
                    <a:lstStyle/>
                    <a:p>
                      <a:r>
                        <a:rPr lang="en-US" dirty="0"/>
                        <a:t>String</a:t>
                      </a:r>
                    </a:p>
                  </a:txBody>
                  <a:tcPr/>
                </a:tc>
                <a:extLst>
                  <a:ext uri="{0D108BD9-81ED-4DB2-BD59-A6C34878D82A}">
                    <a16:rowId xmlns:a16="http://schemas.microsoft.com/office/drawing/2014/main" val="1316886891"/>
                  </a:ext>
                </a:extLst>
              </a:tr>
              <a:tr h="429768">
                <a:tc>
                  <a:txBody>
                    <a:bodyPr/>
                    <a:lstStyle/>
                    <a:p>
                      <a:r>
                        <a:rPr lang="en-US" dirty="0" err="1"/>
                        <a:t>numberOfGuests</a:t>
                      </a:r>
                      <a:endParaRPr lang="en-US" dirty="0"/>
                    </a:p>
                  </a:txBody>
                  <a:tcPr/>
                </a:tc>
                <a:tc>
                  <a:txBody>
                    <a:bodyPr/>
                    <a:lstStyle/>
                    <a:p>
                      <a:r>
                        <a:rPr lang="en-US" dirty="0"/>
                        <a:t>Integer</a:t>
                      </a:r>
                    </a:p>
                  </a:txBody>
                  <a:tcPr/>
                </a:tc>
                <a:extLst>
                  <a:ext uri="{0D108BD9-81ED-4DB2-BD59-A6C34878D82A}">
                    <a16:rowId xmlns:a16="http://schemas.microsoft.com/office/drawing/2014/main" val="1699515582"/>
                  </a:ext>
                </a:extLst>
              </a:tr>
              <a:tr h="429768">
                <a:tc>
                  <a:txBody>
                    <a:bodyPr/>
                    <a:lstStyle/>
                    <a:p>
                      <a:r>
                        <a:rPr lang="en-US" dirty="0"/>
                        <a:t>room</a:t>
                      </a:r>
                    </a:p>
                  </a:txBody>
                  <a:tcPr/>
                </a:tc>
                <a:tc>
                  <a:txBody>
                    <a:bodyPr/>
                    <a:lstStyle/>
                    <a:p>
                      <a:r>
                        <a:rPr lang="en-US" dirty="0"/>
                        <a:t>Room</a:t>
                      </a:r>
                    </a:p>
                  </a:txBody>
                  <a:tcPr/>
                </a:tc>
                <a:extLst>
                  <a:ext uri="{0D108BD9-81ED-4DB2-BD59-A6C34878D82A}">
                    <a16:rowId xmlns:a16="http://schemas.microsoft.com/office/drawing/2014/main" val="1751129238"/>
                  </a:ext>
                </a:extLst>
              </a:tr>
            </a:tbl>
          </a:graphicData>
        </a:graphic>
      </p:graphicFrame>
      <p:graphicFrame>
        <p:nvGraphicFramePr>
          <p:cNvPr id="10" name="Table 7">
            <a:extLst>
              <a:ext uri="{FF2B5EF4-FFF2-40B4-BE49-F238E27FC236}">
                <a16:creationId xmlns:a16="http://schemas.microsoft.com/office/drawing/2014/main" id="{DA698280-C15D-6D6D-252E-2472761DC18B}"/>
              </a:ext>
            </a:extLst>
          </p:cNvPr>
          <p:cNvGraphicFramePr>
            <a:graphicFrameLocks noGrp="1"/>
          </p:cNvGraphicFramePr>
          <p:nvPr>
            <p:extLst>
              <p:ext uri="{D42A27DB-BD31-4B8C-83A1-F6EECF244321}">
                <p14:modId xmlns:p14="http://schemas.microsoft.com/office/powerpoint/2010/main" val="449725698"/>
              </p:ext>
            </p:extLst>
          </p:nvPr>
        </p:nvGraphicFramePr>
        <p:xfrm>
          <a:off x="4134005" y="2637677"/>
          <a:ext cx="3108960" cy="2514600"/>
        </p:xfrm>
        <a:graphic>
          <a:graphicData uri="http://schemas.openxmlformats.org/drawingml/2006/table">
            <a:tbl>
              <a:tblPr firstRow="1" bandRow="1">
                <a:tableStyleId>{69012ECD-51FC-41F1-AA8D-1B2483CD663E}</a:tableStyleId>
              </a:tblPr>
              <a:tblGrid>
                <a:gridCol w="1554480">
                  <a:extLst>
                    <a:ext uri="{9D8B030D-6E8A-4147-A177-3AD203B41FA5}">
                      <a16:colId xmlns:a16="http://schemas.microsoft.com/office/drawing/2014/main" val="2114307825"/>
                    </a:ext>
                  </a:extLst>
                </a:gridCol>
                <a:gridCol w="1554480">
                  <a:extLst>
                    <a:ext uri="{9D8B030D-6E8A-4147-A177-3AD203B41FA5}">
                      <a16:colId xmlns:a16="http://schemas.microsoft.com/office/drawing/2014/main" val="105618814"/>
                    </a:ext>
                  </a:extLst>
                </a:gridCol>
              </a:tblGrid>
              <a:tr h="280550">
                <a:tc gridSpan="2">
                  <a:txBody>
                    <a:bodyPr/>
                    <a:lstStyle/>
                    <a:p>
                      <a:pPr algn="ctr"/>
                      <a:r>
                        <a:rPr lang="en-US" dirty="0"/>
                        <a:t>Room</a:t>
                      </a:r>
                    </a:p>
                  </a:txBody>
                  <a:tcPr/>
                </a:tc>
                <a:tc hMerge="1">
                  <a:txBody>
                    <a:bodyPr/>
                    <a:lstStyle/>
                    <a:p>
                      <a:endParaRPr lang="en-US" dirty="0"/>
                    </a:p>
                  </a:txBody>
                  <a:tcPr/>
                </a:tc>
                <a:extLst>
                  <a:ext uri="{0D108BD9-81ED-4DB2-BD59-A6C34878D82A}">
                    <a16:rowId xmlns:a16="http://schemas.microsoft.com/office/drawing/2014/main" val="3988617787"/>
                  </a:ext>
                </a:extLst>
              </a:tr>
              <a:tr h="429768">
                <a:tc>
                  <a:txBody>
                    <a:bodyPr/>
                    <a:lstStyle/>
                    <a:p>
                      <a:r>
                        <a:rPr lang="en-US" dirty="0"/>
                        <a:t>id</a:t>
                      </a:r>
                    </a:p>
                  </a:txBody>
                  <a:tcPr/>
                </a:tc>
                <a:tc>
                  <a:txBody>
                    <a:bodyPr/>
                    <a:lstStyle/>
                    <a:p>
                      <a:r>
                        <a:rPr lang="en-US" dirty="0"/>
                        <a:t>Integer</a:t>
                      </a:r>
                    </a:p>
                  </a:txBody>
                  <a:tcPr/>
                </a:tc>
                <a:extLst>
                  <a:ext uri="{0D108BD9-81ED-4DB2-BD59-A6C34878D82A}">
                    <a16:rowId xmlns:a16="http://schemas.microsoft.com/office/drawing/2014/main" val="2440496507"/>
                  </a:ext>
                </a:extLst>
              </a:tr>
              <a:tr h="429768">
                <a:tc>
                  <a:txBody>
                    <a:bodyPr/>
                    <a:lstStyle/>
                    <a:p>
                      <a:r>
                        <a:rPr lang="en-US" dirty="0" err="1"/>
                        <a:t>roomNumber</a:t>
                      </a:r>
                      <a:endParaRPr lang="en-US" dirty="0"/>
                    </a:p>
                  </a:txBody>
                  <a:tcPr/>
                </a:tc>
                <a:tc>
                  <a:txBody>
                    <a:bodyPr/>
                    <a:lstStyle/>
                    <a:p>
                      <a:r>
                        <a:rPr lang="en-US" dirty="0"/>
                        <a:t>Integer</a:t>
                      </a:r>
                    </a:p>
                  </a:txBody>
                  <a:tcPr/>
                </a:tc>
                <a:extLst>
                  <a:ext uri="{0D108BD9-81ED-4DB2-BD59-A6C34878D82A}">
                    <a16:rowId xmlns:a16="http://schemas.microsoft.com/office/drawing/2014/main" val="288090639"/>
                  </a:ext>
                </a:extLst>
              </a:tr>
              <a:tr h="429768">
                <a:tc>
                  <a:txBody>
                    <a:bodyPr/>
                    <a:lstStyle/>
                    <a:p>
                      <a:r>
                        <a:rPr lang="en-US" dirty="0"/>
                        <a:t>price</a:t>
                      </a:r>
                    </a:p>
                  </a:txBody>
                  <a:tcPr/>
                </a:tc>
                <a:tc>
                  <a:txBody>
                    <a:bodyPr/>
                    <a:lstStyle/>
                    <a:p>
                      <a:r>
                        <a:rPr lang="en-US" dirty="0"/>
                        <a:t>Double</a:t>
                      </a:r>
                    </a:p>
                  </a:txBody>
                  <a:tcPr/>
                </a:tc>
                <a:extLst>
                  <a:ext uri="{0D108BD9-81ED-4DB2-BD59-A6C34878D82A}">
                    <a16:rowId xmlns:a16="http://schemas.microsoft.com/office/drawing/2014/main" val="2727637446"/>
                  </a:ext>
                </a:extLst>
              </a:tr>
              <a:tr h="429768">
                <a:tc>
                  <a:txBody>
                    <a:bodyPr/>
                    <a:lstStyle/>
                    <a:p>
                      <a:r>
                        <a:rPr lang="en-US" dirty="0"/>
                        <a:t>status</a:t>
                      </a:r>
                    </a:p>
                  </a:txBody>
                  <a:tcPr/>
                </a:tc>
                <a:tc>
                  <a:txBody>
                    <a:bodyPr/>
                    <a:lstStyle/>
                    <a:p>
                      <a:r>
                        <a:rPr lang="en-US" dirty="0"/>
                        <a:t>Enum</a:t>
                      </a:r>
                    </a:p>
                  </a:txBody>
                  <a:tcPr/>
                </a:tc>
                <a:extLst>
                  <a:ext uri="{0D108BD9-81ED-4DB2-BD59-A6C34878D82A}">
                    <a16:rowId xmlns:a16="http://schemas.microsoft.com/office/drawing/2014/main" val="1316886891"/>
                  </a:ext>
                </a:extLst>
              </a:tr>
              <a:tr h="429768">
                <a:tc>
                  <a:txBody>
                    <a:bodyPr/>
                    <a:lstStyle/>
                    <a:p>
                      <a:r>
                        <a:rPr lang="en-US" dirty="0"/>
                        <a:t>property</a:t>
                      </a:r>
                    </a:p>
                  </a:txBody>
                  <a:tcPr/>
                </a:tc>
                <a:tc>
                  <a:txBody>
                    <a:bodyPr/>
                    <a:lstStyle/>
                    <a:p>
                      <a:r>
                        <a:rPr lang="en-US" dirty="0"/>
                        <a:t>Property</a:t>
                      </a:r>
                    </a:p>
                  </a:txBody>
                  <a:tcPr/>
                </a:tc>
                <a:extLst>
                  <a:ext uri="{0D108BD9-81ED-4DB2-BD59-A6C34878D82A}">
                    <a16:rowId xmlns:a16="http://schemas.microsoft.com/office/drawing/2014/main" val="1699515582"/>
                  </a:ext>
                </a:extLst>
              </a:tr>
            </a:tbl>
          </a:graphicData>
        </a:graphic>
      </p:graphicFrame>
      <p:graphicFrame>
        <p:nvGraphicFramePr>
          <p:cNvPr id="11" name="Table 7">
            <a:extLst>
              <a:ext uri="{FF2B5EF4-FFF2-40B4-BE49-F238E27FC236}">
                <a16:creationId xmlns:a16="http://schemas.microsoft.com/office/drawing/2014/main" id="{6DAFCBD2-11EE-FC25-729F-8D412C730156}"/>
              </a:ext>
            </a:extLst>
          </p:cNvPr>
          <p:cNvGraphicFramePr>
            <a:graphicFrameLocks noGrp="1"/>
          </p:cNvGraphicFramePr>
          <p:nvPr/>
        </p:nvGraphicFramePr>
        <p:xfrm>
          <a:off x="7415519" y="2637677"/>
          <a:ext cx="3268980" cy="2499224"/>
        </p:xfrm>
        <a:graphic>
          <a:graphicData uri="http://schemas.openxmlformats.org/drawingml/2006/table">
            <a:tbl>
              <a:tblPr firstRow="1" bandRow="1">
                <a:tableStyleId>{69012ECD-51FC-41F1-AA8D-1B2483CD663E}</a:tableStyleId>
              </a:tblPr>
              <a:tblGrid>
                <a:gridCol w="1554480">
                  <a:extLst>
                    <a:ext uri="{9D8B030D-6E8A-4147-A177-3AD203B41FA5}">
                      <a16:colId xmlns:a16="http://schemas.microsoft.com/office/drawing/2014/main" val="2114307825"/>
                    </a:ext>
                  </a:extLst>
                </a:gridCol>
                <a:gridCol w="1714500">
                  <a:extLst>
                    <a:ext uri="{9D8B030D-6E8A-4147-A177-3AD203B41FA5}">
                      <a16:colId xmlns:a16="http://schemas.microsoft.com/office/drawing/2014/main" val="105618814"/>
                    </a:ext>
                  </a:extLst>
                </a:gridCol>
              </a:tblGrid>
              <a:tr h="280550">
                <a:tc gridSpan="2">
                  <a:txBody>
                    <a:bodyPr/>
                    <a:lstStyle/>
                    <a:p>
                      <a:pPr algn="ctr"/>
                      <a:r>
                        <a:rPr lang="en-US" dirty="0"/>
                        <a:t>Property</a:t>
                      </a:r>
                    </a:p>
                  </a:txBody>
                  <a:tcPr/>
                </a:tc>
                <a:tc hMerge="1">
                  <a:txBody>
                    <a:bodyPr/>
                    <a:lstStyle/>
                    <a:p>
                      <a:endParaRPr lang="en-US" dirty="0"/>
                    </a:p>
                  </a:txBody>
                  <a:tcPr/>
                </a:tc>
                <a:extLst>
                  <a:ext uri="{0D108BD9-81ED-4DB2-BD59-A6C34878D82A}">
                    <a16:rowId xmlns:a16="http://schemas.microsoft.com/office/drawing/2014/main" val="3988617787"/>
                  </a:ext>
                </a:extLst>
              </a:tr>
              <a:tr h="429768">
                <a:tc>
                  <a:txBody>
                    <a:bodyPr/>
                    <a:lstStyle/>
                    <a:p>
                      <a:r>
                        <a:rPr lang="en-US" dirty="0"/>
                        <a:t>id</a:t>
                      </a:r>
                    </a:p>
                  </a:txBody>
                  <a:tcPr/>
                </a:tc>
                <a:tc>
                  <a:txBody>
                    <a:bodyPr/>
                    <a:lstStyle/>
                    <a:p>
                      <a:r>
                        <a:rPr lang="en-US" dirty="0"/>
                        <a:t>Integer</a:t>
                      </a:r>
                    </a:p>
                  </a:txBody>
                  <a:tcPr/>
                </a:tc>
                <a:extLst>
                  <a:ext uri="{0D108BD9-81ED-4DB2-BD59-A6C34878D82A}">
                    <a16:rowId xmlns:a16="http://schemas.microsoft.com/office/drawing/2014/main" val="2440496507"/>
                  </a:ext>
                </a:extLst>
              </a:tr>
              <a:tr h="425924">
                <a:tc>
                  <a:txBody>
                    <a:bodyPr/>
                    <a:lstStyle/>
                    <a:p>
                      <a:r>
                        <a:rPr lang="en-US" dirty="0"/>
                        <a:t>name</a:t>
                      </a:r>
                    </a:p>
                  </a:txBody>
                  <a:tcPr/>
                </a:tc>
                <a:tc>
                  <a:txBody>
                    <a:bodyPr/>
                    <a:lstStyle/>
                    <a:p>
                      <a:r>
                        <a:rPr lang="en-US" dirty="0"/>
                        <a:t>String</a:t>
                      </a:r>
                    </a:p>
                  </a:txBody>
                  <a:tcPr/>
                </a:tc>
                <a:extLst>
                  <a:ext uri="{0D108BD9-81ED-4DB2-BD59-A6C34878D82A}">
                    <a16:rowId xmlns:a16="http://schemas.microsoft.com/office/drawing/2014/main" val="288090639"/>
                  </a:ext>
                </a:extLst>
              </a:tr>
              <a:tr h="425924">
                <a:tc>
                  <a:txBody>
                    <a:bodyPr/>
                    <a:lstStyle/>
                    <a:p>
                      <a:r>
                        <a:rPr lang="en-US" dirty="0"/>
                        <a:t>address</a:t>
                      </a:r>
                    </a:p>
                  </a:txBody>
                  <a:tcPr/>
                </a:tc>
                <a:tc>
                  <a:txBody>
                    <a:bodyPr/>
                    <a:lstStyle/>
                    <a:p>
                      <a:r>
                        <a:rPr lang="en-US" dirty="0"/>
                        <a:t>String</a:t>
                      </a:r>
                    </a:p>
                  </a:txBody>
                  <a:tcPr/>
                </a:tc>
                <a:extLst>
                  <a:ext uri="{0D108BD9-81ED-4DB2-BD59-A6C34878D82A}">
                    <a16:rowId xmlns:a16="http://schemas.microsoft.com/office/drawing/2014/main" val="4083540837"/>
                  </a:ext>
                </a:extLst>
              </a:tr>
              <a:tr h="425924">
                <a:tc>
                  <a:txBody>
                    <a:bodyPr/>
                    <a:lstStyle/>
                    <a:p>
                      <a:r>
                        <a:rPr lang="en-US" dirty="0" err="1"/>
                        <a:t>contactPhone</a:t>
                      </a:r>
                      <a:endParaRPr lang="en-US" dirty="0"/>
                    </a:p>
                  </a:txBody>
                  <a:tcPr/>
                </a:tc>
                <a:tc>
                  <a:txBody>
                    <a:bodyPr/>
                    <a:lstStyle/>
                    <a:p>
                      <a:r>
                        <a:rPr lang="en-US" dirty="0"/>
                        <a:t>String</a:t>
                      </a:r>
                    </a:p>
                  </a:txBody>
                  <a:tcPr/>
                </a:tc>
                <a:extLst>
                  <a:ext uri="{0D108BD9-81ED-4DB2-BD59-A6C34878D82A}">
                    <a16:rowId xmlns:a16="http://schemas.microsoft.com/office/drawing/2014/main" val="2727637446"/>
                  </a:ext>
                </a:extLst>
              </a:tr>
              <a:tr h="425924">
                <a:tc>
                  <a:txBody>
                    <a:bodyPr/>
                    <a:lstStyle/>
                    <a:p>
                      <a:r>
                        <a:rPr lang="en-US" dirty="0"/>
                        <a:t>rooms</a:t>
                      </a:r>
                    </a:p>
                  </a:txBody>
                  <a:tcPr/>
                </a:tc>
                <a:tc>
                  <a:txBody>
                    <a:bodyPr/>
                    <a:lstStyle/>
                    <a:p>
                      <a:r>
                        <a:rPr lang="en-US" dirty="0"/>
                        <a:t>List&lt;Room&gt;</a:t>
                      </a:r>
                    </a:p>
                  </a:txBody>
                  <a:tcPr/>
                </a:tc>
                <a:extLst>
                  <a:ext uri="{0D108BD9-81ED-4DB2-BD59-A6C34878D82A}">
                    <a16:rowId xmlns:a16="http://schemas.microsoft.com/office/drawing/2014/main" val="1316886891"/>
                  </a:ext>
                </a:extLst>
              </a:tr>
            </a:tbl>
          </a:graphicData>
        </a:graphic>
      </p:graphicFrame>
    </p:spTree>
    <p:extLst>
      <p:ext uri="{BB962C8B-B14F-4D97-AF65-F5344CB8AC3E}">
        <p14:creationId xmlns:p14="http://schemas.microsoft.com/office/powerpoint/2010/main" val="978197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1D7C49-9C1C-4762-B858-61E67632F9BC}"/>
              </a:ext>
            </a:extLst>
          </p:cNvPr>
          <p:cNvSpPr>
            <a:spLocks noGrp="1"/>
          </p:cNvSpPr>
          <p:nvPr>
            <p:ph type="body" sz="quarter" idx="12"/>
          </p:nvPr>
        </p:nvSpPr>
        <p:spPr>
          <a:xfrm>
            <a:off x="658814" y="1559859"/>
            <a:ext cx="10151940" cy="4547996"/>
          </a:xfrm>
        </p:spPr>
        <p:txBody>
          <a:bodyPr/>
          <a:lstStyle/>
          <a:p>
            <a:r>
              <a:rPr lang="en-US" dirty="0"/>
              <a:t>A RESTful application can communicate the success or failure of an HTTP request by returning the right status code in the response to the client. An appropriate status code can help the client to identify problems that might have occurred while the application was dealing with the request. </a:t>
            </a:r>
          </a:p>
          <a:p>
            <a:r>
              <a:rPr lang="en-US" dirty="0"/>
              <a:t>Response status codes are grouped in five classes:</a:t>
            </a:r>
          </a:p>
          <a:p>
            <a:endParaRPr lang="en-US" dirty="0"/>
          </a:p>
          <a:p>
            <a:pPr marL="514350" indent="-514350">
              <a:buFont typeface="+mj-lt"/>
              <a:buAutoNum type="arabicPeriod"/>
            </a:pPr>
            <a:r>
              <a:rPr lang="fr-FR" dirty="0" err="1"/>
              <a:t>Informational</a:t>
            </a:r>
            <a:r>
              <a:rPr lang="fr-FR" dirty="0"/>
              <a:t> </a:t>
            </a:r>
            <a:r>
              <a:rPr lang="fr-FR" dirty="0" err="1"/>
              <a:t>responses</a:t>
            </a:r>
            <a:r>
              <a:rPr lang="fr-FR" dirty="0"/>
              <a:t> (100 – 199)</a:t>
            </a:r>
          </a:p>
          <a:p>
            <a:pPr marL="514350" indent="-514350">
              <a:buFont typeface="+mj-lt"/>
              <a:buAutoNum type="arabicPeriod"/>
            </a:pPr>
            <a:r>
              <a:rPr lang="fr-FR" dirty="0" err="1"/>
              <a:t>Successful</a:t>
            </a:r>
            <a:r>
              <a:rPr lang="fr-FR" dirty="0"/>
              <a:t> </a:t>
            </a:r>
            <a:r>
              <a:rPr lang="fr-FR" dirty="0" err="1"/>
              <a:t>responses</a:t>
            </a:r>
            <a:r>
              <a:rPr lang="fr-FR" dirty="0"/>
              <a:t> (200 – 299)</a:t>
            </a:r>
          </a:p>
          <a:p>
            <a:pPr marL="514350" indent="-514350">
              <a:buFont typeface="+mj-lt"/>
              <a:buAutoNum type="arabicPeriod"/>
            </a:pPr>
            <a:r>
              <a:rPr lang="fr-FR" dirty="0"/>
              <a:t>Redirection messages (300 – 399)</a:t>
            </a:r>
          </a:p>
          <a:p>
            <a:pPr marL="514350" indent="-514350">
              <a:buFont typeface="+mj-lt"/>
              <a:buAutoNum type="arabicPeriod"/>
            </a:pPr>
            <a:r>
              <a:rPr lang="fr-FR" dirty="0"/>
              <a:t>Client </a:t>
            </a:r>
            <a:r>
              <a:rPr lang="fr-FR" dirty="0" err="1"/>
              <a:t>error</a:t>
            </a:r>
            <a:r>
              <a:rPr lang="fr-FR" dirty="0"/>
              <a:t> </a:t>
            </a:r>
            <a:r>
              <a:rPr lang="fr-FR" dirty="0" err="1"/>
              <a:t>responses</a:t>
            </a:r>
            <a:r>
              <a:rPr lang="fr-FR" dirty="0"/>
              <a:t> (400 – 499)</a:t>
            </a:r>
          </a:p>
          <a:p>
            <a:pPr marL="514350" indent="-514350">
              <a:buFont typeface="+mj-lt"/>
              <a:buAutoNum type="arabicPeriod"/>
            </a:pPr>
            <a:r>
              <a:rPr lang="fr-FR" dirty="0"/>
              <a:t>Server </a:t>
            </a:r>
            <a:r>
              <a:rPr lang="fr-FR" dirty="0" err="1"/>
              <a:t>error</a:t>
            </a:r>
            <a:r>
              <a:rPr lang="fr-FR" dirty="0"/>
              <a:t> </a:t>
            </a:r>
            <a:r>
              <a:rPr lang="fr-FR" dirty="0" err="1"/>
              <a:t>responses</a:t>
            </a:r>
            <a:r>
              <a:rPr lang="fr-FR" dirty="0"/>
              <a:t> (500 – 599)</a:t>
            </a:r>
            <a:endParaRPr lang="en-US" dirty="0"/>
          </a:p>
        </p:txBody>
      </p:sp>
      <p:sp>
        <p:nvSpPr>
          <p:cNvPr id="3" name="Title 2">
            <a:extLst>
              <a:ext uri="{FF2B5EF4-FFF2-40B4-BE49-F238E27FC236}">
                <a16:creationId xmlns:a16="http://schemas.microsoft.com/office/drawing/2014/main" id="{53E89784-D2DC-4CE4-8C7B-D560940D0984}"/>
              </a:ext>
            </a:extLst>
          </p:cNvPr>
          <p:cNvSpPr>
            <a:spLocks noGrp="1"/>
          </p:cNvSpPr>
          <p:nvPr>
            <p:ph type="title"/>
          </p:nvPr>
        </p:nvSpPr>
        <p:spPr>
          <a:xfrm>
            <a:off x="658813" y="515833"/>
            <a:ext cx="10059344" cy="854075"/>
          </a:xfrm>
        </p:spPr>
        <p:txBody>
          <a:bodyPr/>
          <a:lstStyle/>
          <a:p>
            <a:r>
              <a:rPr lang="en-US" dirty="0"/>
              <a:t>Status code</a:t>
            </a:r>
          </a:p>
        </p:txBody>
      </p:sp>
      <p:sp>
        <p:nvSpPr>
          <p:cNvPr id="4" name="Slide Number Placeholder 3">
            <a:extLst>
              <a:ext uri="{FF2B5EF4-FFF2-40B4-BE49-F238E27FC236}">
                <a16:creationId xmlns:a16="http://schemas.microsoft.com/office/drawing/2014/main" id="{D4BCDA66-D919-48EA-9352-4D74AAE16A4E}"/>
              </a:ext>
            </a:extLst>
          </p:cNvPr>
          <p:cNvSpPr>
            <a:spLocks noGrp="1"/>
          </p:cNvSpPr>
          <p:nvPr>
            <p:ph type="sldNum" sz="quarter" idx="4"/>
          </p:nvPr>
        </p:nvSpPr>
        <p:spPr/>
        <p:txBody>
          <a:bodyPr/>
          <a:lstStyle/>
          <a:p>
            <a:fld id="{DDD2A080-DA64-4F5C-9131-47EB793B4410}" type="slidenum">
              <a:rPr lang="en-GB" smtClean="0"/>
              <a:pPr/>
              <a:t>26</a:t>
            </a:fld>
            <a:endParaRPr lang="en-GB"/>
          </a:p>
        </p:txBody>
      </p:sp>
      <p:sp>
        <p:nvSpPr>
          <p:cNvPr id="5" name="Footer Placeholder 4">
            <a:extLst>
              <a:ext uri="{FF2B5EF4-FFF2-40B4-BE49-F238E27FC236}">
                <a16:creationId xmlns:a16="http://schemas.microsoft.com/office/drawing/2014/main" id="{4CFBB79C-4A16-4DEE-9D75-3F1061666147}"/>
              </a:ext>
            </a:extLst>
          </p:cNvPr>
          <p:cNvSpPr>
            <a:spLocks noGrp="1"/>
          </p:cNvSpPr>
          <p:nvPr>
            <p:ph type="ftr" sz="quarter" idx="3"/>
          </p:nvPr>
        </p:nvSpPr>
        <p:spPr/>
        <p:txBody>
          <a:bodyPr/>
          <a:lstStyle/>
          <a:p>
            <a:r>
              <a:rPr lang="en-GB"/>
              <a:t>Spring</a:t>
            </a:r>
            <a:endParaRPr lang="en-GB" noProof="0"/>
          </a:p>
        </p:txBody>
      </p:sp>
    </p:spTree>
    <p:extLst>
      <p:ext uri="{BB962C8B-B14F-4D97-AF65-F5344CB8AC3E}">
        <p14:creationId xmlns:p14="http://schemas.microsoft.com/office/powerpoint/2010/main" val="3880242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E89784-D2DC-4CE4-8C7B-D560940D0984}"/>
              </a:ext>
            </a:extLst>
          </p:cNvPr>
          <p:cNvSpPr>
            <a:spLocks noGrp="1"/>
          </p:cNvSpPr>
          <p:nvPr>
            <p:ph type="title"/>
          </p:nvPr>
        </p:nvSpPr>
        <p:spPr>
          <a:xfrm>
            <a:off x="658813" y="515833"/>
            <a:ext cx="10059344" cy="854075"/>
          </a:xfrm>
        </p:spPr>
        <p:txBody>
          <a:bodyPr/>
          <a:lstStyle/>
          <a:p>
            <a:r>
              <a:rPr lang="en-US" sz="4800" dirty="0" err="1"/>
              <a:t>R</a:t>
            </a:r>
            <a:r>
              <a:rPr lang="en-US" sz="3600" dirty="0" err="1"/>
              <a:t>esponse</a:t>
            </a:r>
            <a:r>
              <a:rPr lang="en-US" sz="4800" dirty="0" err="1"/>
              <a:t>s</a:t>
            </a:r>
            <a:r>
              <a:rPr lang="en-US" sz="3600" dirty="0" err="1"/>
              <a:t>tatus</a:t>
            </a:r>
            <a:r>
              <a:rPr lang="en-US" sz="4800" dirty="0" err="1"/>
              <a:t>e</a:t>
            </a:r>
            <a:r>
              <a:rPr lang="en-US" sz="3600" dirty="0" err="1"/>
              <a:t>xception</a:t>
            </a:r>
            <a:endParaRPr lang="en-US" dirty="0"/>
          </a:p>
        </p:txBody>
      </p:sp>
      <p:sp>
        <p:nvSpPr>
          <p:cNvPr id="4" name="Slide Number Placeholder 3">
            <a:extLst>
              <a:ext uri="{FF2B5EF4-FFF2-40B4-BE49-F238E27FC236}">
                <a16:creationId xmlns:a16="http://schemas.microsoft.com/office/drawing/2014/main" id="{D4BCDA66-D919-48EA-9352-4D74AAE16A4E}"/>
              </a:ext>
            </a:extLst>
          </p:cNvPr>
          <p:cNvSpPr>
            <a:spLocks noGrp="1"/>
          </p:cNvSpPr>
          <p:nvPr>
            <p:ph type="sldNum" sz="quarter" idx="4"/>
          </p:nvPr>
        </p:nvSpPr>
        <p:spPr/>
        <p:txBody>
          <a:bodyPr/>
          <a:lstStyle/>
          <a:p>
            <a:fld id="{DDD2A080-DA64-4F5C-9131-47EB793B4410}" type="slidenum">
              <a:rPr lang="en-GB" smtClean="0"/>
              <a:pPr/>
              <a:t>27</a:t>
            </a:fld>
            <a:endParaRPr lang="en-GB"/>
          </a:p>
        </p:txBody>
      </p:sp>
      <p:sp>
        <p:nvSpPr>
          <p:cNvPr id="5" name="Footer Placeholder 4">
            <a:extLst>
              <a:ext uri="{FF2B5EF4-FFF2-40B4-BE49-F238E27FC236}">
                <a16:creationId xmlns:a16="http://schemas.microsoft.com/office/drawing/2014/main" id="{4CFBB79C-4A16-4DEE-9D75-3F1061666147}"/>
              </a:ext>
            </a:extLst>
          </p:cNvPr>
          <p:cNvSpPr>
            <a:spLocks noGrp="1"/>
          </p:cNvSpPr>
          <p:nvPr>
            <p:ph type="ftr" sz="quarter" idx="3"/>
          </p:nvPr>
        </p:nvSpPr>
        <p:spPr/>
        <p:txBody>
          <a:bodyPr/>
          <a:lstStyle/>
          <a:p>
            <a:r>
              <a:rPr lang="en-GB"/>
              <a:t>Spring</a:t>
            </a:r>
            <a:endParaRPr lang="en-GB" noProof="0"/>
          </a:p>
        </p:txBody>
      </p:sp>
      <p:sp>
        <p:nvSpPr>
          <p:cNvPr id="6" name="TextBox 5">
            <a:extLst>
              <a:ext uri="{FF2B5EF4-FFF2-40B4-BE49-F238E27FC236}">
                <a16:creationId xmlns:a16="http://schemas.microsoft.com/office/drawing/2014/main" id="{3FBAEFE1-D1AA-788C-9AB2-AA0A9E4E4525}"/>
              </a:ext>
            </a:extLst>
          </p:cNvPr>
          <p:cNvSpPr txBox="1"/>
          <p:nvPr/>
        </p:nvSpPr>
        <p:spPr>
          <a:xfrm>
            <a:off x="623626" y="1453656"/>
            <a:ext cx="10532053" cy="2658026"/>
          </a:xfrm>
          <a:prstGeom prst="rect">
            <a:avLst/>
          </a:prstGeom>
          <a:noFill/>
        </p:spPr>
        <p:txBody>
          <a:bodyPr wrap="square" lIns="36000" tIns="36000" rIns="36000" bIns="36000" rtlCol="0">
            <a:spAutoFit/>
          </a:bodyPr>
          <a:lstStyle/>
          <a:p>
            <a:r>
              <a:rPr lang="en-US" sz="2800" dirty="0">
                <a:solidFill>
                  <a:srgbClr val="1434A0"/>
                </a:solidFill>
              </a:rPr>
              <a:t>- Exceptions of the same type can be processed separately and different status codes can be set on the response, reducing tight coupling</a:t>
            </a:r>
          </a:p>
          <a:p>
            <a:r>
              <a:rPr lang="en-US" sz="2800" dirty="0">
                <a:solidFill>
                  <a:srgbClr val="1434A0"/>
                </a:solidFill>
              </a:rPr>
              <a:t>- It avoids the creation of unnecessary additional exception classes</a:t>
            </a:r>
          </a:p>
          <a:p>
            <a:r>
              <a:rPr lang="en-US" sz="2800" dirty="0">
                <a:solidFill>
                  <a:srgbClr val="1434A0"/>
                </a:solidFill>
              </a:rPr>
              <a:t>- It provides more control over exception handling, as the exceptions can be created programmatically</a:t>
            </a:r>
          </a:p>
          <a:p>
            <a:r>
              <a:rPr lang="en-US" sz="2800" dirty="0">
                <a:solidFill>
                  <a:srgbClr val="1434A0"/>
                </a:solidFill>
              </a:rPr>
              <a:t>Spring provides 3 constructors to generate </a:t>
            </a:r>
            <a:r>
              <a:rPr lang="en-US" sz="2800" dirty="0" err="1">
                <a:solidFill>
                  <a:srgbClr val="1434A0"/>
                </a:solidFill>
              </a:rPr>
              <a:t>ResponseStatusException</a:t>
            </a:r>
            <a:r>
              <a:rPr lang="en-US" sz="2800" dirty="0">
                <a:solidFill>
                  <a:srgbClr val="1434A0"/>
                </a:solidFill>
              </a:rPr>
              <a:t>:</a:t>
            </a:r>
          </a:p>
        </p:txBody>
      </p:sp>
      <p:pic>
        <p:nvPicPr>
          <p:cNvPr id="10" name="Picture 9">
            <a:extLst>
              <a:ext uri="{FF2B5EF4-FFF2-40B4-BE49-F238E27FC236}">
                <a16:creationId xmlns:a16="http://schemas.microsoft.com/office/drawing/2014/main" id="{9D13C102-BEFC-7648-A7CF-3CD73246EDB6}"/>
              </a:ext>
            </a:extLst>
          </p:cNvPr>
          <p:cNvPicPr>
            <a:picLocks noChangeAspect="1"/>
          </p:cNvPicPr>
          <p:nvPr/>
        </p:nvPicPr>
        <p:blipFill>
          <a:blip r:embed="rId3"/>
          <a:stretch>
            <a:fillRect/>
          </a:stretch>
        </p:blipFill>
        <p:spPr>
          <a:xfrm>
            <a:off x="673690" y="4111683"/>
            <a:ext cx="8858549" cy="2097762"/>
          </a:xfrm>
          <a:prstGeom prst="rect">
            <a:avLst/>
          </a:prstGeom>
        </p:spPr>
      </p:pic>
    </p:spTree>
    <p:extLst>
      <p:ext uri="{BB962C8B-B14F-4D97-AF65-F5344CB8AC3E}">
        <p14:creationId xmlns:p14="http://schemas.microsoft.com/office/powerpoint/2010/main" val="928685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50928A-735D-427A-8260-D2B9ACB9BD52}"/>
              </a:ext>
            </a:extLst>
          </p:cNvPr>
          <p:cNvSpPr>
            <a:spLocks noGrp="1"/>
          </p:cNvSpPr>
          <p:nvPr>
            <p:ph type="body" sz="quarter" idx="12"/>
          </p:nvPr>
        </p:nvSpPr>
        <p:spPr>
          <a:xfrm>
            <a:off x="658813" y="1544638"/>
            <a:ext cx="10472607" cy="4389120"/>
          </a:xfrm>
        </p:spPr>
        <p:txBody>
          <a:bodyPr/>
          <a:lstStyle/>
          <a:p>
            <a:r>
              <a:rPr lang="en-US" dirty="0"/>
              <a:t>As things stand now, nothing will stop the user from creating a property without any room or with an empty address, or even submitting the lyrics of their favorite song as the contact number. That’s because we haven’t yet specified how those fields should be validated.</a:t>
            </a:r>
          </a:p>
          <a:p>
            <a:endParaRPr lang="en-US" dirty="0"/>
          </a:p>
          <a:p>
            <a:r>
              <a:rPr lang="en-US" dirty="0"/>
              <a:t>Fortunately, Spring supports </a:t>
            </a:r>
            <a:r>
              <a:rPr lang="en-US" b="1" dirty="0"/>
              <a:t>Java’s Bean Validation API</a:t>
            </a:r>
            <a:r>
              <a:rPr lang="en-US" dirty="0"/>
              <a:t>.</a:t>
            </a:r>
          </a:p>
          <a:p>
            <a:r>
              <a:rPr lang="en-US" dirty="0"/>
              <a:t>This makes it easy to declare validation rules as opposed to explicitly writing declaration logic in your application code.</a:t>
            </a:r>
          </a:p>
          <a:p>
            <a:r>
              <a:rPr lang="en-US" dirty="0"/>
              <a:t> </a:t>
            </a:r>
          </a:p>
          <a:p>
            <a:r>
              <a:rPr lang="en-US" dirty="0"/>
              <a:t>Starting with Boot 2.3, we need to explicitly add the spring-boot-starter-validation dependency to our pom file.</a:t>
            </a:r>
          </a:p>
          <a:p>
            <a:endParaRPr lang="en-US" dirty="0"/>
          </a:p>
        </p:txBody>
      </p:sp>
      <p:sp>
        <p:nvSpPr>
          <p:cNvPr id="3" name="Title 2">
            <a:extLst>
              <a:ext uri="{FF2B5EF4-FFF2-40B4-BE49-F238E27FC236}">
                <a16:creationId xmlns:a16="http://schemas.microsoft.com/office/drawing/2014/main" id="{E50BE8DA-C876-46D8-BFB7-D353B55439BE}"/>
              </a:ext>
            </a:extLst>
          </p:cNvPr>
          <p:cNvSpPr>
            <a:spLocks noGrp="1"/>
          </p:cNvSpPr>
          <p:nvPr>
            <p:ph type="title"/>
          </p:nvPr>
        </p:nvSpPr>
        <p:spPr/>
        <p:txBody>
          <a:bodyPr/>
          <a:lstStyle/>
          <a:p>
            <a:r>
              <a:rPr lang="en-US"/>
              <a:t>VALIDATION</a:t>
            </a:r>
          </a:p>
        </p:txBody>
      </p:sp>
      <p:sp>
        <p:nvSpPr>
          <p:cNvPr id="4" name="Slide Number Placeholder 3">
            <a:extLst>
              <a:ext uri="{FF2B5EF4-FFF2-40B4-BE49-F238E27FC236}">
                <a16:creationId xmlns:a16="http://schemas.microsoft.com/office/drawing/2014/main" id="{D45AAC89-9546-48D2-87C4-45AC353094AB}"/>
              </a:ext>
            </a:extLst>
          </p:cNvPr>
          <p:cNvSpPr>
            <a:spLocks noGrp="1"/>
          </p:cNvSpPr>
          <p:nvPr>
            <p:ph type="sldNum" sz="quarter" idx="4"/>
          </p:nvPr>
        </p:nvSpPr>
        <p:spPr/>
        <p:txBody>
          <a:bodyPr/>
          <a:lstStyle/>
          <a:p>
            <a:fld id="{DDD2A080-DA64-4F5C-9131-47EB793B4410}" type="slidenum">
              <a:rPr lang="en-GB" smtClean="0"/>
              <a:pPr/>
              <a:t>28</a:t>
            </a:fld>
            <a:endParaRPr lang="en-GB"/>
          </a:p>
        </p:txBody>
      </p:sp>
      <p:sp>
        <p:nvSpPr>
          <p:cNvPr id="5" name="Footer Placeholder 4">
            <a:extLst>
              <a:ext uri="{FF2B5EF4-FFF2-40B4-BE49-F238E27FC236}">
                <a16:creationId xmlns:a16="http://schemas.microsoft.com/office/drawing/2014/main" id="{2C03AE0E-E9B6-4A41-876A-C4393B56F1EB}"/>
              </a:ext>
            </a:extLst>
          </p:cNvPr>
          <p:cNvSpPr>
            <a:spLocks noGrp="1"/>
          </p:cNvSpPr>
          <p:nvPr>
            <p:ph type="ftr" sz="quarter" idx="3"/>
          </p:nvPr>
        </p:nvSpPr>
        <p:spPr/>
        <p:txBody>
          <a:bodyPr/>
          <a:lstStyle/>
          <a:p>
            <a:r>
              <a:rPr lang="en-GB" noProof="0"/>
              <a:t>Spring</a:t>
            </a:r>
          </a:p>
        </p:txBody>
      </p:sp>
    </p:spTree>
    <p:extLst>
      <p:ext uri="{BB962C8B-B14F-4D97-AF65-F5344CB8AC3E}">
        <p14:creationId xmlns:p14="http://schemas.microsoft.com/office/powerpoint/2010/main" val="3069733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ACF1C8-B6F5-4C14-AC08-42935C17D1F7}"/>
              </a:ext>
            </a:extLst>
          </p:cNvPr>
          <p:cNvSpPr>
            <a:spLocks noGrp="1"/>
          </p:cNvSpPr>
          <p:nvPr>
            <p:ph type="body" sz="quarter" idx="12"/>
          </p:nvPr>
        </p:nvSpPr>
        <p:spPr>
          <a:xfrm>
            <a:off x="658812" y="1544638"/>
            <a:ext cx="10258003" cy="4475162"/>
          </a:xfrm>
        </p:spPr>
        <p:txBody>
          <a:bodyPr/>
          <a:lstStyle/>
          <a:p>
            <a:pPr>
              <a:lnSpc>
                <a:spcPct val="100000"/>
              </a:lnSpc>
            </a:pPr>
            <a:r>
              <a:rPr lang="en-US" dirty="0"/>
              <a:t>- @NotBlank</a:t>
            </a:r>
          </a:p>
          <a:p>
            <a:pPr>
              <a:lnSpc>
                <a:spcPct val="100000"/>
              </a:lnSpc>
            </a:pPr>
            <a:r>
              <a:rPr lang="en-US" dirty="0"/>
              <a:t>- @NotEmpty</a:t>
            </a:r>
          </a:p>
          <a:p>
            <a:pPr>
              <a:lnSpc>
                <a:spcPct val="100000"/>
              </a:lnSpc>
            </a:pPr>
            <a:r>
              <a:rPr lang="en-US" dirty="0"/>
              <a:t>- @NotNull</a:t>
            </a:r>
          </a:p>
          <a:p>
            <a:pPr>
              <a:lnSpc>
                <a:spcPct val="100000"/>
              </a:lnSpc>
            </a:pPr>
            <a:r>
              <a:rPr lang="en-US" dirty="0"/>
              <a:t>- @Pattern</a:t>
            </a:r>
          </a:p>
          <a:p>
            <a:pPr>
              <a:lnSpc>
                <a:spcPct val="100000"/>
              </a:lnSpc>
            </a:pPr>
            <a:r>
              <a:rPr lang="en-US" dirty="0"/>
              <a:t>- @Email</a:t>
            </a:r>
          </a:p>
          <a:p>
            <a:pPr>
              <a:lnSpc>
                <a:spcPct val="100000"/>
              </a:lnSpc>
            </a:pPr>
            <a:r>
              <a:rPr lang="en-US" dirty="0"/>
              <a:t>- @Url</a:t>
            </a:r>
          </a:p>
          <a:p>
            <a:pPr>
              <a:lnSpc>
                <a:spcPct val="100000"/>
              </a:lnSpc>
            </a:pPr>
            <a:r>
              <a:rPr lang="en-US" dirty="0"/>
              <a:t>- @Size</a:t>
            </a:r>
          </a:p>
          <a:p>
            <a:pPr>
              <a:lnSpc>
                <a:spcPct val="100000"/>
              </a:lnSpc>
            </a:pPr>
            <a:endParaRPr lang="en-US" dirty="0"/>
          </a:p>
        </p:txBody>
      </p:sp>
      <p:sp>
        <p:nvSpPr>
          <p:cNvPr id="3" name="Title 2">
            <a:extLst>
              <a:ext uri="{FF2B5EF4-FFF2-40B4-BE49-F238E27FC236}">
                <a16:creationId xmlns:a16="http://schemas.microsoft.com/office/drawing/2014/main" id="{AC26EB5A-E98E-446B-81B1-B806982971C5}"/>
              </a:ext>
            </a:extLst>
          </p:cNvPr>
          <p:cNvSpPr>
            <a:spLocks noGrp="1"/>
          </p:cNvSpPr>
          <p:nvPr>
            <p:ph type="title"/>
          </p:nvPr>
        </p:nvSpPr>
        <p:spPr>
          <a:xfrm>
            <a:off x="658813" y="515833"/>
            <a:ext cx="8966201" cy="854075"/>
          </a:xfrm>
        </p:spPr>
        <p:txBody>
          <a:bodyPr/>
          <a:lstStyle/>
          <a:p>
            <a:r>
              <a:rPr lang="en-US" dirty="0"/>
              <a:t>Examples of VALIDATION ANNOTATIONS:</a:t>
            </a:r>
          </a:p>
        </p:txBody>
      </p:sp>
      <p:sp>
        <p:nvSpPr>
          <p:cNvPr id="4" name="Slide Number Placeholder 3">
            <a:extLst>
              <a:ext uri="{FF2B5EF4-FFF2-40B4-BE49-F238E27FC236}">
                <a16:creationId xmlns:a16="http://schemas.microsoft.com/office/drawing/2014/main" id="{7DCB80CF-3BE1-4B06-A7FB-516785304680}"/>
              </a:ext>
            </a:extLst>
          </p:cNvPr>
          <p:cNvSpPr>
            <a:spLocks noGrp="1"/>
          </p:cNvSpPr>
          <p:nvPr>
            <p:ph type="sldNum" sz="quarter" idx="4"/>
          </p:nvPr>
        </p:nvSpPr>
        <p:spPr/>
        <p:txBody>
          <a:bodyPr/>
          <a:lstStyle/>
          <a:p>
            <a:fld id="{DDD2A080-DA64-4F5C-9131-47EB793B4410}" type="slidenum">
              <a:rPr lang="en-GB" smtClean="0"/>
              <a:pPr/>
              <a:t>29</a:t>
            </a:fld>
            <a:endParaRPr lang="en-GB"/>
          </a:p>
        </p:txBody>
      </p:sp>
      <p:sp>
        <p:nvSpPr>
          <p:cNvPr id="5" name="Footer Placeholder 4">
            <a:extLst>
              <a:ext uri="{FF2B5EF4-FFF2-40B4-BE49-F238E27FC236}">
                <a16:creationId xmlns:a16="http://schemas.microsoft.com/office/drawing/2014/main" id="{83FA8462-5D1C-4AD5-B522-4D00226C7C6A}"/>
              </a:ext>
            </a:extLst>
          </p:cNvPr>
          <p:cNvSpPr>
            <a:spLocks noGrp="1"/>
          </p:cNvSpPr>
          <p:nvPr>
            <p:ph type="ftr" sz="quarter" idx="3"/>
          </p:nvPr>
        </p:nvSpPr>
        <p:spPr/>
        <p:txBody>
          <a:bodyPr/>
          <a:lstStyle/>
          <a:p>
            <a:r>
              <a:rPr lang="en-GB" noProof="0"/>
              <a:t>Spring</a:t>
            </a:r>
          </a:p>
        </p:txBody>
      </p:sp>
    </p:spTree>
    <p:extLst>
      <p:ext uri="{BB962C8B-B14F-4D97-AF65-F5344CB8AC3E}">
        <p14:creationId xmlns:p14="http://schemas.microsoft.com/office/powerpoint/2010/main" val="198867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5363" y="3261173"/>
            <a:ext cx="5427662" cy="1929951"/>
          </a:xfrm>
        </p:spPr>
        <p:txBody>
          <a:bodyPr/>
          <a:lstStyle/>
          <a:p>
            <a:r>
              <a:rPr lang="en-GB"/>
              <a:t>Spring Framework</a:t>
            </a:r>
            <a:endParaRPr lang="nl-NL"/>
          </a:p>
        </p:txBody>
      </p:sp>
      <p:sp>
        <p:nvSpPr>
          <p:cNvPr id="5" name="Text Placeholder 4"/>
          <p:cNvSpPr>
            <a:spLocks noGrp="1"/>
          </p:cNvSpPr>
          <p:nvPr>
            <p:ph type="body" sz="quarter" idx="12"/>
          </p:nvPr>
        </p:nvSpPr>
        <p:spPr/>
        <p:txBody>
          <a:bodyPr/>
          <a:lstStyle/>
          <a:p>
            <a:r>
              <a:rPr lang="en-GB"/>
              <a:t>01</a:t>
            </a:r>
            <a:endParaRPr lang="nl-NL"/>
          </a:p>
        </p:txBody>
      </p:sp>
      <p:sp>
        <p:nvSpPr>
          <p:cNvPr id="4" name="Slide Number Placeholder 3"/>
          <p:cNvSpPr>
            <a:spLocks noGrp="1"/>
          </p:cNvSpPr>
          <p:nvPr>
            <p:ph type="sldNum" sz="quarter" idx="4"/>
          </p:nvPr>
        </p:nvSpPr>
        <p:spPr/>
        <p:txBody>
          <a:bodyPr/>
          <a:lstStyle/>
          <a:p>
            <a:fld id="{DDD2A080-DA64-4F5C-9131-47EB793B4410}" type="slidenum">
              <a:rPr lang="en-GB" smtClean="0"/>
              <a:pPr/>
              <a:t>3</a:t>
            </a:fld>
            <a:endParaRPr lang="en-GB"/>
          </a:p>
        </p:txBody>
      </p:sp>
      <p:pic>
        <p:nvPicPr>
          <p:cNvPr id="16" name="Picture 15">
            <a:extLst>
              <a:ext uri="{FF2B5EF4-FFF2-40B4-BE49-F238E27FC236}">
                <a16:creationId xmlns:a16="http://schemas.microsoft.com/office/drawing/2014/main" id="{0437C4EB-D174-47C0-BA09-AC305C9FD8FE}"/>
              </a:ext>
            </a:extLst>
          </p:cNvPr>
          <p:cNvPicPr>
            <a:picLocks noChangeAspect="1"/>
          </p:cNvPicPr>
          <p:nvPr/>
        </p:nvPicPr>
        <p:blipFill rotWithShape="1">
          <a:blip r:embed="rId2"/>
          <a:srcRect l="54336" t="-153" r="8282" b="153"/>
          <a:stretch/>
        </p:blipFill>
        <p:spPr>
          <a:xfrm>
            <a:off x="6423025" y="310482"/>
            <a:ext cx="5427663" cy="6237035"/>
          </a:xfrm>
          <a:prstGeom prst="rect">
            <a:avLst/>
          </a:prstGeom>
        </p:spPr>
      </p:pic>
    </p:spTree>
    <p:extLst>
      <p:ext uri="{BB962C8B-B14F-4D97-AF65-F5344CB8AC3E}">
        <p14:creationId xmlns:p14="http://schemas.microsoft.com/office/powerpoint/2010/main" val="833522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F632B8-F147-48CE-9399-8C4825DF80CE}"/>
              </a:ext>
            </a:extLst>
          </p:cNvPr>
          <p:cNvSpPr>
            <a:spLocks noGrp="1"/>
          </p:cNvSpPr>
          <p:nvPr>
            <p:ph type="body" sz="quarter" idx="12"/>
          </p:nvPr>
        </p:nvSpPr>
        <p:spPr>
          <a:xfrm>
            <a:off x="658813" y="1544638"/>
            <a:ext cx="9352933" cy="4475162"/>
          </a:xfrm>
        </p:spPr>
        <p:txBody>
          <a:bodyPr vert="horz" lIns="0" tIns="0" rIns="0" bIns="0" rtlCol="0" anchor="t">
            <a:noAutofit/>
          </a:bodyPr>
          <a:lstStyle/>
          <a:p>
            <a:pPr>
              <a:lnSpc>
                <a:spcPct val="100000"/>
              </a:lnSpc>
            </a:pPr>
            <a:r>
              <a:rPr lang="en-US" dirty="0"/>
              <a:t>- Add dependency in pom.xml</a:t>
            </a:r>
          </a:p>
          <a:p>
            <a:pPr>
              <a:lnSpc>
                <a:spcPct val="100000"/>
              </a:lnSpc>
            </a:pPr>
            <a:r>
              <a:rPr lang="en-US" dirty="0"/>
              <a:t>- Create </a:t>
            </a:r>
            <a:r>
              <a:rPr lang="en-US" dirty="0" err="1"/>
              <a:t>dto</a:t>
            </a:r>
            <a:r>
              <a:rPr lang="en-US" dirty="0"/>
              <a:t> classes on which validation annotations will be added</a:t>
            </a:r>
          </a:p>
          <a:p>
            <a:pPr>
              <a:lnSpc>
                <a:spcPct val="100000"/>
              </a:lnSpc>
            </a:pPr>
            <a:r>
              <a:rPr lang="en-US" dirty="0"/>
              <a:t>- Add needed annotations</a:t>
            </a:r>
          </a:p>
          <a:p>
            <a:pPr>
              <a:lnSpc>
                <a:spcPct val="100000"/>
              </a:lnSpc>
            </a:pPr>
            <a:r>
              <a:rPr lang="en-US" dirty="0"/>
              <a:t>- Annotate controller class with @Validated</a:t>
            </a:r>
          </a:p>
          <a:p>
            <a:pPr>
              <a:lnSpc>
                <a:spcPct val="100000"/>
              </a:lnSpc>
            </a:pPr>
            <a:r>
              <a:rPr lang="en-US" dirty="0"/>
              <a:t>- Annotate request body param with @Valid</a:t>
            </a:r>
          </a:p>
          <a:p>
            <a:pPr>
              <a:lnSpc>
                <a:spcPct val="100000"/>
              </a:lnSpc>
            </a:pPr>
            <a:r>
              <a:rPr lang="en-US" dirty="0"/>
              <a:t>- Possibly add error handler</a:t>
            </a:r>
          </a:p>
        </p:txBody>
      </p:sp>
      <p:sp>
        <p:nvSpPr>
          <p:cNvPr id="3" name="Title 2">
            <a:extLst>
              <a:ext uri="{FF2B5EF4-FFF2-40B4-BE49-F238E27FC236}">
                <a16:creationId xmlns:a16="http://schemas.microsoft.com/office/drawing/2014/main" id="{93384EAD-FB75-431B-9BD4-D7B3BD7689A7}"/>
              </a:ext>
            </a:extLst>
          </p:cNvPr>
          <p:cNvSpPr>
            <a:spLocks noGrp="1"/>
          </p:cNvSpPr>
          <p:nvPr>
            <p:ph type="title"/>
          </p:nvPr>
        </p:nvSpPr>
        <p:spPr/>
        <p:txBody>
          <a:bodyPr/>
          <a:lstStyle/>
          <a:p>
            <a:r>
              <a:rPr lang="en-US" dirty="0"/>
              <a:t>To </a:t>
            </a:r>
            <a:r>
              <a:rPr lang="en-US" dirty="0" err="1"/>
              <a:t>perforM</a:t>
            </a:r>
            <a:r>
              <a:rPr lang="en-US" dirty="0"/>
              <a:t> validation WE NEED to:</a:t>
            </a:r>
          </a:p>
        </p:txBody>
      </p:sp>
      <p:sp>
        <p:nvSpPr>
          <p:cNvPr id="4" name="Slide Number Placeholder 3">
            <a:extLst>
              <a:ext uri="{FF2B5EF4-FFF2-40B4-BE49-F238E27FC236}">
                <a16:creationId xmlns:a16="http://schemas.microsoft.com/office/drawing/2014/main" id="{610F88B0-CE86-4A42-A8A2-32C77BCE35AF}"/>
              </a:ext>
            </a:extLst>
          </p:cNvPr>
          <p:cNvSpPr>
            <a:spLocks noGrp="1"/>
          </p:cNvSpPr>
          <p:nvPr>
            <p:ph type="sldNum" sz="quarter" idx="4"/>
          </p:nvPr>
        </p:nvSpPr>
        <p:spPr/>
        <p:txBody>
          <a:bodyPr/>
          <a:lstStyle/>
          <a:p>
            <a:fld id="{DDD2A080-DA64-4F5C-9131-47EB793B4410}" type="slidenum">
              <a:rPr lang="en-GB" smtClean="0"/>
              <a:pPr/>
              <a:t>30</a:t>
            </a:fld>
            <a:endParaRPr lang="en-GB"/>
          </a:p>
        </p:txBody>
      </p:sp>
      <p:sp>
        <p:nvSpPr>
          <p:cNvPr id="5" name="Footer Placeholder 4">
            <a:extLst>
              <a:ext uri="{FF2B5EF4-FFF2-40B4-BE49-F238E27FC236}">
                <a16:creationId xmlns:a16="http://schemas.microsoft.com/office/drawing/2014/main" id="{8F55CDB5-6002-4C6C-92C3-9C8D5ECD163B}"/>
              </a:ext>
            </a:extLst>
          </p:cNvPr>
          <p:cNvSpPr>
            <a:spLocks noGrp="1"/>
          </p:cNvSpPr>
          <p:nvPr>
            <p:ph type="ftr" sz="quarter" idx="3"/>
          </p:nvPr>
        </p:nvSpPr>
        <p:spPr/>
        <p:txBody>
          <a:bodyPr/>
          <a:lstStyle/>
          <a:p>
            <a:r>
              <a:rPr lang="en-GB" noProof="0"/>
              <a:t>Spring</a:t>
            </a:r>
          </a:p>
        </p:txBody>
      </p:sp>
    </p:spTree>
    <p:extLst>
      <p:ext uri="{BB962C8B-B14F-4D97-AF65-F5344CB8AC3E}">
        <p14:creationId xmlns:p14="http://schemas.microsoft.com/office/powerpoint/2010/main" val="402277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C1B76C-04F7-41E1-96EC-1176969A169B}"/>
              </a:ext>
            </a:extLst>
          </p:cNvPr>
          <p:cNvSpPr>
            <a:spLocks noGrp="1"/>
          </p:cNvSpPr>
          <p:nvPr>
            <p:ph type="body" sz="quarter" idx="12"/>
          </p:nvPr>
        </p:nvSpPr>
        <p:spPr/>
        <p:txBody>
          <a:bodyPr/>
          <a:lstStyle/>
          <a:p>
            <a:r>
              <a:rPr lang="en-US"/>
              <a:t>Database model:</a:t>
            </a:r>
          </a:p>
          <a:p>
            <a:endParaRPr lang="en-US"/>
          </a:p>
        </p:txBody>
      </p:sp>
      <p:sp>
        <p:nvSpPr>
          <p:cNvPr id="3" name="Title 2">
            <a:extLst>
              <a:ext uri="{FF2B5EF4-FFF2-40B4-BE49-F238E27FC236}">
                <a16:creationId xmlns:a16="http://schemas.microsoft.com/office/drawing/2014/main" id="{FC3FD95A-D219-4E5A-A0C6-847A192513E2}"/>
              </a:ext>
            </a:extLst>
          </p:cNvPr>
          <p:cNvSpPr>
            <a:spLocks noGrp="1"/>
          </p:cNvSpPr>
          <p:nvPr>
            <p:ph type="title"/>
          </p:nvPr>
        </p:nvSpPr>
        <p:spPr/>
        <p:txBody>
          <a:bodyPr/>
          <a:lstStyle/>
          <a:p>
            <a:r>
              <a:rPr lang="en-US"/>
              <a:t>WORKING WITH DATA:</a:t>
            </a:r>
          </a:p>
        </p:txBody>
      </p:sp>
      <p:sp>
        <p:nvSpPr>
          <p:cNvPr id="4" name="Slide Number Placeholder 3">
            <a:extLst>
              <a:ext uri="{FF2B5EF4-FFF2-40B4-BE49-F238E27FC236}">
                <a16:creationId xmlns:a16="http://schemas.microsoft.com/office/drawing/2014/main" id="{6E00FB7F-8BBC-4DCE-87AC-07C9E05B8A63}"/>
              </a:ext>
            </a:extLst>
          </p:cNvPr>
          <p:cNvSpPr>
            <a:spLocks noGrp="1"/>
          </p:cNvSpPr>
          <p:nvPr>
            <p:ph type="sldNum" sz="quarter" idx="4"/>
          </p:nvPr>
        </p:nvSpPr>
        <p:spPr/>
        <p:txBody>
          <a:bodyPr/>
          <a:lstStyle/>
          <a:p>
            <a:fld id="{DDD2A080-DA64-4F5C-9131-47EB793B4410}" type="slidenum">
              <a:rPr lang="en-GB" smtClean="0"/>
              <a:pPr/>
              <a:t>31</a:t>
            </a:fld>
            <a:endParaRPr lang="en-GB"/>
          </a:p>
        </p:txBody>
      </p:sp>
      <p:sp>
        <p:nvSpPr>
          <p:cNvPr id="5" name="Footer Placeholder 4">
            <a:extLst>
              <a:ext uri="{FF2B5EF4-FFF2-40B4-BE49-F238E27FC236}">
                <a16:creationId xmlns:a16="http://schemas.microsoft.com/office/drawing/2014/main" id="{541396B7-47FA-4C61-A075-034BF42BA344}"/>
              </a:ext>
            </a:extLst>
          </p:cNvPr>
          <p:cNvSpPr>
            <a:spLocks noGrp="1"/>
          </p:cNvSpPr>
          <p:nvPr>
            <p:ph type="ftr" sz="quarter" idx="3"/>
          </p:nvPr>
        </p:nvSpPr>
        <p:spPr/>
        <p:txBody>
          <a:bodyPr/>
          <a:lstStyle/>
          <a:p>
            <a:r>
              <a:rPr lang="en-GB"/>
              <a:t>Spring</a:t>
            </a:r>
            <a:endParaRPr lang="en-GB" noProof="0"/>
          </a:p>
        </p:txBody>
      </p:sp>
      <p:pic>
        <p:nvPicPr>
          <p:cNvPr id="8" name="Picture 7" descr="A computer screen shot of a computer&#10;&#10;Description automatically generated">
            <a:extLst>
              <a:ext uri="{FF2B5EF4-FFF2-40B4-BE49-F238E27FC236}">
                <a16:creationId xmlns:a16="http://schemas.microsoft.com/office/drawing/2014/main" id="{130DD41B-7287-A423-B5F5-754D9E476E01}"/>
              </a:ext>
            </a:extLst>
          </p:cNvPr>
          <p:cNvPicPr>
            <a:picLocks noChangeAspect="1"/>
          </p:cNvPicPr>
          <p:nvPr/>
        </p:nvPicPr>
        <p:blipFill rotWithShape="1">
          <a:blip r:embed="rId3"/>
          <a:srcRect l="14007" t="26970" b="23902"/>
          <a:stretch/>
        </p:blipFill>
        <p:spPr>
          <a:xfrm>
            <a:off x="1813559" y="1905000"/>
            <a:ext cx="7493001" cy="4280736"/>
          </a:xfrm>
          <a:prstGeom prst="rect">
            <a:avLst/>
          </a:prstGeom>
        </p:spPr>
      </p:pic>
    </p:spTree>
    <p:extLst>
      <p:ext uri="{BB962C8B-B14F-4D97-AF65-F5344CB8AC3E}">
        <p14:creationId xmlns:p14="http://schemas.microsoft.com/office/powerpoint/2010/main" val="22691595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9CD0C6-817F-4C56-896A-C70D2920BB1B}"/>
              </a:ext>
            </a:extLst>
          </p:cNvPr>
          <p:cNvSpPr>
            <a:spLocks noGrp="1"/>
          </p:cNvSpPr>
          <p:nvPr>
            <p:ph type="body" sz="quarter" idx="12"/>
          </p:nvPr>
        </p:nvSpPr>
        <p:spPr>
          <a:xfrm>
            <a:off x="658814" y="1544638"/>
            <a:ext cx="10313986" cy="4475162"/>
          </a:xfrm>
        </p:spPr>
        <p:txBody>
          <a:bodyPr/>
          <a:lstStyle/>
          <a:p>
            <a:r>
              <a:rPr lang="en-US" dirty="0"/>
              <a:t>- We’re going to add data persistence to the Booking application.</a:t>
            </a:r>
          </a:p>
          <a:p>
            <a:r>
              <a:rPr lang="en-US" dirty="0"/>
              <a:t>This can be done using </a:t>
            </a:r>
            <a:r>
              <a:rPr lang="en-US" b="1" dirty="0"/>
              <a:t>Spring support for JDBC </a:t>
            </a:r>
            <a:r>
              <a:rPr lang="en-US" dirty="0"/>
              <a:t>(Java Database Connectivity) but also with </a:t>
            </a:r>
            <a:r>
              <a:rPr lang="en-US" b="1" dirty="0"/>
              <a:t>JPA</a:t>
            </a:r>
            <a:r>
              <a:rPr lang="en-US" dirty="0"/>
              <a:t> (Java Persistence API) in order to eliminate even more code.</a:t>
            </a:r>
          </a:p>
          <a:p>
            <a:r>
              <a:rPr lang="en-US" dirty="0"/>
              <a:t>- One of the most interesting and useful features provided by Spring Data is the ability to automatically create repositories, based on a repository specification interface.</a:t>
            </a:r>
          </a:p>
          <a:p>
            <a:endParaRPr lang="en-US" dirty="0"/>
          </a:p>
          <a:p>
            <a:endParaRPr lang="en-US" dirty="0"/>
          </a:p>
          <a:p>
            <a:endParaRPr lang="en-US" dirty="0"/>
          </a:p>
        </p:txBody>
      </p:sp>
      <p:sp>
        <p:nvSpPr>
          <p:cNvPr id="3" name="Title 2">
            <a:extLst>
              <a:ext uri="{FF2B5EF4-FFF2-40B4-BE49-F238E27FC236}">
                <a16:creationId xmlns:a16="http://schemas.microsoft.com/office/drawing/2014/main" id="{6258A69F-2109-45FC-8B51-3A39A9EB2690}"/>
              </a:ext>
            </a:extLst>
          </p:cNvPr>
          <p:cNvSpPr>
            <a:spLocks noGrp="1"/>
          </p:cNvSpPr>
          <p:nvPr>
            <p:ph type="title"/>
          </p:nvPr>
        </p:nvSpPr>
        <p:spPr>
          <a:xfrm>
            <a:off x="658813" y="515833"/>
            <a:ext cx="9521507" cy="854075"/>
          </a:xfrm>
        </p:spPr>
        <p:txBody>
          <a:bodyPr/>
          <a:lstStyle/>
          <a:p>
            <a:r>
              <a:rPr lang="en-US" dirty="0"/>
              <a:t>Persisting data with Spring Data JPA</a:t>
            </a:r>
          </a:p>
        </p:txBody>
      </p:sp>
      <p:sp>
        <p:nvSpPr>
          <p:cNvPr id="4" name="Slide Number Placeholder 3">
            <a:extLst>
              <a:ext uri="{FF2B5EF4-FFF2-40B4-BE49-F238E27FC236}">
                <a16:creationId xmlns:a16="http://schemas.microsoft.com/office/drawing/2014/main" id="{56FB3D16-B378-41E6-899B-F1FD07E8D60D}"/>
              </a:ext>
            </a:extLst>
          </p:cNvPr>
          <p:cNvSpPr>
            <a:spLocks noGrp="1"/>
          </p:cNvSpPr>
          <p:nvPr>
            <p:ph type="sldNum" sz="quarter" idx="4"/>
          </p:nvPr>
        </p:nvSpPr>
        <p:spPr/>
        <p:txBody>
          <a:bodyPr/>
          <a:lstStyle/>
          <a:p>
            <a:fld id="{DDD2A080-DA64-4F5C-9131-47EB793B4410}" type="slidenum">
              <a:rPr lang="en-GB" smtClean="0"/>
              <a:pPr/>
              <a:t>32</a:t>
            </a:fld>
            <a:endParaRPr lang="en-GB"/>
          </a:p>
        </p:txBody>
      </p:sp>
      <p:sp>
        <p:nvSpPr>
          <p:cNvPr id="5" name="Footer Placeholder 4">
            <a:extLst>
              <a:ext uri="{FF2B5EF4-FFF2-40B4-BE49-F238E27FC236}">
                <a16:creationId xmlns:a16="http://schemas.microsoft.com/office/drawing/2014/main" id="{BB731796-6646-401A-9BDD-8A9E2AD42A0F}"/>
              </a:ext>
            </a:extLst>
          </p:cNvPr>
          <p:cNvSpPr>
            <a:spLocks noGrp="1"/>
          </p:cNvSpPr>
          <p:nvPr>
            <p:ph type="ftr" sz="quarter" idx="3"/>
          </p:nvPr>
        </p:nvSpPr>
        <p:spPr/>
        <p:txBody>
          <a:bodyPr/>
          <a:lstStyle/>
          <a:p>
            <a:r>
              <a:rPr lang="en-GB" noProof="0"/>
              <a:t>Spring</a:t>
            </a:r>
          </a:p>
        </p:txBody>
      </p:sp>
    </p:spTree>
    <p:extLst>
      <p:ext uri="{BB962C8B-B14F-4D97-AF65-F5344CB8AC3E}">
        <p14:creationId xmlns:p14="http://schemas.microsoft.com/office/powerpoint/2010/main" val="29052219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CDF0BE-C8F9-4B1B-9CF4-AF9CE5A3FC9B}"/>
              </a:ext>
            </a:extLst>
          </p:cNvPr>
          <p:cNvSpPr>
            <a:spLocks noGrp="1"/>
          </p:cNvSpPr>
          <p:nvPr>
            <p:ph type="body" sz="quarter" idx="12"/>
          </p:nvPr>
        </p:nvSpPr>
        <p:spPr/>
        <p:txBody>
          <a:bodyPr/>
          <a:lstStyle/>
          <a:p>
            <a:r>
              <a:rPr lang="en-US" dirty="0"/>
              <a:t>- Add the dependency</a:t>
            </a:r>
          </a:p>
          <a:p>
            <a:r>
              <a:rPr lang="en-US" dirty="0"/>
              <a:t>- Add annotations to model classes:</a:t>
            </a:r>
          </a:p>
          <a:p>
            <a:pPr marL="457200" indent="-457200">
              <a:buFont typeface="Arial" panose="020B0604020202020204" pitchFamily="34" charset="0"/>
              <a:buChar char="•"/>
            </a:pPr>
            <a:r>
              <a:rPr lang="en-US" dirty="0"/>
              <a:t>@Entity</a:t>
            </a:r>
          </a:p>
          <a:p>
            <a:pPr marL="457200" indent="-457200">
              <a:buFont typeface="Arial" panose="020B0604020202020204" pitchFamily="34" charset="0"/>
              <a:buChar char="•"/>
            </a:pPr>
            <a:r>
              <a:rPr lang="en-US" dirty="0"/>
              <a:t>@Id</a:t>
            </a:r>
          </a:p>
          <a:p>
            <a:pPr marL="457200" indent="-457200">
              <a:buFont typeface="Arial" panose="020B0604020202020204" pitchFamily="34" charset="0"/>
              <a:buChar char="•"/>
            </a:pPr>
            <a:r>
              <a:rPr lang="en-US" dirty="0"/>
              <a:t>@GeneratedValue</a:t>
            </a:r>
          </a:p>
          <a:p>
            <a:pPr marL="457200" indent="-457200">
              <a:buFont typeface="Arial" panose="020B0604020202020204" pitchFamily="34" charset="0"/>
              <a:buChar char="•"/>
            </a:pPr>
            <a:r>
              <a:rPr lang="en-US" dirty="0"/>
              <a:t>@Table</a:t>
            </a:r>
          </a:p>
          <a:p>
            <a:pPr marL="457200" indent="-457200">
              <a:buFont typeface="Arial" panose="020B0604020202020204" pitchFamily="34" charset="0"/>
              <a:buChar char="•"/>
            </a:pPr>
            <a:r>
              <a:rPr lang="en-US" dirty="0"/>
              <a:t>Annotations for specifying relationships between the tables</a:t>
            </a:r>
          </a:p>
          <a:p>
            <a:r>
              <a:rPr lang="en-US" dirty="0"/>
              <a:t>- Chose the </a:t>
            </a:r>
            <a:r>
              <a:rPr lang="en-US" dirty="0" err="1"/>
              <a:t>db</a:t>
            </a:r>
            <a:r>
              <a:rPr lang="en-US" dirty="0"/>
              <a:t> (h2 in our case)</a:t>
            </a:r>
          </a:p>
          <a:p>
            <a:r>
              <a:rPr lang="en-US" dirty="0"/>
              <a:t>- Add database properties to </a:t>
            </a:r>
            <a:r>
              <a:rPr lang="en-US" dirty="0" err="1"/>
              <a:t>application.yaml</a:t>
            </a:r>
            <a:r>
              <a:rPr lang="en-US" dirty="0"/>
              <a:t> file</a:t>
            </a:r>
          </a:p>
        </p:txBody>
      </p:sp>
      <p:sp>
        <p:nvSpPr>
          <p:cNvPr id="3" name="Title 2">
            <a:extLst>
              <a:ext uri="{FF2B5EF4-FFF2-40B4-BE49-F238E27FC236}">
                <a16:creationId xmlns:a16="http://schemas.microsoft.com/office/drawing/2014/main" id="{B110FDC2-F936-43FF-8EE8-FBEE782100B7}"/>
              </a:ext>
            </a:extLst>
          </p:cNvPr>
          <p:cNvSpPr>
            <a:spLocks noGrp="1"/>
          </p:cNvSpPr>
          <p:nvPr>
            <p:ph type="title"/>
          </p:nvPr>
        </p:nvSpPr>
        <p:spPr/>
        <p:txBody>
          <a:bodyPr/>
          <a:lstStyle/>
          <a:p>
            <a:r>
              <a:rPr lang="en-US" dirty="0"/>
              <a:t>Spring DATA JPA:</a:t>
            </a:r>
          </a:p>
        </p:txBody>
      </p:sp>
      <p:sp>
        <p:nvSpPr>
          <p:cNvPr id="4" name="Slide Number Placeholder 3">
            <a:extLst>
              <a:ext uri="{FF2B5EF4-FFF2-40B4-BE49-F238E27FC236}">
                <a16:creationId xmlns:a16="http://schemas.microsoft.com/office/drawing/2014/main" id="{BF93EF78-79A8-4E1A-B727-2E3D81108A90}"/>
              </a:ext>
            </a:extLst>
          </p:cNvPr>
          <p:cNvSpPr>
            <a:spLocks noGrp="1"/>
          </p:cNvSpPr>
          <p:nvPr>
            <p:ph type="sldNum" sz="quarter" idx="4"/>
          </p:nvPr>
        </p:nvSpPr>
        <p:spPr/>
        <p:txBody>
          <a:bodyPr/>
          <a:lstStyle/>
          <a:p>
            <a:fld id="{DDD2A080-DA64-4F5C-9131-47EB793B4410}" type="slidenum">
              <a:rPr lang="en-GB" smtClean="0"/>
              <a:pPr/>
              <a:t>33</a:t>
            </a:fld>
            <a:endParaRPr lang="en-GB"/>
          </a:p>
        </p:txBody>
      </p:sp>
      <p:sp>
        <p:nvSpPr>
          <p:cNvPr id="5" name="Footer Placeholder 4">
            <a:extLst>
              <a:ext uri="{FF2B5EF4-FFF2-40B4-BE49-F238E27FC236}">
                <a16:creationId xmlns:a16="http://schemas.microsoft.com/office/drawing/2014/main" id="{AB6E3D94-ABE6-42EB-A8ED-4A9D3A74FD28}"/>
              </a:ext>
            </a:extLst>
          </p:cNvPr>
          <p:cNvSpPr>
            <a:spLocks noGrp="1"/>
          </p:cNvSpPr>
          <p:nvPr>
            <p:ph type="ftr" sz="quarter" idx="3"/>
          </p:nvPr>
        </p:nvSpPr>
        <p:spPr/>
        <p:txBody>
          <a:bodyPr/>
          <a:lstStyle/>
          <a:p>
            <a:r>
              <a:rPr lang="en-GB" noProof="0"/>
              <a:t>Spring</a:t>
            </a:r>
          </a:p>
        </p:txBody>
      </p:sp>
    </p:spTree>
    <p:extLst>
      <p:ext uri="{BB962C8B-B14F-4D97-AF65-F5344CB8AC3E}">
        <p14:creationId xmlns:p14="http://schemas.microsoft.com/office/powerpoint/2010/main" val="2906487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ECACC9-356D-47F5-963B-8D2BC1310532}"/>
              </a:ext>
            </a:extLst>
          </p:cNvPr>
          <p:cNvSpPr>
            <a:spLocks noGrp="1"/>
          </p:cNvSpPr>
          <p:nvPr>
            <p:ph type="body" sz="quarter" idx="12"/>
          </p:nvPr>
        </p:nvSpPr>
        <p:spPr/>
        <p:txBody>
          <a:bodyPr/>
          <a:lstStyle/>
          <a:p>
            <a:r>
              <a:rPr lang="en-US" dirty="0"/>
              <a:t>- embedded </a:t>
            </a:r>
            <a:r>
              <a:rPr lang="en-US" dirty="0" err="1"/>
              <a:t>db</a:t>
            </a:r>
            <a:endParaRPr lang="en-US" dirty="0"/>
          </a:p>
          <a:p>
            <a:r>
              <a:rPr lang="en-US" dirty="0"/>
              <a:t>- </a:t>
            </a:r>
            <a:r>
              <a:rPr lang="en-US" dirty="0" err="1"/>
              <a:t>datasource</a:t>
            </a:r>
            <a:r>
              <a:rPr lang="en-US" dirty="0"/>
              <a:t> defined in application properties:</a:t>
            </a:r>
          </a:p>
          <a:p>
            <a:endParaRPr lang="en-US" dirty="0"/>
          </a:p>
          <a:p>
            <a:r>
              <a:rPr lang="en-US" dirty="0">
                <a:solidFill>
                  <a:schemeClr val="tx1"/>
                </a:solidFill>
              </a:rPr>
              <a:t>spring.datasource.url=jdbc:h2:mem:booking</a:t>
            </a:r>
          </a:p>
          <a:p>
            <a:r>
              <a:rPr lang="en-US" dirty="0" err="1">
                <a:solidFill>
                  <a:schemeClr val="tx1"/>
                </a:solidFill>
              </a:rPr>
              <a:t>spring.datasource.driverClassName</a:t>
            </a:r>
            <a:r>
              <a:rPr lang="en-US" dirty="0">
                <a:solidFill>
                  <a:schemeClr val="tx1"/>
                </a:solidFill>
              </a:rPr>
              <a:t>=org.h2.Driver</a:t>
            </a:r>
          </a:p>
          <a:p>
            <a:r>
              <a:rPr lang="en-US" dirty="0" err="1">
                <a:solidFill>
                  <a:schemeClr val="tx1"/>
                </a:solidFill>
              </a:rPr>
              <a:t>spring.datasource.username</a:t>
            </a:r>
            <a:r>
              <a:rPr lang="en-US" dirty="0">
                <a:solidFill>
                  <a:schemeClr val="tx1"/>
                </a:solidFill>
              </a:rPr>
              <a:t>=admin</a:t>
            </a:r>
          </a:p>
          <a:p>
            <a:r>
              <a:rPr lang="en-US" dirty="0" err="1">
                <a:solidFill>
                  <a:schemeClr val="tx1"/>
                </a:solidFill>
              </a:rPr>
              <a:t>spring.datasource.password</a:t>
            </a:r>
            <a:r>
              <a:rPr lang="en-US" dirty="0">
                <a:solidFill>
                  <a:schemeClr val="tx1"/>
                </a:solidFill>
              </a:rPr>
              <a:t>=</a:t>
            </a:r>
          </a:p>
          <a:p>
            <a:r>
              <a:rPr lang="en-US" dirty="0" err="1">
                <a:solidFill>
                  <a:schemeClr val="tx1"/>
                </a:solidFill>
              </a:rPr>
              <a:t>spring.jpa.database</a:t>
            </a:r>
            <a:r>
              <a:rPr lang="en-US" dirty="0">
                <a:solidFill>
                  <a:schemeClr val="tx1"/>
                </a:solidFill>
              </a:rPr>
              <a:t>-platform=org.hibernate.dialect.H2Dialect</a:t>
            </a:r>
          </a:p>
          <a:p>
            <a:r>
              <a:rPr lang="en-US" dirty="0">
                <a:solidFill>
                  <a:schemeClr val="tx1"/>
                </a:solidFill>
              </a:rPr>
              <a:t>spring.h2.console.enabled=true</a:t>
            </a:r>
          </a:p>
          <a:p>
            <a:r>
              <a:rPr lang="en-US" dirty="0">
                <a:solidFill>
                  <a:schemeClr val="tx1"/>
                </a:solidFill>
              </a:rPr>
              <a:t>spring.h2.console.path = /h2</a:t>
            </a:r>
            <a:endParaRPr lang="en-US" dirty="0"/>
          </a:p>
          <a:p>
            <a:endParaRPr lang="en-US" dirty="0"/>
          </a:p>
          <a:p>
            <a:r>
              <a:rPr lang="en-US" dirty="0"/>
              <a:t>- localhost:8080/h2-console (if we enable it </a:t>
            </a:r>
            <a:r>
              <a:rPr lang="en-US" dirty="0" err="1"/>
              <a:t>explicitely</a:t>
            </a:r>
            <a:r>
              <a:rPr lang="en-US" dirty="0"/>
              <a:t>)</a:t>
            </a:r>
          </a:p>
        </p:txBody>
      </p:sp>
      <p:sp>
        <p:nvSpPr>
          <p:cNvPr id="3" name="Title 2">
            <a:extLst>
              <a:ext uri="{FF2B5EF4-FFF2-40B4-BE49-F238E27FC236}">
                <a16:creationId xmlns:a16="http://schemas.microsoft.com/office/drawing/2014/main" id="{5E500321-8E46-43AE-B2D4-14C481FC18D6}"/>
              </a:ext>
            </a:extLst>
          </p:cNvPr>
          <p:cNvSpPr>
            <a:spLocks noGrp="1"/>
          </p:cNvSpPr>
          <p:nvPr>
            <p:ph type="title"/>
          </p:nvPr>
        </p:nvSpPr>
        <p:spPr/>
        <p:txBody>
          <a:bodyPr/>
          <a:lstStyle/>
          <a:p>
            <a:r>
              <a:rPr lang="en-US"/>
              <a:t>H2 database</a:t>
            </a:r>
          </a:p>
        </p:txBody>
      </p:sp>
      <p:sp>
        <p:nvSpPr>
          <p:cNvPr id="4" name="Slide Number Placeholder 3">
            <a:extLst>
              <a:ext uri="{FF2B5EF4-FFF2-40B4-BE49-F238E27FC236}">
                <a16:creationId xmlns:a16="http://schemas.microsoft.com/office/drawing/2014/main" id="{F9250987-0FFE-4AF0-AB54-1C4750D7871E}"/>
              </a:ext>
            </a:extLst>
          </p:cNvPr>
          <p:cNvSpPr>
            <a:spLocks noGrp="1"/>
          </p:cNvSpPr>
          <p:nvPr>
            <p:ph type="sldNum" sz="quarter" idx="4"/>
          </p:nvPr>
        </p:nvSpPr>
        <p:spPr/>
        <p:txBody>
          <a:bodyPr/>
          <a:lstStyle/>
          <a:p>
            <a:fld id="{DDD2A080-DA64-4F5C-9131-47EB793B4410}" type="slidenum">
              <a:rPr lang="en-GB" smtClean="0"/>
              <a:pPr/>
              <a:t>34</a:t>
            </a:fld>
            <a:endParaRPr lang="en-GB"/>
          </a:p>
        </p:txBody>
      </p:sp>
      <p:sp>
        <p:nvSpPr>
          <p:cNvPr id="5" name="Footer Placeholder 4">
            <a:extLst>
              <a:ext uri="{FF2B5EF4-FFF2-40B4-BE49-F238E27FC236}">
                <a16:creationId xmlns:a16="http://schemas.microsoft.com/office/drawing/2014/main" id="{41A96FA4-3EFD-45AF-B957-68D2D1C11EBA}"/>
              </a:ext>
            </a:extLst>
          </p:cNvPr>
          <p:cNvSpPr>
            <a:spLocks noGrp="1"/>
          </p:cNvSpPr>
          <p:nvPr>
            <p:ph type="ftr" sz="quarter" idx="3"/>
          </p:nvPr>
        </p:nvSpPr>
        <p:spPr/>
        <p:txBody>
          <a:bodyPr/>
          <a:lstStyle/>
          <a:p>
            <a:r>
              <a:rPr lang="en-GB" noProof="0"/>
              <a:t>Title of this presentation (Footer Text)</a:t>
            </a:r>
          </a:p>
        </p:txBody>
      </p:sp>
    </p:spTree>
    <p:extLst>
      <p:ext uri="{BB962C8B-B14F-4D97-AF65-F5344CB8AC3E}">
        <p14:creationId xmlns:p14="http://schemas.microsoft.com/office/powerpoint/2010/main" val="1517067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4C325F-B7C7-4D0B-B625-25C2AAD1CA7C}"/>
              </a:ext>
            </a:extLst>
          </p:cNvPr>
          <p:cNvSpPr>
            <a:spLocks noGrp="1"/>
          </p:cNvSpPr>
          <p:nvPr>
            <p:ph type="body" sz="quarter" idx="12"/>
          </p:nvPr>
        </p:nvSpPr>
        <p:spPr>
          <a:xfrm>
            <a:off x="658814" y="1544638"/>
            <a:ext cx="9336086" cy="4475162"/>
          </a:xfrm>
        </p:spPr>
        <p:txBody>
          <a:bodyPr/>
          <a:lstStyle/>
          <a:p>
            <a:r>
              <a:rPr lang="en-US" dirty="0"/>
              <a:t>- </a:t>
            </a:r>
            <a:r>
              <a:rPr lang="en-US" dirty="0" err="1"/>
              <a:t>CrudRepository</a:t>
            </a:r>
            <a:r>
              <a:rPr lang="en-US" dirty="0"/>
              <a:t>, </a:t>
            </a:r>
            <a:r>
              <a:rPr lang="en-US" dirty="0" err="1"/>
              <a:t>JpaRepository</a:t>
            </a:r>
            <a:r>
              <a:rPr lang="en-US" dirty="0"/>
              <a:t>, </a:t>
            </a:r>
            <a:r>
              <a:rPr lang="en-US" dirty="0" err="1"/>
              <a:t>PagingAndSortingRepository</a:t>
            </a:r>
            <a:endParaRPr lang="en-US" dirty="0"/>
          </a:p>
          <a:p>
            <a:r>
              <a:rPr lang="en-US" dirty="0"/>
              <a:t>- Create repository interfaces for each entity</a:t>
            </a:r>
          </a:p>
          <a:p>
            <a:pPr marL="457200" indent="-457200">
              <a:buFontTx/>
              <a:buChar char="-"/>
            </a:pPr>
            <a:endParaRPr lang="en-US" dirty="0"/>
          </a:p>
          <a:p>
            <a:pPr marL="457200" indent="-457200">
              <a:buFontTx/>
              <a:buChar char="-"/>
            </a:pPr>
            <a:endParaRPr lang="en-US" dirty="0"/>
          </a:p>
          <a:p>
            <a:r>
              <a:rPr lang="en-US" dirty="0"/>
              <a:t>- There is already implementation for the methods specific to   those repos</a:t>
            </a:r>
          </a:p>
          <a:p>
            <a:r>
              <a:rPr lang="en-US" dirty="0"/>
              <a:t>- When the application starts, Spring Data JPA automatically generates an implementation on the fly.</a:t>
            </a:r>
          </a:p>
          <a:p>
            <a:pPr marL="457200" indent="-457200">
              <a:buFontTx/>
              <a:buChar char="-"/>
            </a:pPr>
            <a:endParaRPr lang="en-US" dirty="0"/>
          </a:p>
        </p:txBody>
      </p:sp>
      <p:sp>
        <p:nvSpPr>
          <p:cNvPr id="3" name="Title 2">
            <a:extLst>
              <a:ext uri="{FF2B5EF4-FFF2-40B4-BE49-F238E27FC236}">
                <a16:creationId xmlns:a16="http://schemas.microsoft.com/office/drawing/2014/main" id="{CA3A67D4-585A-4A35-BC3F-1F564DFEB013}"/>
              </a:ext>
            </a:extLst>
          </p:cNvPr>
          <p:cNvSpPr>
            <a:spLocks noGrp="1"/>
          </p:cNvSpPr>
          <p:nvPr>
            <p:ph type="title"/>
          </p:nvPr>
        </p:nvSpPr>
        <p:spPr/>
        <p:txBody>
          <a:bodyPr/>
          <a:lstStyle/>
          <a:p>
            <a:r>
              <a:rPr lang="en-US" b="1"/>
              <a:t>Declaring JPA repositories</a:t>
            </a:r>
            <a:br>
              <a:rPr lang="en-US" b="1"/>
            </a:br>
            <a:endParaRPr lang="en-US"/>
          </a:p>
        </p:txBody>
      </p:sp>
      <p:sp>
        <p:nvSpPr>
          <p:cNvPr id="4" name="Slide Number Placeholder 3">
            <a:extLst>
              <a:ext uri="{FF2B5EF4-FFF2-40B4-BE49-F238E27FC236}">
                <a16:creationId xmlns:a16="http://schemas.microsoft.com/office/drawing/2014/main" id="{D2F1DF66-2159-4B05-B15E-9EDF1C678450}"/>
              </a:ext>
            </a:extLst>
          </p:cNvPr>
          <p:cNvSpPr>
            <a:spLocks noGrp="1"/>
          </p:cNvSpPr>
          <p:nvPr>
            <p:ph type="sldNum" sz="quarter" idx="4"/>
          </p:nvPr>
        </p:nvSpPr>
        <p:spPr/>
        <p:txBody>
          <a:bodyPr/>
          <a:lstStyle/>
          <a:p>
            <a:fld id="{DDD2A080-DA64-4F5C-9131-47EB793B4410}" type="slidenum">
              <a:rPr lang="en-GB" smtClean="0"/>
              <a:pPr/>
              <a:t>35</a:t>
            </a:fld>
            <a:endParaRPr lang="en-GB"/>
          </a:p>
        </p:txBody>
      </p:sp>
      <p:sp>
        <p:nvSpPr>
          <p:cNvPr id="5" name="Footer Placeholder 4">
            <a:extLst>
              <a:ext uri="{FF2B5EF4-FFF2-40B4-BE49-F238E27FC236}">
                <a16:creationId xmlns:a16="http://schemas.microsoft.com/office/drawing/2014/main" id="{5746FD76-9E72-4016-993B-D43054F7E1FB}"/>
              </a:ext>
            </a:extLst>
          </p:cNvPr>
          <p:cNvSpPr>
            <a:spLocks noGrp="1"/>
          </p:cNvSpPr>
          <p:nvPr>
            <p:ph type="ftr" sz="quarter" idx="3"/>
          </p:nvPr>
        </p:nvSpPr>
        <p:spPr/>
        <p:txBody>
          <a:bodyPr/>
          <a:lstStyle/>
          <a:p>
            <a:r>
              <a:rPr lang="en-GB" noProof="0"/>
              <a:t>Spring</a:t>
            </a:r>
          </a:p>
        </p:txBody>
      </p:sp>
      <p:pic>
        <p:nvPicPr>
          <p:cNvPr id="7" name="Picture 6">
            <a:extLst>
              <a:ext uri="{FF2B5EF4-FFF2-40B4-BE49-F238E27FC236}">
                <a16:creationId xmlns:a16="http://schemas.microsoft.com/office/drawing/2014/main" id="{C2847A9B-CCCB-A0D4-1B33-F4D7A081FF68}"/>
              </a:ext>
            </a:extLst>
          </p:cNvPr>
          <p:cNvPicPr>
            <a:picLocks noChangeAspect="1"/>
          </p:cNvPicPr>
          <p:nvPr/>
        </p:nvPicPr>
        <p:blipFill>
          <a:blip r:embed="rId3"/>
          <a:stretch>
            <a:fillRect/>
          </a:stretch>
        </p:blipFill>
        <p:spPr>
          <a:xfrm>
            <a:off x="1171633" y="2283379"/>
            <a:ext cx="8414325" cy="344268"/>
          </a:xfrm>
          <a:prstGeom prst="rect">
            <a:avLst/>
          </a:prstGeom>
        </p:spPr>
      </p:pic>
    </p:spTree>
    <p:extLst>
      <p:ext uri="{BB962C8B-B14F-4D97-AF65-F5344CB8AC3E}">
        <p14:creationId xmlns:p14="http://schemas.microsoft.com/office/powerpoint/2010/main" val="6078497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8AB63D-18D5-4F04-8D43-CEC2044F54F0}"/>
              </a:ext>
            </a:extLst>
          </p:cNvPr>
          <p:cNvSpPr>
            <a:spLocks noGrp="1"/>
          </p:cNvSpPr>
          <p:nvPr>
            <p:ph type="body" sz="quarter" idx="12"/>
          </p:nvPr>
        </p:nvSpPr>
        <p:spPr>
          <a:xfrm>
            <a:off x="658814" y="1544638"/>
            <a:ext cx="9648968" cy="4412817"/>
          </a:xfrm>
        </p:spPr>
        <p:txBody>
          <a:bodyPr/>
          <a:lstStyle/>
          <a:p>
            <a:pPr algn="ctr"/>
            <a:r>
              <a:rPr lang="en-US" dirty="0">
                <a:solidFill>
                  <a:schemeClr val="tx1"/>
                </a:solidFill>
              </a:rPr>
              <a:t>List&lt;Booking&gt; </a:t>
            </a:r>
            <a:r>
              <a:rPr lang="en-US" dirty="0" err="1">
                <a:solidFill>
                  <a:schemeClr val="tx1"/>
                </a:solidFill>
              </a:rPr>
              <a:t>findByNumberOfGuests</a:t>
            </a:r>
            <a:r>
              <a:rPr lang="en-US" dirty="0">
                <a:solidFill>
                  <a:schemeClr val="tx1"/>
                </a:solidFill>
              </a:rPr>
              <a:t>(Integer </a:t>
            </a:r>
            <a:r>
              <a:rPr lang="en-US" dirty="0" err="1">
                <a:solidFill>
                  <a:schemeClr val="tx1"/>
                </a:solidFill>
              </a:rPr>
              <a:t>numberOfGuests</a:t>
            </a:r>
            <a:r>
              <a:rPr lang="en-US" dirty="0">
                <a:solidFill>
                  <a:schemeClr val="tx1"/>
                </a:solidFill>
              </a:rPr>
              <a:t>); </a:t>
            </a:r>
          </a:p>
          <a:p>
            <a:endParaRPr lang="en-US" dirty="0"/>
          </a:p>
          <a:p>
            <a:pPr algn="just"/>
            <a:r>
              <a:rPr lang="en-US" dirty="0"/>
              <a:t>- When generating the repository implementation, Spring Data examines any methods in the repository interface, parses the method name, and attempts to understand the method’s purpose in the context of the persisted object (an Booking, in this case). </a:t>
            </a:r>
          </a:p>
          <a:p>
            <a:pPr algn="just"/>
            <a:r>
              <a:rPr lang="en-US" dirty="0"/>
              <a:t>- Spring Data knows that this method is intended to find Bookings, because you’ve parameterized </a:t>
            </a:r>
            <a:r>
              <a:rPr lang="en-US" dirty="0" err="1"/>
              <a:t>JpaRepository</a:t>
            </a:r>
            <a:r>
              <a:rPr lang="en-US" dirty="0"/>
              <a:t> with </a:t>
            </a:r>
            <a:r>
              <a:rPr lang="en-US" sz="2400" b="0" kern="1200" baseline="0" dirty="0">
                <a:solidFill>
                  <a:srgbClr val="1434A0"/>
                </a:solidFill>
                <a:effectLst/>
                <a:latin typeface="Tw Cen MT" panose="020B0602020104020603" pitchFamily="34" charset="0"/>
                <a:ea typeface="+mn-ea"/>
                <a:cs typeface="ING Me"/>
              </a:rPr>
              <a:t>Booking</a:t>
            </a:r>
            <a:r>
              <a:rPr lang="en-US" dirty="0"/>
              <a:t>. The method name, </a:t>
            </a:r>
            <a:r>
              <a:rPr lang="en-US" dirty="0" err="1"/>
              <a:t>findByNumberOfGuests</a:t>
            </a:r>
            <a:r>
              <a:rPr lang="en-US" dirty="0"/>
              <a:t>, makes it clear that this method should find all Booking entities by matching their </a:t>
            </a:r>
            <a:r>
              <a:rPr lang="en-US" dirty="0" err="1"/>
              <a:t>numberOfGuests</a:t>
            </a:r>
            <a:r>
              <a:rPr lang="en-US" dirty="0"/>
              <a:t> property with the value passed in as a parameter to the method.</a:t>
            </a:r>
          </a:p>
          <a:p>
            <a:endParaRPr lang="en-US" dirty="0"/>
          </a:p>
        </p:txBody>
      </p:sp>
      <p:sp>
        <p:nvSpPr>
          <p:cNvPr id="3" name="Title 2">
            <a:extLst>
              <a:ext uri="{FF2B5EF4-FFF2-40B4-BE49-F238E27FC236}">
                <a16:creationId xmlns:a16="http://schemas.microsoft.com/office/drawing/2014/main" id="{32696075-C914-4F6E-827C-5C405B4522A3}"/>
              </a:ext>
            </a:extLst>
          </p:cNvPr>
          <p:cNvSpPr>
            <a:spLocks noGrp="1"/>
          </p:cNvSpPr>
          <p:nvPr>
            <p:ph type="title"/>
          </p:nvPr>
        </p:nvSpPr>
        <p:spPr/>
        <p:txBody>
          <a:bodyPr/>
          <a:lstStyle/>
          <a:p>
            <a:r>
              <a:rPr lang="en-US" dirty="0"/>
              <a:t>Customizing JPA repositories</a:t>
            </a:r>
            <a:br>
              <a:rPr lang="en-US" dirty="0"/>
            </a:br>
            <a:endParaRPr lang="en-US" dirty="0"/>
          </a:p>
        </p:txBody>
      </p:sp>
      <p:sp>
        <p:nvSpPr>
          <p:cNvPr id="4" name="Slide Number Placeholder 3">
            <a:extLst>
              <a:ext uri="{FF2B5EF4-FFF2-40B4-BE49-F238E27FC236}">
                <a16:creationId xmlns:a16="http://schemas.microsoft.com/office/drawing/2014/main" id="{AFDFF8BF-2319-4B95-AA2B-62FDFE3787A7}"/>
              </a:ext>
            </a:extLst>
          </p:cNvPr>
          <p:cNvSpPr>
            <a:spLocks noGrp="1"/>
          </p:cNvSpPr>
          <p:nvPr>
            <p:ph type="sldNum" sz="quarter" idx="4"/>
          </p:nvPr>
        </p:nvSpPr>
        <p:spPr/>
        <p:txBody>
          <a:bodyPr/>
          <a:lstStyle/>
          <a:p>
            <a:fld id="{DDD2A080-DA64-4F5C-9131-47EB793B4410}" type="slidenum">
              <a:rPr lang="en-GB" smtClean="0"/>
              <a:pPr/>
              <a:t>36</a:t>
            </a:fld>
            <a:endParaRPr lang="en-GB"/>
          </a:p>
        </p:txBody>
      </p:sp>
      <p:sp>
        <p:nvSpPr>
          <p:cNvPr id="5" name="Footer Placeholder 4">
            <a:extLst>
              <a:ext uri="{FF2B5EF4-FFF2-40B4-BE49-F238E27FC236}">
                <a16:creationId xmlns:a16="http://schemas.microsoft.com/office/drawing/2014/main" id="{5FDCB662-FA4B-4AED-AA84-3F36EEED36BF}"/>
              </a:ext>
            </a:extLst>
          </p:cNvPr>
          <p:cNvSpPr>
            <a:spLocks noGrp="1"/>
          </p:cNvSpPr>
          <p:nvPr>
            <p:ph type="ftr" sz="quarter" idx="3"/>
          </p:nvPr>
        </p:nvSpPr>
        <p:spPr/>
        <p:txBody>
          <a:bodyPr/>
          <a:lstStyle/>
          <a:p>
            <a:r>
              <a:rPr lang="en-GB" noProof="0"/>
              <a:t>Spring</a:t>
            </a:r>
          </a:p>
        </p:txBody>
      </p:sp>
    </p:spTree>
    <p:extLst>
      <p:ext uri="{BB962C8B-B14F-4D97-AF65-F5344CB8AC3E}">
        <p14:creationId xmlns:p14="http://schemas.microsoft.com/office/powerpoint/2010/main" val="27768600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15857EF-5D30-4478-A3CF-229DB010F53B}"/>
              </a:ext>
            </a:extLst>
          </p:cNvPr>
          <p:cNvSpPr>
            <a:spLocks noGrp="1"/>
          </p:cNvSpPr>
          <p:nvPr>
            <p:ph type="body" sz="quarter" idx="12"/>
          </p:nvPr>
        </p:nvSpPr>
        <p:spPr>
          <a:xfrm>
            <a:off x="658814" y="443345"/>
            <a:ext cx="8966200" cy="5576455"/>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Although the naming convention can be useful for relatively simple queries, method names could get out of hand for more complex queries. In that case, feel free to name the method anything you want and annotate it with </a:t>
            </a:r>
            <a:r>
              <a:rPr lang="en-US" b="1" dirty="0"/>
              <a:t>@Query</a:t>
            </a:r>
            <a:r>
              <a:rPr lang="en-US" dirty="0"/>
              <a:t> to explicitly specify the query to be performed when the method is called, as this example shows:</a:t>
            </a:r>
          </a:p>
          <a:p>
            <a:endParaRPr lang="en-US" dirty="0"/>
          </a:p>
          <a:p>
            <a:r>
              <a:rPr lang="en-US" dirty="0">
                <a:solidFill>
                  <a:schemeClr val="tx1"/>
                </a:solidFill>
              </a:rPr>
              <a:t>@Query("Booking b where </a:t>
            </a:r>
            <a:r>
              <a:rPr lang="en-US" dirty="0" err="1">
                <a:solidFill>
                  <a:schemeClr val="tx1"/>
                </a:solidFill>
              </a:rPr>
              <a:t>b.numberOfGuests</a:t>
            </a:r>
            <a:r>
              <a:rPr lang="en-US" dirty="0">
                <a:solidFill>
                  <a:schemeClr val="tx1"/>
                </a:solidFill>
              </a:rPr>
              <a:t>=5") List&lt;Booking&gt; </a:t>
            </a:r>
            <a:r>
              <a:rPr lang="en-US" dirty="0" err="1">
                <a:solidFill>
                  <a:schemeClr val="tx1"/>
                </a:solidFill>
              </a:rPr>
              <a:t>findBookingsWithFiveGuests</a:t>
            </a:r>
            <a:r>
              <a:rPr lang="en-US" dirty="0">
                <a:solidFill>
                  <a:schemeClr val="tx1"/>
                </a:solidFill>
              </a:rPr>
              <a:t>();</a:t>
            </a:r>
          </a:p>
          <a:p>
            <a:endParaRPr lang="en-US" dirty="0"/>
          </a:p>
        </p:txBody>
      </p:sp>
      <p:sp>
        <p:nvSpPr>
          <p:cNvPr id="4" name="Slide Number Placeholder 3">
            <a:extLst>
              <a:ext uri="{FF2B5EF4-FFF2-40B4-BE49-F238E27FC236}">
                <a16:creationId xmlns:a16="http://schemas.microsoft.com/office/drawing/2014/main" id="{57935E5E-21E0-44FB-9CF8-080AF0A66E18}"/>
              </a:ext>
            </a:extLst>
          </p:cNvPr>
          <p:cNvSpPr>
            <a:spLocks noGrp="1"/>
          </p:cNvSpPr>
          <p:nvPr>
            <p:ph type="sldNum" sz="quarter" idx="4"/>
          </p:nvPr>
        </p:nvSpPr>
        <p:spPr/>
        <p:txBody>
          <a:bodyPr/>
          <a:lstStyle/>
          <a:p>
            <a:fld id="{DDD2A080-DA64-4F5C-9131-47EB793B4410}" type="slidenum">
              <a:rPr lang="en-GB" smtClean="0"/>
              <a:pPr/>
              <a:t>37</a:t>
            </a:fld>
            <a:endParaRPr lang="en-GB"/>
          </a:p>
        </p:txBody>
      </p:sp>
      <p:sp>
        <p:nvSpPr>
          <p:cNvPr id="5" name="Footer Placeholder 4">
            <a:extLst>
              <a:ext uri="{FF2B5EF4-FFF2-40B4-BE49-F238E27FC236}">
                <a16:creationId xmlns:a16="http://schemas.microsoft.com/office/drawing/2014/main" id="{7D6FB14F-B350-4056-BDC2-461CE14CEFB6}"/>
              </a:ext>
            </a:extLst>
          </p:cNvPr>
          <p:cNvSpPr>
            <a:spLocks noGrp="1"/>
          </p:cNvSpPr>
          <p:nvPr>
            <p:ph type="ftr" sz="quarter" idx="3"/>
          </p:nvPr>
        </p:nvSpPr>
        <p:spPr/>
        <p:txBody>
          <a:bodyPr/>
          <a:lstStyle/>
          <a:p>
            <a:r>
              <a:rPr lang="en-GB" noProof="0"/>
              <a:t>Spring</a:t>
            </a:r>
          </a:p>
        </p:txBody>
      </p:sp>
      <p:pic>
        <p:nvPicPr>
          <p:cNvPr id="6" name="Picture 5" descr="A diagram of method of methoding&#10;&#10;Description automatically generated with medium confidence">
            <a:extLst>
              <a:ext uri="{FF2B5EF4-FFF2-40B4-BE49-F238E27FC236}">
                <a16:creationId xmlns:a16="http://schemas.microsoft.com/office/drawing/2014/main" id="{2DBDD622-3069-3F4B-0F24-BD3727A667E2}"/>
              </a:ext>
            </a:extLst>
          </p:cNvPr>
          <p:cNvPicPr>
            <a:picLocks noChangeAspect="1"/>
          </p:cNvPicPr>
          <p:nvPr/>
        </p:nvPicPr>
        <p:blipFill>
          <a:blip r:embed="rId3"/>
          <a:stretch>
            <a:fillRect/>
          </a:stretch>
        </p:blipFill>
        <p:spPr>
          <a:xfrm>
            <a:off x="1954450" y="297650"/>
            <a:ext cx="6610430" cy="2611927"/>
          </a:xfrm>
          <a:prstGeom prst="rect">
            <a:avLst/>
          </a:prstGeom>
        </p:spPr>
      </p:pic>
    </p:spTree>
    <p:extLst>
      <p:ext uri="{BB962C8B-B14F-4D97-AF65-F5344CB8AC3E}">
        <p14:creationId xmlns:p14="http://schemas.microsoft.com/office/powerpoint/2010/main" val="10351897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B80D5D-12B4-4FF6-9D70-E95B8A28300A}"/>
              </a:ext>
            </a:extLst>
          </p:cNvPr>
          <p:cNvSpPr>
            <a:spLocks noGrp="1"/>
          </p:cNvSpPr>
          <p:nvPr>
            <p:ph type="body" sz="quarter" idx="12"/>
          </p:nvPr>
        </p:nvSpPr>
        <p:spPr/>
        <p:txBody>
          <a:bodyPr/>
          <a:lstStyle/>
          <a:p>
            <a:r>
              <a:rPr lang="en-US" dirty="0"/>
              <a:t>A Unit Test Case is a part of code, which ensures that another part of code (method) works as expected. To achieve the desired results quickly, a test framework is required.</a:t>
            </a:r>
          </a:p>
          <a:p>
            <a:endParaRPr lang="en-US" dirty="0"/>
          </a:p>
          <a:p>
            <a:r>
              <a:rPr lang="en-US" dirty="0"/>
              <a:t>JUnit is popular Java testing framework for writing and running tests. </a:t>
            </a:r>
          </a:p>
          <a:p>
            <a:endParaRPr lang="en-US" dirty="0"/>
          </a:p>
          <a:p>
            <a:r>
              <a:rPr lang="en-US" dirty="0"/>
              <a:t>JUnit features:</a:t>
            </a:r>
          </a:p>
          <a:p>
            <a:r>
              <a:rPr lang="en-US" dirty="0"/>
              <a:t>  -Provides annotations to identify test methods.</a:t>
            </a:r>
          </a:p>
          <a:p>
            <a:r>
              <a:rPr lang="en-US" dirty="0"/>
              <a:t>  -Provides assertions for testing expected results.</a:t>
            </a:r>
          </a:p>
          <a:p>
            <a:r>
              <a:rPr lang="en-US" dirty="0"/>
              <a:t>  -Provides test runners for running tests.</a:t>
            </a:r>
          </a:p>
          <a:p>
            <a:r>
              <a:rPr lang="en-US" dirty="0"/>
              <a:t>  -Easy to use and analyze results. -&gt;JUnit shows test progress in a bar that is green if the test is running smoothly, and it turns red when a test fails.</a:t>
            </a:r>
          </a:p>
          <a:p>
            <a:endParaRPr lang="en-US" dirty="0"/>
          </a:p>
        </p:txBody>
      </p:sp>
      <p:sp>
        <p:nvSpPr>
          <p:cNvPr id="3" name="Title 2">
            <a:extLst>
              <a:ext uri="{FF2B5EF4-FFF2-40B4-BE49-F238E27FC236}">
                <a16:creationId xmlns:a16="http://schemas.microsoft.com/office/drawing/2014/main" id="{91C817B4-0BCF-4BE7-A262-CD3CE0A517D4}"/>
              </a:ext>
            </a:extLst>
          </p:cNvPr>
          <p:cNvSpPr>
            <a:spLocks noGrp="1"/>
          </p:cNvSpPr>
          <p:nvPr>
            <p:ph type="title"/>
          </p:nvPr>
        </p:nvSpPr>
        <p:spPr/>
        <p:txBody>
          <a:bodyPr/>
          <a:lstStyle/>
          <a:p>
            <a:r>
              <a:rPr lang="en-US" dirty="0"/>
              <a:t>UNIT TESTING WITH SPRING BOOT</a:t>
            </a:r>
          </a:p>
        </p:txBody>
      </p:sp>
      <p:sp>
        <p:nvSpPr>
          <p:cNvPr id="4" name="Slide Number Placeholder 3">
            <a:extLst>
              <a:ext uri="{FF2B5EF4-FFF2-40B4-BE49-F238E27FC236}">
                <a16:creationId xmlns:a16="http://schemas.microsoft.com/office/drawing/2014/main" id="{8C6E1E2A-8BC2-4F63-8BE4-96AD6DB1129D}"/>
              </a:ext>
            </a:extLst>
          </p:cNvPr>
          <p:cNvSpPr>
            <a:spLocks noGrp="1"/>
          </p:cNvSpPr>
          <p:nvPr>
            <p:ph type="sldNum" sz="quarter" idx="4"/>
          </p:nvPr>
        </p:nvSpPr>
        <p:spPr/>
        <p:txBody>
          <a:bodyPr/>
          <a:lstStyle/>
          <a:p>
            <a:fld id="{DDD2A080-DA64-4F5C-9131-47EB793B4410}" type="slidenum">
              <a:rPr lang="en-GB" smtClean="0"/>
              <a:pPr/>
              <a:t>38</a:t>
            </a:fld>
            <a:endParaRPr lang="en-GB"/>
          </a:p>
        </p:txBody>
      </p:sp>
      <p:sp>
        <p:nvSpPr>
          <p:cNvPr id="5" name="Footer Placeholder 4">
            <a:extLst>
              <a:ext uri="{FF2B5EF4-FFF2-40B4-BE49-F238E27FC236}">
                <a16:creationId xmlns:a16="http://schemas.microsoft.com/office/drawing/2014/main" id="{49EB38E8-C088-4A13-8E0F-8DAD0CAA2AB5}"/>
              </a:ext>
            </a:extLst>
          </p:cNvPr>
          <p:cNvSpPr>
            <a:spLocks noGrp="1"/>
          </p:cNvSpPr>
          <p:nvPr>
            <p:ph type="ftr" sz="quarter" idx="3"/>
          </p:nvPr>
        </p:nvSpPr>
        <p:spPr/>
        <p:txBody>
          <a:bodyPr/>
          <a:lstStyle/>
          <a:p>
            <a:r>
              <a:rPr lang="en-GB" noProof="0"/>
              <a:t>Spring </a:t>
            </a:r>
          </a:p>
        </p:txBody>
      </p:sp>
    </p:spTree>
    <p:extLst>
      <p:ext uri="{BB962C8B-B14F-4D97-AF65-F5344CB8AC3E}">
        <p14:creationId xmlns:p14="http://schemas.microsoft.com/office/powerpoint/2010/main" val="23464496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B9926B-6F2C-4906-BC2B-B3F4C26D7116}"/>
              </a:ext>
            </a:extLst>
          </p:cNvPr>
          <p:cNvSpPr>
            <a:spLocks noGrp="1"/>
          </p:cNvSpPr>
          <p:nvPr>
            <p:ph type="body" sz="quarter" idx="12"/>
          </p:nvPr>
        </p:nvSpPr>
        <p:spPr/>
        <p:txBody>
          <a:bodyPr/>
          <a:lstStyle/>
          <a:p>
            <a:r>
              <a:rPr lang="en-US" dirty="0"/>
              <a:t>Mockito is a mocking framework for unit tests written in Java. </a:t>
            </a:r>
          </a:p>
          <a:p>
            <a:r>
              <a:rPr lang="en-US" dirty="0"/>
              <a:t> </a:t>
            </a:r>
          </a:p>
          <a:p>
            <a:r>
              <a:rPr lang="en-US" dirty="0"/>
              <a:t>Mockito complements JUnit by providing the ability to create mock objects, thereby simulating interactions between components without using actual implementations.</a:t>
            </a:r>
          </a:p>
          <a:p>
            <a:endParaRPr lang="en-US" dirty="0"/>
          </a:p>
          <a:p>
            <a:r>
              <a:rPr lang="en-US" dirty="0"/>
              <a:t>Key features: Mock creation, stubbing methods and verification.</a:t>
            </a:r>
          </a:p>
          <a:p>
            <a:endParaRPr lang="en-US" dirty="0"/>
          </a:p>
          <a:p>
            <a:r>
              <a:rPr lang="en-US" dirty="0"/>
              <a:t>Examples:</a:t>
            </a:r>
          </a:p>
          <a:p>
            <a:r>
              <a:rPr lang="en-US" dirty="0">
                <a:solidFill>
                  <a:schemeClr val="tx1"/>
                </a:solidFill>
              </a:rPr>
              <a:t>when(</a:t>
            </a:r>
            <a:r>
              <a:rPr lang="en-US" dirty="0" err="1">
                <a:solidFill>
                  <a:schemeClr val="tx1"/>
                </a:solidFill>
              </a:rPr>
              <a:t>mockService.find</a:t>
            </a:r>
            <a:r>
              <a:rPr lang="en-US" dirty="0">
                <a:solidFill>
                  <a:schemeClr val="tx1"/>
                </a:solidFill>
              </a:rPr>
              <a:t>()).</a:t>
            </a:r>
            <a:r>
              <a:rPr lang="en-US" dirty="0" err="1">
                <a:solidFill>
                  <a:schemeClr val="tx1"/>
                </a:solidFill>
              </a:rPr>
              <a:t>thenReturn</a:t>
            </a:r>
            <a:r>
              <a:rPr lang="en-US" dirty="0">
                <a:solidFill>
                  <a:schemeClr val="tx1"/>
                </a:solidFill>
              </a:rPr>
              <a:t>(</a:t>
            </a:r>
            <a:r>
              <a:rPr lang="en-US" dirty="0" err="1">
                <a:solidFill>
                  <a:schemeClr val="tx1"/>
                </a:solidFill>
              </a:rPr>
              <a:t>expectedValue</a:t>
            </a:r>
            <a:r>
              <a:rPr lang="en-US" dirty="0">
                <a:solidFill>
                  <a:schemeClr val="tx1"/>
                </a:solidFill>
              </a:rPr>
              <a:t>);</a:t>
            </a:r>
          </a:p>
          <a:p>
            <a:r>
              <a:rPr lang="en-US" dirty="0">
                <a:solidFill>
                  <a:schemeClr val="tx1"/>
                </a:solidFill>
              </a:rPr>
              <a:t>verify(</a:t>
            </a:r>
            <a:r>
              <a:rPr lang="en-US" dirty="0" err="1">
                <a:solidFill>
                  <a:schemeClr val="tx1"/>
                </a:solidFill>
              </a:rPr>
              <a:t>mockService</a:t>
            </a:r>
            <a:r>
              <a:rPr lang="en-US" dirty="0">
                <a:solidFill>
                  <a:schemeClr val="tx1"/>
                </a:solidFill>
              </a:rPr>
              <a:t>, times(1)).find();</a:t>
            </a:r>
          </a:p>
        </p:txBody>
      </p:sp>
      <p:sp>
        <p:nvSpPr>
          <p:cNvPr id="3" name="Title 2">
            <a:extLst>
              <a:ext uri="{FF2B5EF4-FFF2-40B4-BE49-F238E27FC236}">
                <a16:creationId xmlns:a16="http://schemas.microsoft.com/office/drawing/2014/main" id="{A52E0A6B-C734-486D-A555-9A3A537FF778}"/>
              </a:ext>
            </a:extLst>
          </p:cNvPr>
          <p:cNvSpPr>
            <a:spLocks noGrp="1"/>
          </p:cNvSpPr>
          <p:nvPr>
            <p:ph type="title"/>
          </p:nvPr>
        </p:nvSpPr>
        <p:spPr/>
        <p:txBody>
          <a:bodyPr/>
          <a:lstStyle/>
          <a:p>
            <a:r>
              <a:rPr lang="en-US"/>
              <a:t>MOCKITO</a:t>
            </a:r>
          </a:p>
        </p:txBody>
      </p:sp>
      <p:sp>
        <p:nvSpPr>
          <p:cNvPr id="4" name="Slide Number Placeholder 3">
            <a:extLst>
              <a:ext uri="{FF2B5EF4-FFF2-40B4-BE49-F238E27FC236}">
                <a16:creationId xmlns:a16="http://schemas.microsoft.com/office/drawing/2014/main" id="{7146E7A5-708E-4FD4-92CB-7AF157510DD2}"/>
              </a:ext>
            </a:extLst>
          </p:cNvPr>
          <p:cNvSpPr>
            <a:spLocks noGrp="1"/>
          </p:cNvSpPr>
          <p:nvPr>
            <p:ph type="sldNum" sz="quarter" idx="4"/>
          </p:nvPr>
        </p:nvSpPr>
        <p:spPr/>
        <p:txBody>
          <a:bodyPr/>
          <a:lstStyle/>
          <a:p>
            <a:fld id="{DDD2A080-DA64-4F5C-9131-47EB793B4410}" type="slidenum">
              <a:rPr lang="en-GB" smtClean="0"/>
              <a:pPr/>
              <a:t>39</a:t>
            </a:fld>
            <a:endParaRPr lang="en-GB"/>
          </a:p>
        </p:txBody>
      </p:sp>
      <p:sp>
        <p:nvSpPr>
          <p:cNvPr id="5" name="Footer Placeholder 4">
            <a:extLst>
              <a:ext uri="{FF2B5EF4-FFF2-40B4-BE49-F238E27FC236}">
                <a16:creationId xmlns:a16="http://schemas.microsoft.com/office/drawing/2014/main" id="{5E29E013-3331-49AB-833F-4BB5A63E5259}"/>
              </a:ext>
            </a:extLst>
          </p:cNvPr>
          <p:cNvSpPr>
            <a:spLocks noGrp="1"/>
          </p:cNvSpPr>
          <p:nvPr>
            <p:ph type="ftr" sz="quarter" idx="3"/>
          </p:nvPr>
        </p:nvSpPr>
        <p:spPr>
          <a:xfrm>
            <a:off x="658813" y="6370640"/>
            <a:ext cx="8912269" cy="189708"/>
          </a:xfrm>
        </p:spPr>
        <p:txBody>
          <a:bodyPr/>
          <a:lstStyle/>
          <a:p>
            <a:r>
              <a:rPr lang="en-GB" dirty="0"/>
              <a:t>Spring</a:t>
            </a:r>
            <a:endParaRPr lang="en-GB" noProof="0" dirty="0"/>
          </a:p>
        </p:txBody>
      </p:sp>
    </p:spTree>
    <p:extLst>
      <p:ext uri="{BB962C8B-B14F-4D97-AF65-F5344CB8AC3E}">
        <p14:creationId xmlns:p14="http://schemas.microsoft.com/office/powerpoint/2010/main" val="1615334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6348413" y="6372229"/>
            <a:ext cx="272256" cy="188119"/>
          </a:xfrm>
        </p:spPr>
        <p:txBody>
          <a:bodyPr/>
          <a:lstStyle/>
          <a:p>
            <a:fld id="{DDD2A080-DA64-4F5C-9131-47EB793B4410}" type="slidenum">
              <a:rPr lang="en-GB" noProof="0" smtClean="0"/>
              <a:pPr/>
              <a:t>4</a:t>
            </a:fld>
            <a:endParaRPr lang="en-GB" noProof="0"/>
          </a:p>
        </p:txBody>
      </p:sp>
      <p:sp>
        <p:nvSpPr>
          <p:cNvPr id="3" name="Text Placeholder 2"/>
          <p:cNvSpPr>
            <a:spLocks noGrp="1"/>
          </p:cNvSpPr>
          <p:nvPr>
            <p:ph type="body" sz="quarter" idx="12"/>
          </p:nvPr>
        </p:nvSpPr>
        <p:spPr>
          <a:xfrm>
            <a:off x="5451231" y="1488831"/>
            <a:ext cx="6657034" cy="4853336"/>
          </a:xfrm>
        </p:spPr>
        <p:txBody>
          <a:bodyPr vert="horz" lIns="0" tIns="0" rIns="0" bIns="0" rtlCol="0" anchor="t">
            <a:noAutofit/>
          </a:bodyPr>
          <a:lstStyle/>
          <a:p>
            <a:pPr marL="457200" indent="-457200">
              <a:buFontTx/>
              <a:buChar char="-"/>
            </a:pPr>
            <a:endParaRPr lang="en-US"/>
          </a:p>
          <a:p>
            <a:pPr marL="457200" indent="-457200">
              <a:buFont typeface="Arial" panose="020B0604020202020204" pitchFamily="34" charset="0"/>
              <a:buChar char="•"/>
            </a:pPr>
            <a:r>
              <a:rPr lang="en-US"/>
              <a:t>one of the most widely used Java Frameworks for building Web applications.</a:t>
            </a:r>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it provides everything you need to embrace the Java language in an enterprise environment</a:t>
            </a:r>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focuses on several areas of an application and provides a wide range of features. </a:t>
            </a:r>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it is open source and has a large and active community.</a:t>
            </a:r>
          </a:p>
          <a:p>
            <a:pPr marL="457200" indent="-457200">
              <a:buFontTx/>
              <a:buChar char="-"/>
            </a:pPr>
            <a:endParaRPr lang="nl-NL"/>
          </a:p>
        </p:txBody>
      </p:sp>
      <p:sp>
        <p:nvSpPr>
          <p:cNvPr id="4" name="Title 3"/>
          <p:cNvSpPr>
            <a:spLocks noGrp="1"/>
          </p:cNvSpPr>
          <p:nvPr>
            <p:ph type="title"/>
          </p:nvPr>
        </p:nvSpPr>
        <p:spPr>
          <a:xfrm>
            <a:off x="5536643" y="515833"/>
            <a:ext cx="6420896" cy="854075"/>
          </a:xfrm>
        </p:spPr>
        <p:txBody>
          <a:bodyPr/>
          <a:lstStyle/>
          <a:p>
            <a:r>
              <a:rPr lang="en-GB"/>
              <a:t>About Spring Framework</a:t>
            </a:r>
            <a:endParaRPr lang="nl-NL"/>
          </a:p>
        </p:txBody>
      </p:sp>
      <p:sp>
        <p:nvSpPr>
          <p:cNvPr id="5" name="Footer Placeholder 4"/>
          <p:cNvSpPr>
            <a:spLocks noGrp="1"/>
          </p:cNvSpPr>
          <p:nvPr>
            <p:ph type="ftr" sz="quarter" idx="3"/>
          </p:nvPr>
        </p:nvSpPr>
        <p:spPr>
          <a:xfrm>
            <a:off x="6661152" y="6370641"/>
            <a:ext cx="3997324" cy="189708"/>
          </a:xfrm>
        </p:spPr>
        <p:txBody>
          <a:bodyPr/>
          <a:lstStyle/>
          <a:p>
            <a:r>
              <a:rPr lang="en-GB"/>
              <a:t>Spring Framework</a:t>
            </a:r>
            <a:endParaRPr lang="nl-NL"/>
          </a:p>
        </p:txBody>
      </p:sp>
      <p:pic>
        <p:nvPicPr>
          <p:cNvPr id="9" name="Picture Placeholder 8">
            <a:extLst>
              <a:ext uri="{FF2B5EF4-FFF2-40B4-BE49-F238E27FC236}">
                <a16:creationId xmlns:a16="http://schemas.microsoft.com/office/drawing/2014/main" id="{BEAD4664-8915-4AFC-9DF4-49E300E4246D}"/>
              </a:ext>
            </a:extLst>
          </p:cNvPr>
          <p:cNvPicPr>
            <a:picLocks noGrp="1" noChangeAspect="1"/>
          </p:cNvPicPr>
          <p:nvPr>
            <p:ph type="pic" sz="quarter" idx="15"/>
          </p:nvPr>
        </p:nvPicPr>
        <p:blipFill>
          <a:blip r:embed="rId3"/>
          <a:srcRect l="20603" r="20603"/>
          <a:stretch>
            <a:fillRect/>
          </a:stretch>
        </p:blipFill>
        <p:spPr>
          <a:xfrm>
            <a:off x="-40483" y="0"/>
            <a:ext cx="5385916" cy="6923714"/>
          </a:xfrm>
        </p:spPr>
      </p:pic>
    </p:spTree>
    <p:extLst>
      <p:ext uri="{BB962C8B-B14F-4D97-AF65-F5344CB8AC3E}">
        <p14:creationId xmlns:p14="http://schemas.microsoft.com/office/powerpoint/2010/main" val="3095589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CBA52D-C91A-490D-A8E3-8C4D810DAD86}"/>
              </a:ext>
            </a:extLst>
          </p:cNvPr>
          <p:cNvSpPr>
            <a:spLocks noGrp="1"/>
          </p:cNvSpPr>
          <p:nvPr>
            <p:ph type="body" sz="quarter" idx="12"/>
          </p:nvPr>
        </p:nvSpPr>
        <p:spPr/>
        <p:txBody>
          <a:bodyPr/>
          <a:lstStyle/>
          <a:p>
            <a:r>
              <a:rPr lang="en-US" dirty="0"/>
              <a:t>Spring comes with some powerful test support that makes testing a web application easy.</a:t>
            </a:r>
          </a:p>
          <a:p>
            <a:pPr algn="l"/>
            <a:endParaRPr lang="en-US" i="0" dirty="0">
              <a:effectLst/>
              <a:latin typeface="+mn-lt"/>
            </a:endParaRPr>
          </a:p>
          <a:p>
            <a:pPr algn="l"/>
            <a:r>
              <a:rPr lang="en-US" i="0" dirty="0">
                <a:effectLst/>
                <a:latin typeface="+mn-lt"/>
              </a:rPr>
              <a:t>@WebMvcTest:</a:t>
            </a:r>
            <a:r>
              <a:rPr lang="en-US" b="0" i="0" dirty="0">
                <a:effectLst/>
                <a:latin typeface="+mn-lt"/>
              </a:rPr>
              <a:t> This is a specialized annotation that limits the Spring </a:t>
            </a:r>
            <a:r>
              <a:rPr lang="en-US" b="0" i="0" dirty="0" err="1">
                <a:effectLst/>
                <a:latin typeface="+mn-lt"/>
              </a:rPr>
              <a:t>ApplicationContext</a:t>
            </a:r>
            <a:r>
              <a:rPr lang="en-US" b="0" i="0" dirty="0">
                <a:effectLst/>
                <a:latin typeface="+mn-lt"/>
              </a:rPr>
              <a:t> only on components related to the web layer</a:t>
            </a:r>
            <a:r>
              <a:rPr lang="en-US" dirty="0"/>
              <a:t>(e.g. controllers, JSON converters).</a:t>
            </a:r>
          </a:p>
          <a:p>
            <a:pPr algn="l"/>
            <a:endParaRPr lang="en-US" b="0" i="0" dirty="0">
              <a:effectLst/>
              <a:latin typeface="+mn-lt"/>
            </a:endParaRPr>
          </a:p>
          <a:p>
            <a:pPr algn="l"/>
            <a:r>
              <a:rPr lang="en-US" i="0" dirty="0">
                <a:effectLst/>
                <a:latin typeface="+mn-lt"/>
              </a:rPr>
              <a:t>Automatic Configuration</a:t>
            </a:r>
            <a:r>
              <a:rPr lang="en-US" b="1" i="0" dirty="0">
                <a:effectLst/>
                <a:latin typeface="+mn-lt"/>
              </a:rPr>
              <a:t>:</a:t>
            </a:r>
            <a:r>
              <a:rPr lang="en-US" i="0" dirty="0">
                <a:effectLst/>
                <a:latin typeface="+mn-lt"/>
              </a:rPr>
              <a:t> </a:t>
            </a:r>
            <a:r>
              <a:rPr lang="en-US" b="0" i="0" dirty="0">
                <a:effectLst/>
                <a:latin typeface="+mn-lt"/>
              </a:rPr>
              <a:t>Using @WebMvcTest on a test class Spring automatically sets up everything needed to test the web layer.</a:t>
            </a:r>
          </a:p>
          <a:p>
            <a:pPr algn="l"/>
            <a:endParaRPr lang="en-US" b="0" i="0" dirty="0">
              <a:effectLst/>
              <a:latin typeface="+mn-lt"/>
            </a:endParaRPr>
          </a:p>
          <a:p>
            <a:pPr algn="l">
              <a:buFont typeface="Arial" panose="020B0604020202020204" pitchFamily="34" charset="0"/>
              <a:buChar char="•"/>
            </a:pPr>
            <a:r>
              <a:rPr lang="en-US" i="0" dirty="0" err="1">
                <a:effectLst/>
                <a:latin typeface="+mn-lt"/>
              </a:rPr>
              <a:t>MockMvc</a:t>
            </a:r>
            <a:r>
              <a:rPr lang="en-US" i="0" dirty="0">
                <a:effectLst/>
                <a:latin typeface="+mn-lt"/>
              </a:rPr>
              <a:t>:</a:t>
            </a:r>
            <a:r>
              <a:rPr lang="en-US" b="0" i="0" dirty="0">
                <a:effectLst/>
                <a:latin typeface="+mn-lt"/>
              </a:rPr>
              <a:t> Enables HTTP request simulation and response verification without involvement of the Service layer, database interactions</a:t>
            </a:r>
            <a:r>
              <a:rPr lang="en-US" dirty="0">
                <a:latin typeface="+mn-lt"/>
              </a:rPr>
              <a:t> or </a:t>
            </a:r>
            <a:r>
              <a:rPr lang="en-US" b="0" i="0" dirty="0">
                <a:effectLst/>
                <a:latin typeface="+mn-lt"/>
              </a:rPr>
              <a:t>external API calls. This makes it straightforward to test web applications efficiently.</a:t>
            </a:r>
          </a:p>
          <a:p>
            <a:endParaRPr lang="en-US" dirty="0"/>
          </a:p>
        </p:txBody>
      </p:sp>
      <p:sp>
        <p:nvSpPr>
          <p:cNvPr id="3" name="Title 2">
            <a:extLst>
              <a:ext uri="{FF2B5EF4-FFF2-40B4-BE49-F238E27FC236}">
                <a16:creationId xmlns:a16="http://schemas.microsoft.com/office/drawing/2014/main" id="{0D0914F1-8FB7-4B0B-8410-9D549239C292}"/>
              </a:ext>
            </a:extLst>
          </p:cNvPr>
          <p:cNvSpPr>
            <a:spLocks noGrp="1"/>
          </p:cNvSpPr>
          <p:nvPr>
            <p:ph type="title"/>
          </p:nvPr>
        </p:nvSpPr>
        <p:spPr/>
        <p:txBody>
          <a:bodyPr/>
          <a:lstStyle/>
          <a:p>
            <a:r>
              <a:rPr lang="en-US"/>
              <a:t>Testing the controller</a:t>
            </a:r>
          </a:p>
        </p:txBody>
      </p:sp>
      <p:sp>
        <p:nvSpPr>
          <p:cNvPr id="4" name="Slide Number Placeholder 3">
            <a:extLst>
              <a:ext uri="{FF2B5EF4-FFF2-40B4-BE49-F238E27FC236}">
                <a16:creationId xmlns:a16="http://schemas.microsoft.com/office/drawing/2014/main" id="{43D5BB04-B3F3-4376-9F94-49B86B146EEA}"/>
              </a:ext>
            </a:extLst>
          </p:cNvPr>
          <p:cNvSpPr>
            <a:spLocks noGrp="1"/>
          </p:cNvSpPr>
          <p:nvPr>
            <p:ph type="sldNum" sz="quarter" idx="4"/>
          </p:nvPr>
        </p:nvSpPr>
        <p:spPr/>
        <p:txBody>
          <a:bodyPr/>
          <a:lstStyle/>
          <a:p>
            <a:fld id="{DDD2A080-DA64-4F5C-9131-47EB793B4410}" type="slidenum">
              <a:rPr lang="en-GB" smtClean="0"/>
              <a:pPr/>
              <a:t>40</a:t>
            </a:fld>
            <a:endParaRPr lang="en-GB"/>
          </a:p>
        </p:txBody>
      </p:sp>
      <p:sp>
        <p:nvSpPr>
          <p:cNvPr id="5" name="Footer Placeholder 4">
            <a:extLst>
              <a:ext uri="{FF2B5EF4-FFF2-40B4-BE49-F238E27FC236}">
                <a16:creationId xmlns:a16="http://schemas.microsoft.com/office/drawing/2014/main" id="{13CDC3F5-2BB0-427E-B97C-B9AFB1860D89}"/>
              </a:ext>
            </a:extLst>
          </p:cNvPr>
          <p:cNvSpPr>
            <a:spLocks noGrp="1"/>
          </p:cNvSpPr>
          <p:nvPr>
            <p:ph type="ftr" sz="quarter" idx="3"/>
          </p:nvPr>
        </p:nvSpPr>
        <p:spPr/>
        <p:txBody>
          <a:bodyPr/>
          <a:lstStyle/>
          <a:p>
            <a:r>
              <a:rPr lang="en-GB" dirty="0"/>
              <a:t>Spring</a:t>
            </a:r>
            <a:endParaRPr lang="en-GB" noProof="0" dirty="0"/>
          </a:p>
        </p:txBody>
      </p:sp>
    </p:spTree>
    <p:extLst>
      <p:ext uri="{BB962C8B-B14F-4D97-AF65-F5344CB8AC3E}">
        <p14:creationId xmlns:p14="http://schemas.microsoft.com/office/powerpoint/2010/main" val="4286386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288432-18E0-4798-B83E-AC235A37AA48}"/>
              </a:ext>
            </a:extLst>
          </p:cNvPr>
          <p:cNvSpPr>
            <a:spLocks noGrp="1"/>
          </p:cNvSpPr>
          <p:nvPr>
            <p:ph type="body" sz="quarter" idx="12"/>
          </p:nvPr>
        </p:nvSpPr>
        <p:spPr/>
        <p:txBody>
          <a:bodyPr/>
          <a:lstStyle/>
          <a:p>
            <a:pPr marL="342900" lvl="1" indent="-342900">
              <a:buFont typeface="Arial" panose="020B0604020202020204" pitchFamily="34" charset="0"/>
              <a:buChar char="•"/>
            </a:pPr>
            <a:r>
              <a:rPr lang="en-US">
                <a:hlinkClick r:id="" action="ppaction://noaction"/>
              </a:rPr>
              <a:t>https://spring.io/</a:t>
            </a:r>
          </a:p>
          <a:p>
            <a:pPr marL="342900" lvl="1" indent="-342900">
              <a:buFont typeface="Arial" panose="020B0604020202020204" pitchFamily="34" charset="0"/>
              <a:buChar char="•"/>
            </a:pPr>
            <a:r>
              <a:rPr lang="en-US">
                <a:hlinkClick r:id="" action="ppaction://noaction"/>
              </a:rPr>
              <a:t>https://docs.spring.io/spring-boot/docs/current/reference/htmlsingle/</a:t>
            </a:r>
          </a:p>
          <a:p>
            <a:pPr marL="342900" lvl="1" indent="-342900">
              <a:buFont typeface="Arial" panose="020B0604020202020204" pitchFamily="34" charset="0"/>
              <a:buChar char="•"/>
            </a:pPr>
            <a:r>
              <a:rPr lang="en-US">
                <a:hlinkClick r:id="" action="ppaction://noaction"/>
              </a:rPr>
              <a:t>https://martinfowler.com/articles/injection.html</a:t>
            </a:r>
          </a:p>
          <a:p>
            <a:pPr marL="342900" lvl="1" indent="-342900">
              <a:buFont typeface="Arial" panose="020B0604020202020204" pitchFamily="34" charset="0"/>
              <a:buChar char="•"/>
            </a:pPr>
            <a:r>
              <a:rPr lang="en-US">
                <a:hlinkClick r:id="" action="ppaction://noaction"/>
              </a:rPr>
              <a:t>https://medium.com/quick-code/spring-vs-spring-boot-a-comparison-of-these-java-frameworks-14a1b594657</a:t>
            </a:r>
          </a:p>
          <a:p>
            <a:pPr marL="342900" lvl="1" indent="-342900">
              <a:buFont typeface="Arial" panose="020B0604020202020204" pitchFamily="34" charset="0"/>
              <a:buChar char="•"/>
            </a:pPr>
            <a:r>
              <a:rPr lang="en-US">
                <a:hlinkClick r:id="" action="ppaction://noaction"/>
              </a:rPr>
              <a:t>https://www.javatpoint.com/spring-vs-spring-boot-vs-spring-mvc</a:t>
            </a:r>
          </a:p>
          <a:p>
            <a:pPr marL="342900" lvl="1" indent="-342900">
              <a:buFont typeface="Arial" panose="020B0604020202020204" pitchFamily="34" charset="0"/>
              <a:buChar char="•"/>
            </a:pPr>
            <a:r>
              <a:rPr lang="en-US">
                <a:hlinkClick r:id="" action="ppaction://noaction"/>
              </a:rPr>
              <a:t>https://spring.io/guides/gs/spring-boot/</a:t>
            </a:r>
            <a:r>
              <a:rPr lang="en-GB"/>
              <a:t>	</a:t>
            </a:r>
          </a:p>
          <a:p>
            <a:pPr marL="342900" lvl="1" indent="-342900">
              <a:buFont typeface="Arial" panose="020B0604020202020204" pitchFamily="34" charset="0"/>
              <a:buChar char="•"/>
            </a:pPr>
            <a:r>
              <a:rPr lang="en-US">
                <a:hlinkClick r:id="rId2"/>
              </a:rPr>
              <a:t>http://maven.apache.org/index.html</a:t>
            </a:r>
            <a:r>
              <a:rPr lang="en-GB"/>
              <a:t>	</a:t>
            </a:r>
          </a:p>
          <a:p>
            <a:pPr marL="342900" lvl="1" indent="-342900">
              <a:buFont typeface="Arial" panose="020B0604020202020204" pitchFamily="34" charset="0"/>
              <a:buChar char="•"/>
            </a:pPr>
            <a:r>
              <a:rPr lang="en-US"/>
              <a:t>Spring in Action, 5th edition</a:t>
            </a:r>
          </a:p>
          <a:p>
            <a:endParaRPr lang="en-US"/>
          </a:p>
        </p:txBody>
      </p:sp>
      <p:sp>
        <p:nvSpPr>
          <p:cNvPr id="3" name="Title 2">
            <a:extLst>
              <a:ext uri="{FF2B5EF4-FFF2-40B4-BE49-F238E27FC236}">
                <a16:creationId xmlns:a16="http://schemas.microsoft.com/office/drawing/2014/main" id="{8CC680BF-69D9-4C43-836D-2831B8F4269D}"/>
              </a:ext>
            </a:extLst>
          </p:cNvPr>
          <p:cNvSpPr>
            <a:spLocks noGrp="1"/>
          </p:cNvSpPr>
          <p:nvPr>
            <p:ph type="title"/>
          </p:nvPr>
        </p:nvSpPr>
        <p:spPr/>
        <p:txBody>
          <a:bodyPr/>
          <a:lstStyle/>
          <a:p>
            <a:r>
              <a:rPr lang="en-US"/>
              <a:t>USEFUL LINKS AND SOURCES</a:t>
            </a:r>
          </a:p>
        </p:txBody>
      </p:sp>
      <p:sp>
        <p:nvSpPr>
          <p:cNvPr id="4" name="Slide Number Placeholder 3">
            <a:extLst>
              <a:ext uri="{FF2B5EF4-FFF2-40B4-BE49-F238E27FC236}">
                <a16:creationId xmlns:a16="http://schemas.microsoft.com/office/drawing/2014/main" id="{E30C35E6-B91D-44C9-B2CB-8954929CE646}"/>
              </a:ext>
            </a:extLst>
          </p:cNvPr>
          <p:cNvSpPr>
            <a:spLocks noGrp="1"/>
          </p:cNvSpPr>
          <p:nvPr>
            <p:ph type="sldNum" sz="quarter" idx="4"/>
          </p:nvPr>
        </p:nvSpPr>
        <p:spPr/>
        <p:txBody>
          <a:bodyPr/>
          <a:lstStyle/>
          <a:p>
            <a:fld id="{DDD2A080-DA64-4F5C-9131-47EB793B4410}" type="slidenum">
              <a:rPr lang="en-GB" smtClean="0"/>
              <a:pPr/>
              <a:t>41</a:t>
            </a:fld>
            <a:endParaRPr lang="en-GB"/>
          </a:p>
        </p:txBody>
      </p:sp>
      <p:sp>
        <p:nvSpPr>
          <p:cNvPr id="5" name="Footer Placeholder 4">
            <a:extLst>
              <a:ext uri="{FF2B5EF4-FFF2-40B4-BE49-F238E27FC236}">
                <a16:creationId xmlns:a16="http://schemas.microsoft.com/office/drawing/2014/main" id="{76CE11CD-33AD-4D32-BBB7-F4A139CB6F7F}"/>
              </a:ext>
            </a:extLst>
          </p:cNvPr>
          <p:cNvSpPr>
            <a:spLocks noGrp="1"/>
          </p:cNvSpPr>
          <p:nvPr>
            <p:ph type="ftr" sz="quarter" idx="3"/>
          </p:nvPr>
        </p:nvSpPr>
        <p:spPr/>
        <p:txBody>
          <a:bodyPr/>
          <a:lstStyle/>
          <a:p>
            <a:r>
              <a:rPr lang="en-GB" dirty="0"/>
              <a:t>Spring</a:t>
            </a:r>
            <a:endParaRPr lang="en-GB" noProof="0" dirty="0"/>
          </a:p>
        </p:txBody>
      </p:sp>
    </p:spTree>
    <p:extLst>
      <p:ext uri="{BB962C8B-B14F-4D97-AF65-F5344CB8AC3E}">
        <p14:creationId xmlns:p14="http://schemas.microsoft.com/office/powerpoint/2010/main" val="1978035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51D358-188B-4527-A3BD-B1505EF74F25}"/>
              </a:ext>
            </a:extLst>
          </p:cNvPr>
          <p:cNvSpPr>
            <a:spLocks noGrp="1"/>
          </p:cNvSpPr>
          <p:nvPr>
            <p:ph sz="quarter" idx="12"/>
          </p:nvPr>
        </p:nvSpPr>
        <p:spPr>
          <a:xfrm>
            <a:off x="351371" y="1512277"/>
            <a:ext cx="5492217" cy="4507523"/>
          </a:xfrm>
        </p:spPr>
        <p:txBody>
          <a:bodyPr>
            <a:normAutofit fontScale="85000" lnSpcReduction="10000"/>
          </a:bodyPr>
          <a:lstStyle/>
          <a:p>
            <a:pPr marL="457200" indent="-457200">
              <a:spcAft>
                <a:spcPts val="600"/>
              </a:spcAft>
              <a:buFont typeface="Arial" panose="020B0604020202020204" pitchFamily="34" charset="0"/>
              <a:buChar char="•"/>
            </a:pPr>
            <a:r>
              <a:rPr lang="en-US"/>
              <a:t>Principle by which the control of objects, or portions of a program, is transferred to a container or framework which make calls to our custom code</a:t>
            </a:r>
          </a:p>
          <a:p>
            <a:pPr marL="457200" indent="-457200">
              <a:spcAft>
                <a:spcPts val="600"/>
              </a:spcAft>
              <a:buFont typeface="Arial" panose="020B0604020202020204" pitchFamily="34" charset="0"/>
              <a:buChar char="•"/>
            </a:pPr>
            <a:endParaRPr lang="en-US"/>
          </a:p>
          <a:p>
            <a:pPr marL="457200" indent="-457200">
              <a:spcAft>
                <a:spcPts val="600"/>
              </a:spcAft>
              <a:buFont typeface="Arial" panose="020B0604020202020204" pitchFamily="34" charset="0"/>
              <a:buChar char="•"/>
            </a:pPr>
            <a:r>
              <a:rPr lang="en-US"/>
              <a:t>Main features of IoC are:</a:t>
            </a:r>
          </a:p>
          <a:p>
            <a:pPr marL="638175" lvl="2" indent="-457200">
              <a:spcAft>
                <a:spcPts val="600"/>
              </a:spcAft>
              <a:buFont typeface="Arial" panose="020B0604020202020204" pitchFamily="34" charset="0"/>
              <a:buChar char="•"/>
            </a:pPr>
            <a:r>
              <a:rPr lang="en-US" sz="2400"/>
              <a:t>Creating objects for us</a:t>
            </a:r>
          </a:p>
          <a:p>
            <a:pPr marL="638175" lvl="2" indent="-457200">
              <a:spcAft>
                <a:spcPts val="600"/>
              </a:spcAft>
              <a:buFont typeface="Arial" panose="020B0604020202020204" pitchFamily="34" charset="0"/>
              <a:buChar char="•"/>
            </a:pPr>
            <a:r>
              <a:rPr lang="en-US" sz="2400"/>
              <a:t>Managing our objects</a:t>
            </a:r>
          </a:p>
          <a:p>
            <a:pPr marL="638175" lvl="2" indent="-457200">
              <a:spcAft>
                <a:spcPts val="600"/>
              </a:spcAft>
              <a:buFont typeface="Arial" panose="020B0604020202020204" pitchFamily="34" charset="0"/>
              <a:buChar char="•"/>
            </a:pPr>
            <a:r>
              <a:rPr lang="en-US" sz="2400"/>
              <a:t>Making our application be more configurable</a:t>
            </a:r>
          </a:p>
          <a:p>
            <a:pPr marL="638175" lvl="2" indent="-457200">
              <a:spcAft>
                <a:spcPts val="600"/>
              </a:spcAft>
              <a:buFont typeface="Arial" panose="020B0604020202020204" pitchFamily="34" charset="0"/>
              <a:buChar char="•"/>
            </a:pPr>
            <a:r>
              <a:rPr lang="en-US" sz="2400"/>
              <a:t>Managing dependencies</a:t>
            </a:r>
          </a:p>
          <a:p>
            <a:pPr marL="638175" lvl="2" indent="-457200">
              <a:spcAft>
                <a:spcPts val="600"/>
              </a:spcAft>
              <a:buFont typeface="Arial" panose="020B0604020202020204" pitchFamily="34" charset="0"/>
              <a:buChar char="•"/>
            </a:pPr>
            <a:r>
              <a:rPr lang="en-US" sz="2400"/>
              <a:t>Database connection and management </a:t>
            </a:r>
          </a:p>
          <a:p>
            <a:pPr lvl="2" indent="0">
              <a:spcAft>
                <a:spcPts val="600"/>
              </a:spcAft>
              <a:buNone/>
            </a:pPr>
            <a:r>
              <a:rPr lang="en-US" sz="2400"/>
              <a:t>(Spring JDBC and Spring Data JPA)</a:t>
            </a:r>
          </a:p>
          <a:p>
            <a:pPr>
              <a:spcAft>
                <a:spcPts val="600"/>
              </a:spcAft>
            </a:pPr>
            <a:endParaRPr lang="en-US"/>
          </a:p>
          <a:p>
            <a:pPr>
              <a:spcAft>
                <a:spcPts val="600"/>
              </a:spcAft>
            </a:pPr>
            <a:endParaRPr lang="en-US"/>
          </a:p>
        </p:txBody>
      </p:sp>
      <p:pic>
        <p:nvPicPr>
          <p:cNvPr id="7" name="Picture 6" descr="A diagram of a container&#10;&#10;Description automatically generated">
            <a:extLst>
              <a:ext uri="{FF2B5EF4-FFF2-40B4-BE49-F238E27FC236}">
                <a16:creationId xmlns:a16="http://schemas.microsoft.com/office/drawing/2014/main" id="{2511DF19-A6B5-DBB4-D398-07B2FA202886}"/>
              </a:ext>
            </a:extLst>
          </p:cNvPr>
          <p:cNvPicPr>
            <a:picLocks noChangeAspect="1"/>
          </p:cNvPicPr>
          <p:nvPr/>
        </p:nvPicPr>
        <p:blipFill>
          <a:blip r:embed="rId3"/>
          <a:stretch>
            <a:fillRect/>
          </a:stretch>
        </p:blipFill>
        <p:spPr>
          <a:xfrm>
            <a:off x="5961551" y="2330482"/>
            <a:ext cx="5184775" cy="2903473"/>
          </a:xfrm>
          <a:prstGeom prst="rect">
            <a:avLst/>
          </a:prstGeom>
          <a:noFill/>
        </p:spPr>
      </p:pic>
      <p:sp>
        <p:nvSpPr>
          <p:cNvPr id="3" name="Title 2">
            <a:extLst>
              <a:ext uri="{FF2B5EF4-FFF2-40B4-BE49-F238E27FC236}">
                <a16:creationId xmlns:a16="http://schemas.microsoft.com/office/drawing/2014/main" id="{84B679B8-852F-4A04-A868-A649D3A476C2}"/>
              </a:ext>
            </a:extLst>
          </p:cNvPr>
          <p:cNvSpPr>
            <a:spLocks noGrp="1"/>
          </p:cNvSpPr>
          <p:nvPr>
            <p:ph type="title"/>
          </p:nvPr>
        </p:nvSpPr>
        <p:spPr>
          <a:xfrm>
            <a:off x="658813" y="515833"/>
            <a:ext cx="10863261" cy="854075"/>
          </a:xfrm>
        </p:spPr>
        <p:txBody>
          <a:bodyPr anchor="ctr">
            <a:normAutofit/>
          </a:bodyPr>
          <a:lstStyle/>
          <a:p>
            <a:r>
              <a:rPr lang="en-GB"/>
              <a:t>Inversion of Control</a:t>
            </a:r>
            <a:endParaRPr lang="en-US"/>
          </a:p>
        </p:txBody>
      </p:sp>
      <p:sp>
        <p:nvSpPr>
          <p:cNvPr id="4" name="Slide Number Placeholder 3">
            <a:extLst>
              <a:ext uri="{FF2B5EF4-FFF2-40B4-BE49-F238E27FC236}">
                <a16:creationId xmlns:a16="http://schemas.microsoft.com/office/drawing/2014/main" id="{66E33E1A-B5C7-4B8E-B46B-6BE2962F3625}"/>
              </a:ext>
            </a:extLst>
          </p:cNvPr>
          <p:cNvSpPr>
            <a:spLocks noGrp="1"/>
          </p:cNvSpPr>
          <p:nvPr>
            <p:ph type="sldNum" sz="quarter" idx="4"/>
          </p:nvPr>
        </p:nvSpPr>
        <p:spPr>
          <a:xfrm>
            <a:off x="351371" y="6372229"/>
            <a:ext cx="272256" cy="188119"/>
          </a:xfrm>
        </p:spPr>
        <p:txBody>
          <a:bodyPr anchor="ctr">
            <a:normAutofit/>
          </a:bodyPr>
          <a:lstStyle/>
          <a:p>
            <a:pPr>
              <a:spcAft>
                <a:spcPts val="600"/>
              </a:spcAft>
            </a:pPr>
            <a:fld id="{DDD2A080-DA64-4F5C-9131-47EB793B4410}" type="slidenum">
              <a:rPr lang="en-GB" smtClean="0"/>
              <a:pPr>
                <a:spcAft>
                  <a:spcPts val="600"/>
                </a:spcAft>
              </a:pPr>
              <a:t>5</a:t>
            </a:fld>
            <a:endParaRPr lang="en-GB"/>
          </a:p>
        </p:txBody>
      </p:sp>
      <p:sp>
        <p:nvSpPr>
          <p:cNvPr id="5" name="Footer Placeholder 4">
            <a:extLst>
              <a:ext uri="{FF2B5EF4-FFF2-40B4-BE49-F238E27FC236}">
                <a16:creationId xmlns:a16="http://schemas.microsoft.com/office/drawing/2014/main" id="{0F9F62B1-A0A7-42E4-AC6D-B526557D9E44}"/>
              </a:ext>
            </a:extLst>
          </p:cNvPr>
          <p:cNvSpPr>
            <a:spLocks noGrp="1"/>
          </p:cNvSpPr>
          <p:nvPr>
            <p:ph type="ftr" sz="quarter" idx="3"/>
          </p:nvPr>
        </p:nvSpPr>
        <p:spPr>
          <a:xfrm>
            <a:off x="673690" y="6370641"/>
            <a:ext cx="8912269" cy="189708"/>
          </a:xfrm>
        </p:spPr>
        <p:txBody>
          <a:bodyPr anchor="b">
            <a:normAutofit/>
          </a:bodyPr>
          <a:lstStyle/>
          <a:p>
            <a:pPr>
              <a:spcAft>
                <a:spcPts val="600"/>
              </a:spcAft>
            </a:pPr>
            <a:r>
              <a:rPr lang="en-GB" noProof="0"/>
              <a:t>Spring</a:t>
            </a:r>
          </a:p>
        </p:txBody>
      </p:sp>
    </p:spTree>
    <p:extLst>
      <p:ext uri="{BB962C8B-B14F-4D97-AF65-F5344CB8AC3E}">
        <p14:creationId xmlns:p14="http://schemas.microsoft.com/office/powerpoint/2010/main" val="804498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51D358-188B-4527-A3BD-B1505EF74F25}"/>
              </a:ext>
            </a:extLst>
          </p:cNvPr>
          <p:cNvSpPr>
            <a:spLocks noGrp="1"/>
          </p:cNvSpPr>
          <p:nvPr>
            <p:ph sz="quarter" idx="12"/>
          </p:nvPr>
        </p:nvSpPr>
        <p:spPr>
          <a:xfrm>
            <a:off x="257586" y="1711653"/>
            <a:ext cx="8335429" cy="1090246"/>
          </a:xfrm>
        </p:spPr>
        <p:txBody>
          <a:bodyPr vert="horz" lIns="0" tIns="0" rIns="0" bIns="0" rtlCol="0">
            <a:normAutofit/>
          </a:bodyPr>
          <a:lstStyle/>
          <a:p>
            <a:pPr marL="457200" indent="-457200">
              <a:spcAft>
                <a:spcPts val="600"/>
              </a:spcAft>
              <a:buFont typeface="Arial" panose="020B0604020202020204" pitchFamily="34" charset="0"/>
              <a:buChar char="•"/>
            </a:pPr>
            <a:r>
              <a:rPr lang="en-US"/>
              <a:t>It is a pattern through which IoC is implemented</a:t>
            </a:r>
          </a:p>
        </p:txBody>
      </p:sp>
      <p:pic>
        <p:nvPicPr>
          <p:cNvPr id="7" name="Picture 6" descr="A diagram of a diagram&#10;&#10;Description automatically generated">
            <a:extLst>
              <a:ext uri="{FF2B5EF4-FFF2-40B4-BE49-F238E27FC236}">
                <a16:creationId xmlns:a16="http://schemas.microsoft.com/office/drawing/2014/main" id="{FC6B1D55-9E49-CDFE-7C50-752E706A8741}"/>
              </a:ext>
            </a:extLst>
          </p:cNvPr>
          <p:cNvPicPr>
            <a:picLocks noChangeAspect="1"/>
          </p:cNvPicPr>
          <p:nvPr/>
        </p:nvPicPr>
        <p:blipFill>
          <a:blip r:embed="rId3"/>
          <a:stretch>
            <a:fillRect/>
          </a:stretch>
        </p:blipFill>
        <p:spPr>
          <a:xfrm>
            <a:off x="5628054" y="2971580"/>
            <a:ext cx="5929890" cy="3335561"/>
          </a:xfrm>
          <a:prstGeom prst="rect">
            <a:avLst/>
          </a:prstGeom>
          <a:noFill/>
        </p:spPr>
      </p:pic>
      <p:sp>
        <p:nvSpPr>
          <p:cNvPr id="3" name="Title 2">
            <a:extLst>
              <a:ext uri="{FF2B5EF4-FFF2-40B4-BE49-F238E27FC236}">
                <a16:creationId xmlns:a16="http://schemas.microsoft.com/office/drawing/2014/main" id="{84B679B8-852F-4A04-A868-A649D3A476C2}"/>
              </a:ext>
            </a:extLst>
          </p:cNvPr>
          <p:cNvSpPr>
            <a:spLocks noGrp="1"/>
          </p:cNvSpPr>
          <p:nvPr>
            <p:ph type="title"/>
          </p:nvPr>
        </p:nvSpPr>
        <p:spPr>
          <a:xfrm>
            <a:off x="658813" y="515833"/>
            <a:ext cx="10863261" cy="854075"/>
          </a:xfrm>
        </p:spPr>
        <p:txBody>
          <a:bodyPr anchor="ctr">
            <a:normAutofit/>
          </a:bodyPr>
          <a:lstStyle/>
          <a:p>
            <a:r>
              <a:rPr lang="en-GB"/>
              <a:t>Dependency Injection</a:t>
            </a:r>
            <a:endParaRPr lang="en-US"/>
          </a:p>
        </p:txBody>
      </p:sp>
      <p:sp>
        <p:nvSpPr>
          <p:cNvPr id="4" name="Slide Number Placeholder 3">
            <a:extLst>
              <a:ext uri="{FF2B5EF4-FFF2-40B4-BE49-F238E27FC236}">
                <a16:creationId xmlns:a16="http://schemas.microsoft.com/office/drawing/2014/main" id="{66E33E1A-B5C7-4B8E-B46B-6BE2962F3625}"/>
              </a:ext>
            </a:extLst>
          </p:cNvPr>
          <p:cNvSpPr>
            <a:spLocks noGrp="1"/>
          </p:cNvSpPr>
          <p:nvPr>
            <p:ph type="sldNum" sz="quarter" idx="4"/>
          </p:nvPr>
        </p:nvSpPr>
        <p:spPr>
          <a:xfrm>
            <a:off x="351371" y="6372229"/>
            <a:ext cx="272256" cy="188119"/>
          </a:xfrm>
        </p:spPr>
        <p:txBody>
          <a:bodyPr anchor="ctr">
            <a:normAutofit/>
          </a:bodyPr>
          <a:lstStyle/>
          <a:p>
            <a:pPr>
              <a:spcAft>
                <a:spcPts val="600"/>
              </a:spcAft>
            </a:pPr>
            <a:fld id="{DDD2A080-DA64-4F5C-9131-47EB793B4410}" type="slidenum">
              <a:rPr lang="en-GB" smtClean="0"/>
              <a:pPr>
                <a:spcAft>
                  <a:spcPts val="600"/>
                </a:spcAft>
              </a:pPr>
              <a:t>6</a:t>
            </a:fld>
            <a:endParaRPr lang="en-GB"/>
          </a:p>
        </p:txBody>
      </p:sp>
      <p:sp>
        <p:nvSpPr>
          <p:cNvPr id="5" name="Footer Placeholder 4">
            <a:extLst>
              <a:ext uri="{FF2B5EF4-FFF2-40B4-BE49-F238E27FC236}">
                <a16:creationId xmlns:a16="http://schemas.microsoft.com/office/drawing/2014/main" id="{0F9F62B1-A0A7-42E4-AC6D-B526557D9E44}"/>
              </a:ext>
            </a:extLst>
          </p:cNvPr>
          <p:cNvSpPr>
            <a:spLocks noGrp="1"/>
          </p:cNvSpPr>
          <p:nvPr>
            <p:ph type="ftr" sz="quarter" idx="3"/>
          </p:nvPr>
        </p:nvSpPr>
        <p:spPr>
          <a:xfrm>
            <a:off x="673690" y="6370641"/>
            <a:ext cx="8912269" cy="189708"/>
          </a:xfrm>
        </p:spPr>
        <p:txBody>
          <a:bodyPr anchor="b">
            <a:normAutofit/>
          </a:bodyPr>
          <a:lstStyle/>
          <a:p>
            <a:pPr>
              <a:spcAft>
                <a:spcPts val="600"/>
              </a:spcAft>
            </a:pPr>
            <a:r>
              <a:rPr lang="en-GB" noProof="0"/>
              <a:t>Spring</a:t>
            </a:r>
          </a:p>
        </p:txBody>
      </p:sp>
      <p:sp>
        <p:nvSpPr>
          <p:cNvPr id="8" name="Text Placeholder 1">
            <a:extLst>
              <a:ext uri="{FF2B5EF4-FFF2-40B4-BE49-F238E27FC236}">
                <a16:creationId xmlns:a16="http://schemas.microsoft.com/office/drawing/2014/main" id="{CE8E6C5D-4EE2-1ACC-9188-F70712AFB3BC}"/>
              </a:ext>
            </a:extLst>
          </p:cNvPr>
          <p:cNvSpPr txBox="1">
            <a:spLocks/>
          </p:cNvSpPr>
          <p:nvPr/>
        </p:nvSpPr>
        <p:spPr bwMode="auto">
          <a:xfrm>
            <a:off x="257586" y="2654728"/>
            <a:ext cx="5052968" cy="3546232"/>
          </a:xfrm>
          <a:prstGeom prst="rect">
            <a:avLst/>
          </a:prstGeom>
        </p:spPr>
        <p:txBody>
          <a:bodyPr vert="horz" lIns="0" tIns="0" rIns="0" bIns="0" rtlCol="0">
            <a:normAutofit/>
          </a:bodyPr>
          <a:lstStyle>
            <a:lvl1pPr marL="0" indent="0" algn="l" defTabSz="914400" rtl="0" eaLnBrk="1" latinLnBrk="0" hangingPunct="1">
              <a:lnSpc>
                <a:spcPts val="2400"/>
              </a:lnSpc>
              <a:spcBef>
                <a:spcPts val="0"/>
              </a:spcBef>
              <a:spcAft>
                <a:spcPts val="0"/>
              </a:spcAft>
              <a:buFont typeface="Arial" panose="020B0604020202020204" pitchFamily="34" charset="0"/>
              <a:buNone/>
              <a:defRPr sz="2800" b="0" kern="1200" baseline="0">
                <a:solidFill>
                  <a:schemeClr val="tx2"/>
                </a:solidFill>
                <a:latin typeface="+mj-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2pPr>
            <a:lvl3pPr marL="180975"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3pPr>
            <a:lvl4pPr marL="361950"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4pPr>
            <a:lvl5pPr marL="542925"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5pPr>
            <a:lvl6pPr marL="71437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Aft>
                <a:spcPts val="600"/>
              </a:spcAft>
              <a:buFont typeface="Arial" panose="020B0604020202020204" pitchFamily="34" charset="0"/>
              <a:buChar char="•"/>
            </a:pPr>
            <a:r>
              <a:rPr lang="en-US"/>
              <a:t>Setting the object’s dependencies and creating those objects is the control being inverted</a:t>
            </a:r>
          </a:p>
          <a:p>
            <a:pPr>
              <a:spcAft>
                <a:spcPts val="600"/>
              </a:spcAft>
            </a:pPr>
            <a:r>
              <a:rPr lang="en-GB"/>
              <a:t>       </a:t>
            </a:r>
          </a:p>
          <a:p>
            <a:pPr marL="457200" indent="-457200">
              <a:spcAft>
                <a:spcPts val="600"/>
              </a:spcAft>
              <a:buFont typeface="Arial" panose="020B0604020202020204" pitchFamily="34" charset="0"/>
              <a:buChar char="•"/>
            </a:pPr>
            <a:r>
              <a:rPr lang="en-US"/>
              <a:t>Object managed by Spring IoC is called a Bean</a:t>
            </a:r>
          </a:p>
          <a:p>
            <a:pPr marL="457200" indent="-457200">
              <a:spcAft>
                <a:spcPts val="600"/>
              </a:spcAft>
              <a:buFont typeface="Arial" panose="020B0604020202020204" pitchFamily="34" charset="0"/>
              <a:buChar char="•"/>
            </a:pPr>
            <a:endParaRPr lang="en-US"/>
          </a:p>
        </p:txBody>
      </p:sp>
    </p:spTree>
    <p:extLst>
      <p:ext uri="{BB962C8B-B14F-4D97-AF65-F5344CB8AC3E}">
        <p14:creationId xmlns:p14="http://schemas.microsoft.com/office/powerpoint/2010/main" val="2175014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21CB9A-26ED-AD8D-C34D-7D1A42AC1F55}"/>
              </a:ext>
            </a:extLst>
          </p:cNvPr>
          <p:cNvSpPr>
            <a:spLocks noGrp="1"/>
          </p:cNvSpPr>
          <p:nvPr>
            <p:ph type="body" sz="quarter" idx="12"/>
          </p:nvPr>
        </p:nvSpPr>
        <p:spPr>
          <a:xfrm>
            <a:off x="143202" y="1371601"/>
            <a:ext cx="10565729" cy="4554415"/>
          </a:xfrm>
        </p:spPr>
        <p:txBody>
          <a:bodyPr vert="horz" lIns="0" tIns="0" rIns="0" bIns="0" rtlCol="0" anchor="t">
            <a:noAutofit/>
          </a:bodyPr>
          <a:lstStyle/>
          <a:p>
            <a:pPr marL="457200" indent="-457200">
              <a:buFont typeface="Arial" panose="020B0604020202020204" pitchFamily="34" charset="0"/>
              <a:buChar char="•"/>
            </a:pPr>
            <a:r>
              <a:rPr lang="en-GB"/>
              <a:t>Could be done by xml or annotations</a:t>
            </a:r>
          </a:p>
          <a:p>
            <a:endParaRPr lang="en-GB"/>
          </a:p>
        </p:txBody>
      </p:sp>
      <p:sp>
        <p:nvSpPr>
          <p:cNvPr id="3" name="Title 2">
            <a:extLst>
              <a:ext uri="{FF2B5EF4-FFF2-40B4-BE49-F238E27FC236}">
                <a16:creationId xmlns:a16="http://schemas.microsoft.com/office/drawing/2014/main" id="{17C05B68-F639-73D5-AB34-CECD9277A152}"/>
              </a:ext>
            </a:extLst>
          </p:cNvPr>
          <p:cNvSpPr>
            <a:spLocks noGrp="1"/>
          </p:cNvSpPr>
          <p:nvPr>
            <p:ph type="title"/>
          </p:nvPr>
        </p:nvSpPr>
        <p:spPr>
          <a:xfrm>
            <a:off x="351371" y="435095"/>
            <a:ext cx="8966201" cy="854075"/>
          </a:xfrm>
        </p:spPr>
        <p:txBody>
          <a:bodyPr/>
          <a:lstStyle/>
          <a:p>
            <a:r>
              <a:rPr lang="en-GB"/>
              <a:t>Bean configuration</a:t>
            </a:r>
          </a:p>
        </p:txBody>
      </p:sp>
      <p:sp>
        <p:nvSpPr>
          <p:cNvPr id="4" name="Slide Number Placeholder 3">
            <a:extLst>
              <a:ext uri="{FF2B5EF4-FFF2-40B4-BE49-F238E27FC236}">
                <a16:creationId xmlns:a16="http://schemas.microsoft.com/office/drawing/2014/main" id="{3E638C68-BEA5-713B-C134-FF10DB5BA38C}"/>
              </a:ext>
            </a:extLst>
          </p:cNvPr>
          <p:cNvSpPr>
            <a:spLocks noGrp="1"/>
          </p:cNvSpPr>
          <p:nvPr>
            <p:ph type="sldNum" sz="quarter" idx="4"/>
          </p:nvPr>
        </p:nvSpPr>
        <p:spPr/>
        <p:txBody>
          <a:bodyPr/>
          <a:lstStyle/>
          <a:p>
            <a:fld id="{DDD2A080-DA64-4F5C-9131-47EB793B4410}" type="slidenum">
              <a:rPr lang="en-GB" smtClean="0"/>
              <a:pPr/>
              <a:t>7</a:t>
            </a:fld>
            <a:endParaRPr lang="en-GB"/>
          </a:p>
        </p:txBody>
      </p:sp>
      <p:sp>
        <p:nvSpPr>
          <p:cNvPr id="5" name="Footer Placeholder 4">
            <a:extLst>
              <a:ext uri="{FF2B5EF4-FFF2-40B4-BE49-F238E27FC236}">
                <a16:creationId xmlns:a16="http://schemas.microsoft.com/office/drawing/2014/main" id="{35A00334-8485-9585-C04B-EFF0AD4FEC5C}"/>
              </a:ext>
            </a:extLst>
          </p:cNvPr>
          <p:cNvSpPr>
            <a:spLocks noGrp="1"/>
          </p:cNvSpPr>
          <p:nvPr>
            <p:ph type="ftr" sz="quarter" idx="3"/>
          </p:nvPr>
        </p:nvSpPr>
        <p:spPr/>
        <p:txBody>
          <a:bodyPr/>
          <a:lstStyle/>
          <a:p>
            <a:r>
              <a:rPr lang="en-GB"/>
              <a:t>Spring</a:t>
            </a:r>
            <a:endParaRPr lang="en-US"/>
          </a:p>
        </p:txBody>
      </p:sp>
      <p:graphicFrame>
        <p:nvGraphicFramePr>
          <p:cNvPr id="7" name="Table 6">
            <a:extLst>
              <a:ext uri="{FF2B5EF4-FFF2-40B4-BE49-F238E27FC236}">
                <a16:creationId xmlns:a16="http://schemas.microsoft.com/office/drawing/2014/main" id="{8316FBA9-A902-1FFC-C2FC-6E0D2F1C157A}"/>
              </a:ext>
            </a:extLst>
          </p:cNvPr>
          <p:cNvGraphicFramePr>
            <a:graphicFrameLocks noGrp="1"/>
          </p:cNvGraphicFramePr>
          <p:nvPr>
            <p:extLst>
              <p:ext uri="{D42A27DB-BD31-4B8C-83A1-F6EECF244321}">
                <p14:modId xmlns:p14="http://schemas.microsoft.com/office/powerpoint/2010/main" val="3123352921"/>
              </p:ext>
            </p:extLst>
          </p:nvPr>
        </p:nvGraphicFramePr>
        <p:xfrm>
          <a:off x="351371" y="2282435"/>
          <a:ext cx="6386552" cy="1280160"/>
        </p:xfrm>
        <a:graphic>
          <a:graphicData uri="http://schemas.openxmlformats.org/drawingml/2006/table">
            <a:tbl>
              <a:tblPr firstRow="1" bandRow="1">
                <a:tableStyleId>{2D5ABB26-0587-4C30-8999-92F81FD0307C}</a:tableStyleId>
              </a:tblPr>
              <a:tblGrid>
                <a:gridCol w="6386552">
                  <a:extLst>
                    <a:ext uri="{9D8B030D-6E8A-4147-A177-3AD203B41FA5}">
                      <a16:colId xmlns:a16="http://schemas.microsoft.com/office/drawing/2014/main" val="2708980667"/>
                    </a:ext>
                  </a:extLst>
                </a:gridCol>
              </a:tblGrid>
              <a:tr h="711985">
                <a:tc>
                  <a:txBody>
                    <a:bodyPr/>
                    <a:lstStyle/>
                    <a:p>
                      <a:pPr lvl="0">
                        <a:buNone/>
                      </a:pPr>
                      <a:r>
                        <a:rPr lang="en-US" sz="1800" b="0" u="none" strike="noStrike" kern="1200" noProof="0">
                          <a:solidFill>
                            <a:srgbClr val="000000"/>
                          </a:solidFill>
                          <a:effectLst/>
                        </a:rPr>
                        <a:t>&lt;</a:t>
                      </a:r>
                      <a:r>
                        <a:rPr lang="en-US" sz="1800" b="1" u="none" strike="noStrike" kern="1200" noProof="0">
                          <a:solidFill>
                            <a:srgbClr val="000000"/>
                          </a:solidFill>
                          <a:effectLst/>
                        </a:rPr>
                        <a:t>beans</a:t>
                      </a:r>
                      <a:r>
                        <a:rPr lang="en-US" sz="1800" b="0" u="none" strike="noStrike" kern="1200" noProof="0">
                          <a:solidFill>
                            <a:srgbClr val="000000"/>
                          </a:solidFill>
                          <a:effectLst/>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kern="1200" noProof="0">
                          <a:solidFill>
                            <a:srgbClr val="000000"/>
                          </a:solidFill>
                          <a:effectLst/>
                        </a:rPr>
                        <a:t>    &lt;</a:t>
                      </a:r>
                      <a:r>
                        <a:rPr lang="en-US" sz="1800" b="1" u="none" strike="noStrike" kern="1200" noProof="0">
                          <a:solidFill>
                            <a:srgbClr val="000000"/>
                          </a:solidFill>
                          <a:effectLst/>
                        </a:rPr>
                        <a:t>bean</a:t>
                      </a:r>
                      <a:r>
                        <a:rPr lang="en-US" sz="1800" b="0" u="none" strike="noStrike" kern="1200" noProof="0">
                          <a:solidFill>
                            <a:srgbClr val="000000"/>
                          </a:solidFill>
                          <a:effectLst/>
                        </a:rPr>
                        <a:t> id="calculator" class="com.levi9.code9.Calculator" /&gt;</a:t>
                      </a:r>
                    </a:p>
                    <a:p>
                      <a:pPr lvl="0">
                        <a:buNone/>
                      </a:pPr>
                      <a:r>
                        <a:rPr lang="en-US" sz="1800" b="0" u="none" strike="noStrike" kern="1200" noProof="0">
                          <a:solidFill>
                            <a:srgbClr val="000000"/>
                          </a:solidFill>
                          <a:effectLst/>
                        </a:rPr>
                        <a:t>&lt;/</a:t>
                      </a:r>
                      <a:r>
                        <a:rPr lang="en-US" sz="1800" b="1" u="none" strike="noStrike" kern="1200" noProof="0">
                          <a:solidFill>
                            <a:srgbClr val="000000"/>
                          </a:solidFill>
                          <a:effectLst/>
                        </a:rPr>
                        <a:t>beans</a:t>
                      </a:r>
                      <a:r>
                        <a:rPr lang="en-US" sz="1800" b="0" u="none" strike="noStrike" kern="1200" noProof="0">
                          <a:solidFill>
                            <a:srgbClr val="000000"/>
                          </a:solidFill>
                          <a:effectLst/>
                        </a:rPr>
                        <a:t>&gt;</a:t>
                      </a:r>
                      <a:endParaRPr lang="en-US" sz="1800" b="0" i="0" u="none" strike="noStrike" kern="1200" noProof="0">
                        <a:solidFill>
                          <a:srgbClr val="000000"/>
                        </a:solidFill>
                        <a:effectLst/>
                      </a:endParaRPr>
                    </a:p>
                  </a:txBody>
                  <a:tcPr/>
                </a:tc>
                <a:extLst>
                  <a:ext uri="{0D108BD9-81ED-4DB2-BD59-A6C34878D82A}">
                    <a16:rowId xmlns:a16="http://schemas.microsoft.com/office/drawing/2014/main" val="2842034866"/>
                  </a:ext>
                </a:extLst>
              </a:tr>
              <a:tr h="264547">
                <a:tc>
                  <a:txBody>
                    <a:bodyPr/>
                    <a:lstStyle/>
                    <a:p>
                      <a:pPr lvl="0">
                        <a:buNone/>
                      </a:pPr>
                      <a:endParaRPr lang="en-US">
                        <a:solidFill>
                          <a:srgbClr val="000000"/>
                        </a:solidFill>
                      </a:endParaRPr>
                    </a:p>
                  </a:txBody>
                  <a:tcPr/>
                </a:tc>
                <a:extLst>
                  <a:ext uri="{0D108BD9-81ED-4DB2-BD59-A6C34878D82A}">
                    <a16:rowId xmlns:a16="http://schemas.microsoft.com/office/drawing/2014/main" val="3742636240"/>
                  </a:ext>
                </a:extLst>
              </a:tr>
            </a:tbl>
          </a:graphicData>
        </a:graphic>
      </p:graphicFrame>
      <p:graphicFrame>
        <p:nvGraphicFramePr>
          <p:cNvPr id="6" name="Table 5">
            <a:extLst>
              <a:ext uri="{FF2B5EF4-FFF2-40B4-BE49-F238E27FC236}">
                <a16:creationId xmlns:a16="http://schemas.microsoft.com/office/drawing/2014/main" id="{D7E16198-E8AC-3192-2B5C-1CF419E65D23}"/>
              </a:ext>
            </a:extLst>
          </p:cNvPr>
          <p:cNvGraphicFramePr>
            <a:graphicFrameLocks noGrp="1"/>
          </p:cNvGraphicFramePr>
          <p:nvPr>
            <p:extLst>
              <p:ext uri="{D42A27DB-BD31-4B8C-83A1-F6EECF244321}">
                <p14:modId xmlns:p14="http://schemas.microsoft.com/office/powerpoint/2010/main" val="2185972748"/>
              </p:ext>
            </p:extLst>
          </p:nvPr>
        </p:nvGraphicFramePr>
        <p:xfrm>
          <a:off x="6906279" y="1733795"/>
          <a:ext cx="4453704" cy="3657600"/>
        </p:xfrm>
        <a:graphic>
          <a:graphicData uri="http://schemas.openxmlformats.org/drawingml/2006/table">
            <a:tbl>
              <a:tblPr firstRow="1" bandRow="1">
                <a:tableStyleId>{69012ECD-51FC-41F1-AA8D-1B2483CD663E}</a:tableStyleId>
              </a:tblPr>
              <a:tblGrid>
                <a:gridCol w="4453704">
                  <a:extLst>
                    <a:ext uri="{9D8B030D-6E8A-4147-A177-3AD203B41FA5}">
                      <a16:colId xmlns:a16="http://schemas.microsoft.com/office/drawing/2014/main" val="2708980667"/>
                    </a:ext>
                  </a:extLst>
                </a:gridCol>
              </a:tblGrid>
              <a:tr h="3093827">
                <a:tc>
                  <a:txBody>
                    <a:bodyPr/>
                    <a:lstStyle/>
                    <a:p>
                      <a:pPr fontAlgn="base"/>
                      <a:r>
                        <a:rPr lang="en-US" sz="1800" b="0" i="0" kern="1200">
                          <a:solidFill>
                            <a:schemeClr val="bg2">
                              <a:lumMod val="10000"/>
                            </a:schemeClr>
                          </a:solidFill>
                          <a:effectLst/>
                          <a:latin typeface="+mn-lt"/>
                          <a:ea typeface="+mn-ea"/>
                          <a:cs typeface="+mn-cs"/>
                        </a:rPr>
                        <a:t>@Configuration</a:t>
                      </a:r>
                    </a:p>
                    <a:p>
                      <a:pPr fontAlgn="base"/>
                      <a:r>
                        <a:rPr lang="en-US" sz="1800" b="0" i="0" kern="1200">
                          <a:solidFill>
                            <a:schemeClr val="bg2">
                              <a:lumMod val="10000"/>
                            </a:schemeClr>
                          </a:solidFill>
                          <a:effectLst/>
                          <a:latin typeface="+mn-lt"/>
                          <a:ea typeface="+mn-ea"/>
                          <a:cs typeface="+mn-cs"/>
                        </a:rPr>
                        <a:t>public class </a:t>
                      </a:r>
                      <a:r>
                        <a:rPr lang="en-US" sz="1800" b="0" i="0" kern="1200" err="1">
                          <a:solidFill>
                            <a:schemeClr val="bg2">
                              <a:lumMod val="10000"/>
                            </a:schemeClr>
                          </a:solidFill>
                          <a:effectLst/>
                          <a:latin typeface="+mn-lt"/>
                          <a:ea typeface="+mn-ea"/>
                          <a:cs typeface="+mn-cs"/>
                        </a:rPr>
                        <a:t>AppConfig</a:t>
                      </a:r>
                      <a:r>
                        <a:rPr lang="en-US" sz="1800" b="0" i="0" kern="1200">
                          <a:solidFill>
                            <a:schemeClr val="bg2">
                              <a:lumMod val="10000"/>
                            </a:schemeClr>
                          </a:solidFill>
                          <a:effectLst/>
                          <a:latin typeface="+mn-lt"/>
                          <a:ea typeface="+mn-ea"/>
                          <a:cs typeface="+mn-cs"/>
                        </a:rPr>
                        <a:t> {</a:t>
                      </a:r>
                    </a:p>
                    <a:p>
                      <a:pPr fontAlgn="base"/>
                      <a:endParaRPr lang="en-US" sz="1800" b="0" i="0" kern="1200">
                        <a:solidFill>
                          <a:schemeClr val="bg2">
                            <a:lumMod val="10000"/>
                          </a:schemeClr>
                        </a:solidFill>
                        <a:effectLst/>
                        <a:latin typeface="+mn-lt"/>
                        <a:ea typeface="+mn-ea"/>
                        <a:cs typeface="+mn-cs"/>
                      </a:endParaRPr>
                    </a:p>
                    <a:p>
                      <a:pPr fontAlgn="base"/>
                      <a:r>
                        <a:rPr lang="en-US" sz="1800" b="0" i="0" kern="1200">
                          <a:solidFill>
                            <a:schemeClr val="bg2">
                              <a:lumMod val="10000"/>
                            </a:schemeClr>
                          </a:solidFill>
                          <a:effectLst/>
                          <a:latin typeface="+mn-lt"/>
                          <a:ea typeface="+mn-ea"/>
                          <a:cs typeface="+mn-cs"/>
                        </a:rPr>
                        <a:t>    @Bean</a:t>
                      </a:r>
                    </a:p>
                    <a:p>
                      <a:pPr fontAlgn="base"/>
                      <a:r>
                        <a:rPr lang="en-US" sz="1800" b="0" i="0" kern="1200">
                          <a:solidFill>
                            <a:schemeClr val="bg2">
                              <a:lumMod val="10000"/>
                            </a:schemeClr>
                          </a:solidFill>
                          <a:effectLst/>
                          <a:latin typeface="+mn-lt"/>
                          <a:ea typeface="+mn-ea"/>
                          <a:cs typeface="+mn-cs"/>
                        </a:rPr>
                        <a:t>    public Calculator calculator() {</a:t>
                      </a:r>
                    </a:p>
                    <a:p>
                      <a:pPr fontAlgn="base"/>
                      <a:r>
                        <a:rPr lang="en-US" sz="1800" b="0" i="0" kern="1200">
                          <a:solidFill>
                            <a:schemeClr val="bg2">
                              <a:lumMod val="10000"/>
                            </a:schemeClr>
                          </a:solidFill>
                          <a:effectLst/>
                          <a:latin typeface="+mn-lt"/>
                          <a:ea typeface="+mn-ea"/>
                          <a:cs typeface="+mn-cs"/>
                        </a:rPr>
                        <a:t>        return </a:t>
                      </a:r>
                      <a:r>
                        <a:rPr lang="en-US" sz="1800" b="0" i="0" u="none" strike="noStrike" kern="1200" noProof="0">
                          <a:solidFill>
                            <a:srgbClr val="000000"/>
                          </a:solidFill>
                          <a:effectLst/>
                        </a:rPr>
                        <a:t>Calculator.</a:t>
                      </a:r>
                    </a:p>
                    <a:p>
                      <a:pPr lvl="0">
                        <a:buNone/>
                      </a:pPr>
                      <a:r>
                        <a:rPr lang="en-US" sz="1800" b="0" i="0" u="none" strike="noStrike" kern="1200" noProof="0">
                          <a:solidFill>
                            <a:srgbClr val="000000"/>
                          </a:solidFill>
                          <a:effectLst/>
                        </a:rPr>
                        <a:t>            .builder()</a:t>
                      </a:r>
                      <a:endParaRPr lang="en-US"/>
                    </a:p>
                    <a:p>
                      <a:pPr lvl="0">
                        <a:buNone/>
                      </a:pPr>
                      <a:r>
                        <a:rPr lang="en-US" sz="1800" b="0" i="0" u="none" strike="noStrike" kern="1200" noProof="0">
                          <a:solidFill>
                            <a:srgbClr val="000000"/>
                          </a:solidFill>
                          <a:effectLst/>
                        </a:rPr>
                        <a:t>            .brand("</a:t>
                      </a:r>
                      <a:r>
                        <a:rPr lang="en-US" sz="1800" b="0" i="0" u="none" strike="noStrike" kern="1200" noProof="0" err="1">
                          <a:solidFill>
                            <a:srgbClr val="000000"/>
                          </a:solidFill>
                          <a:effectLst/>
                        </a:rPr>
                        <a:t>casio</a:t>
                      </a:r>
                      <a:r>
                        <a:rPr lang="en-US" sz="1800" b="0" i="0" u="none" strike="noStrike" kern="1200" noProof="0">
                          <a:solidFill>
                            <a:srgbClr val="000000"/>
                          </a:solidFill>
                          <a:effectLst/>
                        </a:rPr>
                        <a:t>")</a:t>
                      </a:r>
                      <a:endParaRPr lang="en-US"/>
                    </a:p>
                    <a:p>
                      <a:pPr lvl="0">
                        <a:buNone/>
                      </a:pPr>
                      <a:r>
                        <a:rPr lang="en-US" sz="1800" b="0" i="0" u="none" strike="noStrike" kern="1200" noProof="0">
                          <a:solidFill>
                            <a:srgbClr val="000000"/>
                          </a:solidFill>
                          <a:effectLst/>
                          <a:latin typeface="Tw Cen MT"/>
                        </a:rPr>
                        <a:t>            .color("black")</a:t>
                      </a:r>
                    </a:p>
                    <a:p>
                      <a:pPr lvl="0">
                        <a:buNone/>
                      </a:pPr>
                      <a:r>
                        <a:rPr lang="en-US" sz="1800" b="0" i="0" u="none" strike="noStrike" kern="1200" noProof="0">
                          <a:solidFill>
                            <a:srgbClr val="000000"/>
                          </a:solidFill>
                          <a:effectLst/>
                        </a:rPr>
                        <a:t>            .build();</a:t>
                      </a:r>
                      <a:r>
                        <a:rPr lang="en-US" sz="1800" b="0" i="0" u="none" strike="noStrike" kern="1200" noProof="0" err="1">
                          <a:effectLst/>
                        </a:rPr>
                        <a:t>ld</a:t>
                      </a:r>
                      <a:r>
                        <a:rPr lang="en-US" sz="1800" b="0" i="0" u="none" strike="noStrike" kern="1200" noProof="0">
                          <a:effectLst/>
                        </a:rPr>
                        <a:t>()</a:t>
                      </a:r>
                      <a:endParaRPr lang="en-US"/>
                    </a:p>
                    <a:p>
                      <a:pPr fontAlgn="base"/>
                      <a:r>
                        <a:rPr lang="en-US" sz="1800" b="0" i="0" kern="1200">
                          <a:solidFill>
                            <a:schemeClr val="bg2">
                              <a:lumMod val="10000"/>
                            </a:schemeClr>
                          </a:solidFill>
                          <a:effectLst/>
                          <a:latin typeface="+mn-lt"/>
                          <a:ea typeface="+mn-ea"/>
                          <a:cs typeface="+mn-cs"/>
                        </a:rPr>
                        <a:t>    }</a:t>
                      </a:r>
                    </a:p>
                    <a:p>
                      <a:pPr fontAlgn="base"/>
                      <a:r>
                        <a:rPr lang="en-US" sz="1800" b="0" i="0" kern="1200">
                          <a:solidFill>
                            <a:schemeClr val="bg2">
                              <a:lumMod val="10000"/>
                            </a:schemeClr>
                          </a:solidFill>
                          <a:effectLst/>
                          <a:latin typeface="+mn-lt"/>
                          <a:ea typeface="+mn-ea"/>
                          <a:cs typeface="+mn-cs"/>
                        </a:rPr>
                        <a:t>}</a:t>
                      </a:r>
                    </a:p>
                    <a:p>
                      <a:endParaRPr lang="en-US">
                        <a:solidFill>
                          <a:schemeClr val="bg2">
                            <a:lumMod val="10000"/>
                          </a:schemeClr>
                        </a:solidFill>
                      </a:endParaRPr>
                    </a:p>
                  </a:txBody>
                  <a:tcPr>
                    <a:solidFill>
                      <a:schemeClr val="accent2"/>
                    </a:solidFill>
                  </a:tcPr>
                </a:tc>
                <a:extLst>
                  <a:ext uri="{0D108BD9-81ED-4DB2-BD59-A6C34878D82A}">
                    <a16:rowId xmlns:a16="http://schemas.microsoft.com/office/drawing/2014/main" val="2842034866"/>
                  </a:ext>
                </a:extLst>
              </a:tr>
            </a:tbl>
          </a:graphicData>
        </a:graphic>
      </p:graphicFrame>
      <p:graphicFrame>
        <p:nvGraphicFramePr>
          <p:cNvPr id="8" name="Table 7">
            <a:extLst>
              <a:ext uri="{FF2B5EF4-FFF2-40B4-BE49-F238E27FC236}">
                <a16:creationId xmlns:a16="http://schemas.microsoft.com/office/drawing/2014/main" id="{56FE7F4B-1434-AE87-34FB-31C3FF92EC2A}"/>
              </a:ext>
            </a:extLst>
          </p:cNvPr>
          <p:cNvGraphicFramePr>
            <a:graphicFrameLocks noGrp="1"/>
          </p:cNvGraphicFramePr>
          <p:nvPr>
            <p:extLst>
              <p:ext uri="{D42A27DB-BD31-4B8C-83A1-F6EECF244321}">
                <p14:modId xmlns:p14="http://schemas.microsoft.com/office/powerpoint/2010/main" val="29129434"/>
              </p:ext>
            </p:extLst>
          </p:nvPr>
        </p:nvGraphicFramePr>
        <p:xfrm>
          <a:off x="487499" y="3722447"/>
          <a:ext cx="5769141" cy="2286000"/>
        </p:xfrm>
        <a:graphic>
          <a:graphicData uri="http://schemas.openxmlformats.org/drawingml/2006/table">
            <a:tbl>
              <a:tblPr firstRow="1" bandRow="1">
                <a:tableStyleId>{69012ECD-51FC-41F1-AA8D-1B2483CD663E}</a:tableStyleId>
              </a:tblPr>
              <a:tblGrid>
                <a:gridCol w="5769141">
                  <a:extLst>
                    <a:ext uri="{9D8B030D-6E8A-4147-A177-3AD203B41FA5}">
                      <a16:colId xmlns:a16="http://schemas.microsoft.com/office/drawing/2014/main" val="2708980667"/>
                    </a:ext>
                  </a:extLst>
                </a:gridCol>
              </a:tblGrid>
              <a:tr h="1389186">
                <a:tc>
                  <a:txBody>
                    <a:bodyPr/>
                    <a:lstStyle/>
                    <a:p>
                      <a:pPr lvl="0">
                        <a:buNone/>
                      </a:pPr>
                      <a:r>
                        <a:rPr lang="en-US" sz="1800" b="0" i="0" kern="1200">
                          <a:solidFill>
                            <a:schemeClr val="bg2">
                              <a:lumMod val="10000"/>
                            </a:schemeClr>
                          </a:solidFill>
                          <a:effectLst/>
                          <a:latin typeface="+mn-lt"/>
                          <a:ea typeface="+mn-ea"/>
                          <a:cs typeface="+mn-cs"/>
                        </a:rPr>
                        <a:t>@Component</a:t>
                      </a:r>
                    </a:p>
                    <a:p>
                      <a:pPr fontAlgn="base"/>
                      <a:r>
                        <a:rPr lang="en-US" sz="1800" b="0" i="0" kern="1200">
                          <a:solidFill>
                            <a:schemeClr val="bg2">
                              <a:lumMod val="10000"/>
                            </a:schemeClr>
                          </a:solidFill>
                          <a:effectLst/>
                          <a:latin typeface="+mn-lt"/>
                          <a:ea typeface="+mn-ea"/>
                          <a:cs typeface="+mn-cs"/>
                        </a:rPr>
                        <a:t>public class Calculator {</a:t>
                      </a:r>
                    </a:p>
                    <a:p>
                      <a:pPr lvl="0">
                        <a:buNone/>
                      </a:pPr>
                      <a:endParaRPr lang="en-US" sz="1800" b="0" i="0" kern="1200">
                        <a:solidFill>
                          <a:schemeClr val="bg2">
                            <a:lumMod val="10000"/>
                          </a:schemeClr>
                        </a:solidFill>
                        <a:effectLst/>
                        <a:latin typeface="+mn-lt"/>
                        <a:ea typeface="+mn-ea"/>
                        <a:cs typeface="+mn-cs"/>
                      </a:endParaRPr>
                    </a:p>
                    <a:p>
                      <a:pPr lvl="0">
                        <a:buNone/>
                      </a:pPr>
                      <a:r>
                        <a:rPr lang="en-US" sz="1800" b="0" i="0" kern="1200">
                          <a:solidFill>
                            <a:schemeClr val="bg2">
                              <a:lumMod val="10000"/>
                            </a:schemeClr>
                          </a:solidFill>
                          <a:effectLst/>
                          <a:latin typeface="+mn-lt"/>
                          <a:ea typeface="+mn-ea"/>
                          <a:cs typeface="+mn-cs"/>
                        </a:rPr>
                        <a:t>    public int sum(int x, int y) {</a:t>
                      </a:r>
                    </a:p>
                    <a:p>
                      <a:pPr lvl="0">
                        <a:buNone/>
                      </a:pPr>
                      <a:r>
                        <a:rPr lang="en-US" sz="1800" b="0" i="0" kern="1200">
                          <a:solidFill>
                            <a:schemeClr val="bg2">
                              <a:lumMod val="10000"/>
                            </a:schemeClr>
                          </a:solidFill>
                          <a:effectLst/>
                          <a:latin typeface="+mn-lt"/>
                          <a:ea typeface="+mn-ea"/>
                          <a:cs typeface="+mn-cs"/>
                        </a:rPr>
                        <a:t>        return x + y;</a:t>
                      </a:r>
                    </a:p>
                    <a:p>
                      <a:pPr lvl="0">
                        <a:buNone/>
                      </a:pPr>
                      <a:r>
                        <a:rPr lang="en-US" sz="1800" b="0" i="0" kern="1200">
                          <a:solidFill>
                            <a:schemeClr val="bg2">
                              <a:lumMod val="10000"/>
                            </a:schemeClr>
                          </a:solidFill>
                          <a:effectLst/>
                          <a:latin typeface="+mn-lt"/>
                          <a:ea typeface="+mn-ea"/>
                          <a:cs typeface="+mn-cs"/>
                        </a:rPr>
                        <a:t>    }</a:t>
                      </a:r>
                    </a:p>
                    <a:p>
                      <a:pPr fontAlgn="base"/>
                      <a:r>
                        <a:rPr lang="en-US" sz="1800" b="0" i="0" kern="1200">
                          <a:solidFill>
                            <a:schemeClr val="bg2">
                              <a:lumMod val="10000"/>
                            </a:schemeClr>
                          </a:solidFill>
                          <a:effectLst/>
                          <a:latin typeface="+mn-lt"/>
                          <a:ea typeface="+mn-ea"/>
                          <a:cs typeface="+mn-cs"/>
                        </a:rPr>
                        <a:t>}</a:t>
                      </a:r>
                    </a:p>
                    <a:p>
                      <a:endParaRPr lang="en-US">
                        <a:solidFill>
                          <a:schemeClr val="bg2">
                            <a:lumMod val="10000"/>
                          </a:schemeClr>
                        </a:solidFill>
                      </a:endParaRPr>
                    </a:p>
                  </a:txBody>
                  <a:tcPr>
                    <a:solidFill>
                      <a:schemeClr val="accent2"/>
                    </a:solidFill>
                  </a:tcPr>
                </a:tc>
                <a:extLst>
                  <a:ext uri="{0D108BD9-81ED-4DB2-BD59-A6C34878D82A}">
                    <a16:rowId xmlns:a16="http://schemas.microsoft.com/office/drawing/2014/main" val="2842034866"/>
                  </a:ext>
                </a:extLst>
              </a:tr>
            </a:tbl>
          </a:graphicData>
        </a:graphic>
      </p:graphicFrame>
    </p:spTree>
    <p:extLst>
      <p:ext uri="{BB962C8B-B14F-4D97-AF65-F5344CB8AC3E}">
        <p14:creationId xmlns:p14="http://schemas.microsoft.com/office/powerpoint/2010/main" val="18262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2"/>
          </p:nvPr>
        </p:nvSpPr>
        <p:spPr>
          <a:xfrm>
            <a:off x="487499" y="1369908"/>
            <a:ext cx="11075851" cy="4649892"/>
          </a:xfrm>
        </p:spPr>
        <p:txBody>
          <a:bodyPr vert="horz" lIns="0" tIns="0" rIns="0" bIns="0" rtlCol="0" anchor="t">
            <a:noAutofit/>
          </a:bodyPr>
          <a:lstStyle/>
          <a:p>
            <a:pPr lvl="1"/>
            <a:r>
              <a:rPr lang="en-GB"/>
              <a:t>        Constructor Based                                           </a:t>
            </a:r>
            <a:r>
              <a:rPr lang="en-GB">
                <a:ea typeface="+mn-lt"/>
                <a:cs typeface="+mn-lt"/>
              </a:rPr>
              <a:t>Field Based                          Setter</a:t>
            </a:r>
            <a:r>
              <a:rPr lang="en-GB"/>
              <a:t> Based</a:t>
            </a:r>
            <a:endParaRPr lang="en-US"/>
          </a:p>
          <a:p>
            <a:pPr lvl="1"/>
            <a:endParaRPr lang="en-GB"/>
          </a:p>
          <a:p>
            <a:pPr lvl="1"/>
            <a:r>
              <a:rPr lang="en-GB"/>
              <a:t>                                                                             </a:t>
            </a:r>
          </a:p>
        </p:txBody>
      </p:sp>
      <p:sp>
        <p:nvSpPr>
          <p:cNvPr id="6" name="Title 5"/>
          <p:cNvSpPr>
            <a:spLocks noGrp="1"/>
          </p:cNvSpPr>
          <p:nvPr>
            <p:ph type="title"/>
          </p:nvPr>
        </p:nvSpPr>
        <p:spPr/>
        <p:txBody>
          <a:bodyPr/>
          <a:lstStyle/>
          <a:p>
            <a:r>
              <a:rPr lang="en-GB"/>
              <a:t>Dependency Injection - Types</a:t>
            </a:r>
            <a:endParaRPr lang="nl-NL"/>
          </a:p>
        </p:txBody>
      </p:sp>
      <p:sp>
        <p:nvSpPr>
          <p:cNvPr id="4" name="Slide Number Placeholder 3"/>
          <p:cNvSpPr>
            <a:spLocks noGrp="1"/>
          </p:cNvSpPr>
          <p:nvPr>
            <p:ph type="sldNum" sz="quarter" idx="4"/>
          </p:nvPr>
        </p:nvSpPr>
        <p:spPr/>
        <p:txBody>
          <a:bodyPr/>
          <a:lstStyle/>
          <a:p>
            <a:fld id="{DDD2A080-DA64-4F5C-9131-47EB793B4410}" type="slidenum">
              <a:rPr lang="en-GB" noProof="0" smtClean="0"/>
              <a:pPr/>
              <a:t>8</a:t>
            </a:fld>
            <a:endParaRPr lang="en-GB" noProof="0"/>
          </a:p>
        </p:txBody>
      </p:sp>
      <p:sp>
        <p:nvSpPr>
          <p:cNvPr id="2" name="Footer Placeholder 1"/>
          <p:cNvSpPr>
            <a:spLocks noGrp="1"/>
          </p:cNvSpPr>
          <p:nvPr>
            <p:ph type="ftr" sz="quarter" idx="3"/>
          </p:nvPr>
        </p:nvSpPr>
        <p:spPr/>
        <p:txBody>
          <a:bodyPr/>
          <a:lstStyle/>
          <a:p>
            <a:r>
              <a:rPr lang="en-GB"/>
              <a:t>Spring</a:t>
            </a:r>
            <a:endParaRPr lang="nl-NL"/>
          </a:p>
        </p:txBody>
      </p:sp>
      <p:graphicFrame>
        <p:nvGraphicFramePr>
          <p:cNvPr id="8" name="Table 7">
            <a:extLst>
              <a:ext uri="{FF2B5EF4-FFF2-40B4-BE49-F238E27FC236}">
                <a16:creationId xmlns:a16="http://schemas.microsoft.com/office/drawing/2014/main" id="{958EB914-4CA0-42B9-A130-65A026A87C99}"/>
              </a:ext>
            </a:extLst>
          </p:cNvPr>
          <p:cNvGraphicFramePr>
            <a:graphicFrameLocks noGrp="1"/>
          </p:cNvGraphicFramePr>
          <p:nvPr/>
        </p:nvGraphicFramePr>
        <p:xfrm>
          <a:off x="268110" y="1890889"/>
          <a:ext cx="4312114" cy="3657600"/>
        </p:xfrm>
        <a:graphic>
          <a:graphicData uri="http://schemas.openxmlformats.org/drawingml/2006/table">
            <a:tbl>
              <a:tblPr firstRow="1" bandRow="1">
                <a:tableStyleId>{69012ECD-51FC-41F1-AA8D-1B2483CD663E}</a:tableStyleId>
              </a:tblPr>
              <a:tblGrid>
                <a:gridCol w="4312114">
                  <a:extLst>
                    <a:ext uri="{9D8B030D-6E8A-4147-A177-3AD203B41FA5}">
                      <a16:colId xmlns:a16="http://schemas.microsoft.com/office/drawing/2014/main" val="2708980667"/>
                    </a:ext>
                  </a:extLst>
                </a:gridCol>
              </a:tblGrid>
              <a:tr h="2483485">
                <a:tc>
                  <a:txBody>
                    <a:bodyPr/>
                    <a:lstStyle/>
                    <a:p>
                      <a:pPr fontAlgn="base"/>
                      <a:r>
                        <a:rPr lang="en-US" sz="1800" b="0" i="0" kern="1200" dirty="0">
                          <a:solidFill>
                            <a:schemeClr val="bg2">
                              <a:lumMod val="10000"/>
                            </a:schemeClr>
                          </a:solidFill>
                          <a:effectLst/>
                          <a:latin typeface="+mn-lt"/>
                          <a:ea typeface="+mn-ea"/>
                          <a:cs typeface="+mn-cs"/>
                        </a:rPr>
                        <a:t>@Component</a:t>
                      </a:r>
                    </a:p>
                    <a:p>
                      <a:pPr fontAlgn="base"/>
                      <a:r>
                        <a:rPr lang="en-US" sz="1800" b="0" i="0" kern="1200" dirty="0">
                          <a:solidFill>
                            <a:schemeClr val="bg2">
                              <a:lumMod val="10000"/>
                            </a:schemeClr>
                          </a:solidFill>
                          <a:effectLst/>
                          <a:latin typeface="+mn-lt"/>
                          <a:ea typeface="+mn-ea"/>
                          <a:cs typeface="+mn-cs"/>
                        </a:rPr>
                        <a:t>public class </a:t>
                      </a:r>
                      <a:r>
                        <a:rPr lang="en-US" sz="1800" b="0" i="0" kern="1200" dirty="0" err="1">
                          <a:solidFill>
                            <a:schemeClr val="bg2">
                              <a:lumMod val="10000"/>
                            </a:schemeClr>
                          </a:solidFill>
                          <a:effectLst/>
                          <a:latin typeface="+mn-lt"/>
                          <a:ea typeface="+mn-ea"/>
                          <a:cs typeface="+mn-cs"/>
                        </a:rPr>
                        <a:t>CashRegister</a:t>
                      </a:r>
                      <a:r>
                        <a:rPr lang="en-US" sz="1800" b="0" i="0" kern="1200" dirty="0">
                          <a:solidFill>
                            <a:schemeClr val="bg2">
                              <a:lumMod val="10000"/>
                            </a:schemeClr>
                          </a:solidFill>
                          <a:effectLst/>
                          <a:latin typeface="+mn-lt"/>
                          <a:ea typeface="+mn-ea"/>
                          <a:cs typeface="+mn-cs"/>
                        </a:rPr>
                        <a:t> {</a:t>
                      </a:r>
                    </a:p>
                    <a:p>
                      <a:pPr lvl="0">
                        <a:buNone/>
                      </a:pPr>
                      <a:endParaRPr lang="en-US" sz="1800" b="0" i="0" kern="1200" dirty="0">
                        <a:solidFill>
                          <a:schemeClr val="bg2">
                            <a:lumMod val="10000"/>
                          </a:schemeClr>
                        </a:solidFill>
                        <a:effectLst/>
                        <a:latin typeface="+mn-lt"/>
                        <a:ea typeface="+mn-ea"/>
                        <a:cs typeface="+mn-cs"/>
                      </a:endParaRPr>
                    </a:p>
                    <a:p>
                      <a:pPr lvl="0">
                        <a:buNone/>
                      </a:pPr>
                      <a:r>
                        <a:rPr lang="en-US" sz="1800" b="0" i="0" kern="1200" dirty="0">
                          <a:solidFill>
                            <a:schemeClr val="bg2">
                              <a:lumMod val="10000"/>
                            </a:schemeClr>
                          </a:solidFill>
                          <a:effectLst/>
                          <a:latin typeface="+mn-lt"/>
                          <a:ea typeface="+mn-ea"/>
                          <a:cs typeface="+mn-cs"/>
                        </a:rPr>
                        <a:t>    private final Calculator calculator;</a:t>
                      </a:r>
                    </a:p>
                    <a:p>
                      <a:pPr lvl="0">
                        <a:buNone/>
                      </a:pPr>
                      <a:endParaRPr lang="en-US" sz="1800" b="0" i="0" kern="1200" dirty="0">
                        <a:solidFill>
                          <a:schemeClr val="bg2">
                            <a:lumMod val="10000"/>
                          </a:schemeClr>
                        </a:solidFill>
                        <a:effectLst/>
                        <a:latin typeface="+mn-lt"/>
                        <a:ea typeface="+mn-ea"/>
                        <a:cs typeface="+mn-cs"/>
                      </a:endParaRPr>
                    </a:p>
                    <a:p>
                      <a:pPr lvl="0">
                        <a:buNone/>
                      </a:pPr>
                      <a:r>
                        <a:rPr lang="en-US" sz="1800" b="0" i="0" kern="1200" dirty="0">
                          <a:solidFill>
                            <a:schemeClr val="bg2">
                              <a:lumMod val="10000"/>
                            </a:schemeClr>
                          </a:solidFill>
                          <a:effectLst/>
                          <a:latin typeface="+mn-lt"/>
                          <a:ea typeface="+mn-ea"/>
                          <a:cs typeface="+mn-cs"/>
                        </a:rPr>
                        <a:t>    @Autowired</a:t>
                      </a:r>
                    </a:p>
                    <a:p>
                      <a:pPr fontAlgn="base"/>
                      <a:r>
                        <a:rPr lang="en-US" sz="1800" b="0" i="0" kern="1200" dirty="0">
                          <a:solidFill>
                            <a:schemeClr val="bg2">
                              <a:lumMod val="10000"/>
                            </a:schemeClr>
                          </a:solidFill>
                          <a:effectLst/>
                          <a:latin typeface="+mn-lt"/>
                          <a:ea typeface="+mn-ea"/>
                          <a:cs typeface="+mn-cs"/>
                        </a:rPr>
                        <a:t>    public </a:t>
                      </a:r>
                      <a:r>
                        <a:rPr lang="en-US" sz="1800" b="0" i="0" kern="1200" dirty="0" err="1">
                          <a:solidFill>
                            <a:schemeClr val="bg2">
                              <a:lumMod val="10000"/>
                            </a:schemeClr>
                          </a:solidFill>
                          <a:effectLst/>
                          <a:latin typeface="+mn-lt"/>
                          <a:ea typeface="+mn-ea"/>
                          <a:cs typeface="+mn-cs"/>
                        </a:rPr>
                        <a:t>CashRegister</a:t>
                      </a:r>
                      <a:r>
                        <a:rPr lang="en-US" sz="1800" b="0" i="0" kern="1200" dirty="0">
                          <a:solidFill>
                            <a:schemeClr val="bg2">
                              <a:lumMod val="10000"/>
                            </a:schemeClr>
                          </a:solidFill>
                          <a:effectLst/>
                          <a:latin typeface="+mn-lt"/>
                          <a:ea typeface="+mn-ea"/>
                          <a:cs typeface="+mn-cs"/>
                        </a:rPr>
                        <a:t>(Calculator calculator){</a:t>
                      </a:r>
                    </a:p>
                    <a:p>
                      <a:pPr lvl="0">
                        <a:buNone/>
                      </a:pPr>
                      <a:r>
                        <a:rPr lang="en-US" sz="1800" b="0" i="0" kern="1200" dirty="0">
                          <a:solidFill>
                            <a:schemeClr val="bg2">
                              <a:lumMod val="10000"/>
                            </a:schemeClr>
                          </a:solidFill>
                          <a:effectLst/>
                          <a:latin typeface="+mn-lt"/>
                          <a:ea typeface="+mn-ea"/>
                          <a:cs typeface="+mn-cs"/>
                        </a:rPr>
                        <a:t>        </a:t>
                      </a:r>
                      <a:r>
                        <a:rPr lang="en-US" sz="1800" b="0" i="0" kern="1200" dirty="0" err="1">
                          <a:solidFill>
                            <a:schemeClr val="bg2">
                              <a:lumMod val="10000"/>
                            </a:schemeClr>
                          </a:solidFill>
                          <a:effectLst/>
                          <a:latin typeface="+mn-lt"/>
                          <a:ea typeface="+mn-ea"/>
                          <a:cs typeface="+mn-cs"/>
                        </a:rPr>
                        <a:t>this.calculator</a:t>
                      </a:r>
                      <a:r>
                        <a:rPr lang="en-US" sz="1800" b="0" i="0" kern="1200" dirty="0">
                          <a:solidFill>
                            <a:schemeClr val="bg2">
                              <a:lumMod val="10000"/>
                            </a:schemeClr>
                          </a:solidFill>
                          <a:effectLst/>
                          <a:latin typeface="+mn-lt"/>
                          <a:ea typeface="+mn-ea"/>
                          <a:cs typeface="+mn-cs"/>
                        </a:rPr>
                        <a:t> = calculator;</a:t>
                      </a:r>
                    </a:p>
                    <a:p>
                      <a:pPr lvl="0">
                        <a:buNone/>
                      </a:pPr>
                      <a:r>
                        <a:rPr lang="en-US" sz="1800" b="0" i="0" kern="1200" dirty="0">
                          <a:solidFill>
                            <a:schemeClr val="bg2">
                              <a:lumMod val="10000"/>
                            </a:schemeClr>
                          </a:solidFill>
                          <a:effectLst/>
                          <a:latin typeface="+mn-lt"/>
                          <a:ea typeface="+mn-ea"/>
                          <a:cs typeface="+mn-cs"/>
                        </a:rPr>
                        <a:t>    }</a:t>
                      </a:r>
                    </a:p>
                    <a:p>
                      <a:pPr lvl="0">
                        <a:buNone/>
                      </a:pPr>
                      <a:endParaRPr lang="en-US" sz="1800" b="0" i="0" kern="1200" dirty="0">
                        <a:solidFill>
                          <a:schemeClr val="bg2">
                            <a:lumMod val="10000"/>
                          </a:schemeClr>
                        </a:solidFill>
                        <a:effectLst/>
                        <a:latin typeface="+mn-lt"/>
                        <a:ea typeface="+mn-ea"/>
                        <a:cs typeface="+mn-cs"/>
                      </a:endParaRPr>
                    </a:p>
                    <a:p>
                      <a:pPr lvl="0">
                        <a:buNone/>
                      </a:pPr>
                      <a:r>
                        <a:rPr lang="en-US" sz="1800" b="0" i="0" kern="1200" dirty="0">
                          <a:solidFill>
                            <a:schemeClr val="bg2">
                              <a:lumMod val="10000"/>
                            </a:schemeClr>
                          </a:solidFill>
                          <a:effectLst/>
                          <a:latin typeface="+mn-lt"/>
                          <a:ea typeface="+mn-ea"/>
                          <a:cs typeface="+mn-cs"/>
                        </a:rPr>
                        <a:t>    … method that uses calculator</a:t>
                      </a:r>
                    </a:p>
                    <a:p>
                      <a:pPr fontAlgn="base"/>
                      <a:r>
                        <a:rPr lang="en-US" sz="1800" b="0" i="0" kern="1200" dirty="0">
                          <a:solidFill>
                            <a:schemeClr val="bg2">
                              <a:lumMod val="10000"/>
                            </a:schemeClr>
                          </a:solidFill>
                          <a:effectLst/>
                          <a:latin typeface="+mn-lt"/>
                          <a:ea typeface="+mn-ea"/>
                          <a:cs typeface="+mn-cs"/>
                        </a:rPr>
                        <a:t>}</a:t>
                      </a:r>
                    </a:p>
                    <a:p>
                      <a:endParaRPr lang="en-US" dirty="0">
                        <a:solidFill>
                          <a:schemeClr val="bg2">
                            <a:lumMod val="10000"/>
                          </a:schemeClr>
                        </a:solidFill>
                      </a:endParaRPr>
                    </a:p>
                  </a:txBody>
                  <a:tcPr>
                    <a:solidFill>
                      <a:schemeClr val="accent2"/>
                    </a:solidFill>
                  </a:tcPr>
                </a:tc>
                <a:extLst>
                  <a:ext uri="{0D108BD9-81ED-4DB2-BD59-A6C34878D82A}">
                    <a16:rowId xmlns:a16="http://schemas.microsoft.com/office/drawing/2014/main" val="2842034866"/>
                  </a:ext>
                </a:extLst>
              </a:tr>
            </a:tbl>
          </a:graphicData>
        </a:graphic>
      </p:graphicFrame>
      <p:graphicFrame>
        <p:nvGraphicFramePr>
          <p:cNvPr id="9" name="Table 8">
            <a:extLst>
              <a:ext uri="{FF2B5EF4-FFF2-40B4-BE49-F238E27FC236}">
                <a16:creationId xmlns:a16="http://schemas.microsoft.com/office/drawing/2014/main" id="{D671CBBF-EF53-4780-9CB1-B68B69A3DB92}"/>
              </a:ext>
            </a:extLst>
          </p:cNvPr>
          <p:cNvGraphicFramePr>
            <a:graphicFrameLocks noGrp="1"/>
          </p:cNvGraphicFramePr>
          <p:nvPr>
            <p:extLst>
              <p:ext uri="{D42A27DB-BD31-4B8C-83A1-F6EECF244321}">
                <p14:modId xmlns:p14="http://schemas.microsoft.com/office/powerpoint/2010/main" val="939687864"/>
              </p:ext>
            </p:extLst>
          </p:nvPr>
        </p:nvGraphicFramePr>
        <p:xfrm>
          <a:off x="7986887" y="1890889"/>
          <a:ext cx="3865368" cy="3657600"/>
        </p:xfrm>
        <a:graphic>
          <a:graphicData uri="http://schemas.openxmlformats.org/drawingml/2006/table">
            <a:tbl>
              <a:tblPr firstRow="1" bandRow="1">
                <a:tableStyleId>{69012ECD-51FC-41F1-AA8D-1B2483CD663E}</a:tableStyleId>
              </a:tblPr>
              <a:tblGrid>
                <a:gridCol w="3865368">
                  <a:extLst>
                    <a:ext uri="{9D8B030D-6E8A-4147-A177-3AD203B41FA5}">
                      <a16:colId xmlns:a16="http://schemas.microsoft.com/office/drawing/2014/main" val="2380195801"/>
                    </a:ext>
                  </a:extLst>
                </a:gridCol>
              </a:tblGrid>
              <a:tr h="370840">
                <a:tc>
                  <a:txBody>
                    <a:bodyPr/>
                    <a:lstStyle/>
                    <a:p>
                      <a:pPr fontAlgn="base"/>
                      <a:r>
                        <a:rPr lang="en-US" sz="1800" b="0" i="0" kern="1200" dirty="0">
                          <a:solidFill>
                            <a:schemeClr val="bg2">
                              <a:lumMod val="10000"/>
                            </a:schemeClr>
                          </a:solidFill>
                          <a:effectLst/>
                          <a:latin typeface="+mn-lt"/>
                          <a:ea typeface="+mn-ea"/>
                          <a:cs typeface="+mn-cs"/>
                        </a:rPr>
                        <a:t>@Component</a:t>
                      </a:r>
                    </a:p>
                    <a:p>
                      <a:pPr fontAlgn="base"/>
                      <a:r>
                        <a:rPr lang="en-US" sz="1800" b="0" i="0" kern="1200" dirty="0">
                          <a:solidFill>
                            <a:schemeClr val="bg2">
                              <a:lumMod val="10000"/>
                            </a:schemeClr>
                          </a:solidFill>
                          <a:effectLst/>
                          <a:latin typeface="+mn-lt"/>
                          <a:ea typeface="+mn-ea"/>
                          <a:cs typeface="+mn-cs"/>
                        </a:rPr>
                        <a:t>public class </a:t>
                      </a:r>
                      <a:r>
                        <a:rPr lang="en-US" sz="1800" b="0" i="0" kern="1200" dirty="0" err="1">
                          <a:solidFill>
                            <a:schemeClr val="bg2">
                              <a:lumMod val="10000"/>
                            </a:schemeClr>
                          </a:solidFill>
                          <a:effectLst/>
                          <a:latin typeface="+mn-lt"/>
                          <a:ea typeface="+mn-ea"/>
                          <a:cs typeface="+mn-cs"/>
                        </a:rPr>
                        <a:t>CashRegister</a:t>
                      </a:r>
                      <a:r>
                        <a:rPr lang="en-US" sz="1800" b="0" i="0" kern="1200" dirty="0">
                          <a:solidFill>
                            <a:schemeClr val="bg2">
                              <a:lumMod val="10000"/>
                            </a:schemeClr>
                          </a:solidFill>
                          <a:effectLst/>
                          <a:latin typeface="+mn-lt"/>
                          <a:ea typeface="+mn-ea"/>
                          <a:cs typeface="+mn-cs"/>
                        </a:rPr>
                        <a:t> {</a:t>
                      </a:r>
                    </a:p>
                    <a:p>
                      <a:pPr lvl="0">
                        <a:buNone/>
                      </a:pPr>
                      <a:endParaRPr lang="en-US" sz="1800" b="0" i="0" kern="1200" dirty="0">
                        <a:solidFill>
                          <a:schemeClr val="bg2">
                            <a:lumMod val="10000"/>
                          </a:schemeClr>
                        </a:solidFill>
                        <a:effectLst/>
                        <a:latin typeface="+mn-lt"/>
                        <a:ea typeface="+mn-ea"/>
                        <a:cs typeface="+mn-cs"/>
                      </a:endParaRPr>
                    </a:p>
                    <a:p>
                      <a:pPr fontAlgn="base"/>
                      <a:r>
                        <a:rPr lang="en-US" sz="1800" b="0" i="0" kern="1200" dirty="0">
                          <a:solidFill>
                            <a:schemeClr val="bg2">
                              <a:lumMod val="10000"/>
                            </a:schemeClr>
                          </a:solidFill>
                          <a:effectLst/>
                          <a:latin typeface="+mn-lt"/>
                          <a:ea typeface="+mn-ea"/>
                          <a:cs typeface="+mn-cs"/>
                        </a:rPr>
                        <a:t>    private Calculator calculator;</a:t>
                      </a:r>
                    </a:p>
                    <a:p>
                      <a:pPr lvl="0">
                        <a:buNone/>
                      </a:pPr>
                      <a:endParaRPr lang="en-US" sz="1800" b="0" i="0" kern="1200" dirty="0">
                        <a:solidFill>
                          <a:schemeClr val="bg2">
                            <a:lumMod val="10000"/>
                          </a:schemeClr>
                        </a:solidFill>
                        <a:effectLst/>
                        <a:latin typeface="+mn-lt"/>
                        <a:ea typeface="+mn-ea"/>
                        <a:cs typeface="+mn-cs"/>
                      </a:endParaRPr>
                    </a:p>
                    <a:p>
                      <a:pPr lvl="0">
                        <a:buNone/>
                      </a:pPr>
                      <a:r>
                        <a:rPr lang="en-US" sz="1800" b="0" i="0" kern="1200" dirty="0">
                          <a:solidFill>
                            <a:schemeClr val="bg2">
                              <a:lumMod val="10000"/>
                            </a:schemeClr>
                          </a:solidFill>
                          <a:effectLst/>
                          <a:latin typeface="+mn-lt"/>
                          <a:ea typeface="+mn-ea"/>
                          <a:cs typeface="+mn-cs"/>
                        </a:rPr>
                        <a:t>    @Autowired</a:t>
                      </a:r>
                    </a:p>
                    <a:p>
                      <a:pPr fontAlgn="base"/>
                      <a:r>
                        <a:rPr lang="en-US" sz="1800" b="0" i="0" kern="1200" dirty="0">
                          <a:solidFill>
                            <a:schemeClr val="bg2">
                              <a:lumMod val="10000"/>
                            </a:schemeClr>
                          </a:solidFill>
                          <a:effectLst/>
                          <a:latin typeface="+mn-lt"/>
                          <a:ea typeface="+mn-ea"/>
                          <a:cs typeface="+mn-cs"/>
                        </a:rPr>
                        <a:t>    public void </a:t>
                      </a:r>
                      <a:r>
                        <a:rPr lang="en-US" sz="1800" b="0" i="0" kern="1200" dirty="0" err="1">
                          <a:solidFill>
                            <a:schemeClr val="bg2">
                              <a:lumMod val="10000"/>
                            </a:schemeClr>
                          </a:solidFill>
                          <a:effectLst/>
                          <a:latin typeface="+mn-lt"/>
                          <a:ea typeface="+mn-ea"/>
                          <a:cs typeface="+mn-cs"/>
                        </a:rPr>
                        <a:t>setCalc</a:t>
                      </a:r>
                      <a:r>
                        <a:rPr lang="en-US" sz="1800" b="0" i="0" kern="1200" dirty="0">
                          <a:solidFill>
                            <a:schemeClr val="bg2">
                              <a:lumMod val="10000"/>
                            </a:schemeClr>
                          </a:solidFill>
                          <a:effectLst/>
                          <a:latin typeface="+mn-lt"/>
                          <a:ea typeface="+mn-ea"/>
                          <a:cs typeface="+mn-cs"/>
                        </a:rPr>
                        <a:t>(Calculator calc){</a:t>
                      </a:r>
                    </a:p>
                    <a:p>
                      <a:pPr lvl="0">
                        <a:buNone/>
                      </a:pPr>
                      <a:r>
                        <a:rPr lang="en-US" sz="1800" b="0" i="0" kern="1200" dirty="0">
                          <a:solidFill>
                            <a:schemeClr val="bg2">
                              <a:lumMod val="10000"/>
                            </a:schemeClr>
                          </a:solidFill>
                          <a:effectLst/>
                          <a:latin typeface="+mn-lt"/>
                          <a:ea typeface="+mn-ea"/>
                          <a:cs typeface="+mn-cs"/>
                        </a:rPr>
                        <a:t>        </a:t>
                      </a:r>
                      <a:r>
                        <a:rPr lang="en-US" sz="1800" b="0" i="0" kern="1200" dirty="0" err="1">
                          <a:solidFill>
                            <a:schemeClr val="bg2">
                              <a:lumMod val="10000"/>
                            </a:schemeClr>
                          </a:solidFill>
                          <a:effectLst/>
                          <a:latin typeface="+mn-lt"/>
                          <a:ea typeface="+mn-ea"/>
                          <a:cs typeface="+mn-cs"/>
                        </a:rPr>
                        <a:t>this.calculator</a:t>
                      </a:r>
                      <a:r>
                        <a:rPr lang="en-US" sz="1800" b="0" i="0" kern="1200" dirty="0">
                          <a:solidFill>
                            <a:schemeClr val="bg2">
                              <a:lumMod val="10000"/>
                            </a:schemeClr>
                          </a:solidFill>
                          <a:effectLst/>
                          <a:latin typeface="+mn-lt"/>
                          <a:ea typeface="+mn-ea"/>
                          <a:cs typeface="+mn-cs"/>
                        </a:rPr>
                        <a:t> = calc;</a:t>
                      </a:r>
                    </a:p>
                    <a:p>
                      <a:pPr lvl="0">
                        <a:buNone/>
                      </a:pPr>
                      <a:r>
                        <a:rPr lang="en-US" sz="1800" b="0" i="0" kern="1200" dirty="0">
                          <a:solidFill>
                            <a:schemeClr val="bg2">
                              <a:lumMod val="10000"/>
                            </a:schemeClr>
                          </a:solidFill>
                          <a:effectLst/>
                          <a:latin typeface="+mn-lt"/>
                          <a:ea typeface="+mn-ea"/>
                          <a:cs typeface="+mn-cs"/>
                        </a:rPr>
                        <a:t>    }</a:t>
                      </a:r>
                    </a:p>
                    <a:p>
                      <a:pPr lvl="0">
                        <a:buNone/>
                      </a:pPr>
                      <a:endParaRPr lang="en-US" sz="1800" b="0" i="0" kern="1200" dirty="0">
                        <a:solidFill>
                          <a:schemeClr val="bg2">
                            <a:lumMod val="10000"/>
                          </a:schemeClr>
                        </a:solidFill>
                        <a:effectLst/>
                        <a:latin typeface="+mn-lt"/>
                        <a:ea typeface="+mn-ea"/>
                        <a:cs typeface="+mn-cs"/>
                      </a:endParaRPr>
                    </a:p>
                    <a:p>
                      <a:pPr lvl="0">
                        <a:buNone/>
                      </a:pPr>
                      <a:r>
                        <a:rPr lang="en-US" sz="1800" b="0" i="0" kern="1200" dirty="0">
                          <a:solidFill>
                            <a:schemeClr val="bg2">
                              <a:lumMod val="10000"/>
                            </a:schemeClr>
                          </a:solidFill>
                          <a:effectLst/>
                          <a:latin typeface="+mn-lt"/>
                          <a:ea typeface="+mn-ea"/>
                          <a:cs typeface="+mn-cs"/>
                        </a:rPr>
                        <a:t>    … method that uses calculator</a:t>
                      </a:r>
                    </a:p>
                    <a:p>
                      <a:pPr lvl="0">
                        <a:buNone/>
                      </a:pPr>
                      <a:r>
                        <a:rPr lang="en-US" sz="1800" b="0" i="0" kern="1200" dirty="0">
                          <a:solidFill>
                            <a:schemeClr val="bg2">
                              <a:lumMod val="10000"/>
                            </a:schemeClr>
                          </a:solidFill>
                          <a:effectLst/>
                          <a:latin typeface="+mn-lt"/>
                          <a:ea typeface="+mn-ea"/>
                          <a:cs typeface="+mn-cs"/>
                        </a:rPr>
                        <a:t>}</a:t>
                      </a:r>
                      <a:endParaRPr lang="en-US" dirty="0"/>
                    </a:p>
                    <a:p>
                      <a:endParaRPr lang="en-US" dirty="0">
                        <a:solidFill>
                          <a:schemeClr val="bg2">
                            <a:lumMod val="10000"/>
                          </a:schemeClr>
                        </a:solidFill>
                      </a:endParaRPr>
                    </a:p>
                  </a:txBody>
                  <a:tcPr>
                    <a:solidFill>
                      <a:schemeClr val="accent2"/>
                    </a:solidFill>
                  </a:tcPr>
                </a:tc>
                <a:extLst>
                  <a:ext uri="{0D108BD9-81ED-4DB2-BD59-A6C34878D82A}">
                    <a16:rowId xmlns:a16="http://schemas.microsoft.com/office/drawing/2014/main" val="764526686"/>
                  </a:ext>
                </a:extLst>
              </a:tr>
            </a:tbl>
          </a:graphicData>
        </a:graphic>
      </p:graphicFrame>
      <p:graphicFrame>
        <p:nvGraphicFramePr>
          <p:cNvPr id="10" name="Table 9">
            <a:extLst>
              <a:ext uri="{FF2B5EF4-FFF2-40B4-BE49-F238E27FC236}">
                <a16:creationId xmlns:a16="http://schemas.microsoft.com/office/drawing/2014/main" id="{48DE7BA4-4500-4F82-87AE-D78D4C9B3B66}"/>
              </a:ext>
            </a:extLst>
          </p:cNvPr>
          <p:cNvGraphicFramePr>
            <a:graphicFrameLocks noGrp="1"/>
          </p:cNvGraphicFramePr>
          <p:nvPr>
            <p:extLst>
              <p:ext uri="{D42A27DB-BD31-4B8C-83A1-F6EECF244321}">
                <p14:modId xmlns:p14="http://schemas.microsoft.com/office/powerpoint/2010/main" val="3453086527"/>
              </p:ext>
            </p:extLst>
          </p:nvPr>
        </p:nvGraphicFramePr>
        <p:xfrm>
          <a:off x="4645105" y="1890889"/>
          <a:ext cx="3276901" cy="2286000"/>
        </p:xfrm>
        <a:graphic>
          <a:graphicData uri="http://schemas.openxmlformats.org/drawingml/2006/table">
            <a:tbl>
              <a:tblPr firstRow="1" bandRow="1">
                <a:tableStyleId>{69012ECD-51FC-41F1-AA8D-1B2483CD663E}</a:tableStyleId>
              </a:tblPr>
              <a:tblGrid>
                <a:gridCol w="3276901">
                  <a:extLst>
                    <a:ext uri="{9D8B030D-6E8A-4147-A177-3AD203B41FA5}">
                      <a16:colId xmlns:a16="http://schemas.microsoft.com/office/drawing/2014/main" val="4251208042"/>
                    </a:ext>
                  </a:extLst>
                </a:gridCol>
              </a:tblGrid>
              <a:tr h="1227628">
                <a:tc>
                  <a:txBody>
                    <a:bodyPr/>
                    <a:lstStyle/>
                    <a:p>
                      <a:r>
                        <a:rPr lang="en-US" b="0" dirty="0">
                          <a:solidFill>
                            <a:schemeClr val="bg2">
                              <a:lumMod val="10000"/>
                            </a:schemeClr>
                          </a:solidFill>
                        </a:rPr>
                        <a:t>@Component</a:t>
                      </a:r>
                    </a:p>
                    <a:p>
                      <a:pPr lvl="0">
                        <a:buNone/>
                      </a:pPr>
                      <a:r>
                        <a:rPr lang="en-US" b="0" dirty="0">
                          <a:solidFill>
                            <a:schemeClr val="bg2">
                              <a:lumMod val="10000"/>
                            </a:schemeClr>
                          </a:solidFill>
                        </a:rPr>
                        <a:t>public class </a:t>
                      </a:r>
                      <a:r>
                        <a:rPr lang="en-US" b="0" dirty="0" err="1">
                          <a:solidFill>
                            <a:schemeClr val="bg2">
                              <a:lumMod val="10000"/>
                            </a:schemeClr>
                          </a:solidFill>
                        </a:rPr>
                        <a:t>CashRegister</a:t>
                      </a:r>
                      <a:r>
                        <a:rPr lang="en-US" b="0" dirty="0">
                          <a:solidFill>
                            <a:schemeClr val="bg2">
                              <a:lumMod val="10000"/>
                            </a:schemeClr>
                          </a:solidFill>
                        </a:rPr>
                        <a:t> {</a:t>
                      </a:r>
                    </a:p>
                    <a:p>
                      <a:pPr lvl="0">
                        <a:buNone/>
                      </a:pPr>
                      <a:endParaRPr lang="en-US" b="0" dirty="0">
                        <a:solidFill>
                          <a:schemeClr val="bg2">
                            <a:lumMod val="10000"/>
                          </a:schemeClr>
                        </a:solidFill>
                      </a:endParaRPr>
                    </a:p>
                    <a:p>
                      <a:r>
                        <a:rPr lang="en-US" b="0" dirty="0">
                          <a:solidFill>
                            <a:schemeClr val="bg2">
                              <a:lumMod val="10000"/>
                            </a:schemeClr>
                          </a:solidFill>
                        </a:rPr>
                        <a:t>    @Autowired</a:t>
                      </a:r>
                    </a:p>
                    <a:p>
                      <a:r>
                        <a:rPr lang="en-US" b="0" dirty="0">
                          <a:solidFill>
                            <a:schemeClr val="bg2">
                              <a:lumMod val="10000"/>
                            </a:schemeClr>
                          </a:solidFill>
                        </a:rPr>
                        <a:t>    private Calculator calculator;</a:t>
                      </a:r>
                    </a:p>
                    <a:p>
                      <a:pPr lvl="0">
                        <a:buNone/>
                      </a:pPr>
                      <a:endParaRPr lang="en-US" b="0" dirty="0">
                        <a:solidFill>
                          <a:schemeClr val="bg2">
                            <a:lumMod val="10000"/>
                          </a:schemeClr>
                        </a:solidFill>
                      </a:endParaRPr>
                    </a:p>
                    <a:p>
                      <a:pPr lvl="0">
                        <a:buNone/>
                      </a:pPr>
                      <a:r>
                        <a:rPr lang="en-US" b="0" dirty="0">
                          <a:solidFill>
                            <a:schemeClr val="bg2">
                              <a:lumMod val="10000"/>
                            </a:schemeClr>
                          </a:solidFill>
                        </a:rPr>
                        <a:t>    … method that uses calculator</a:t>
                      </a:r>
                    </a:p>
                    <a:p>
                      <a:r>
                        <a:rPr lang="en-US" b="0" dirty="0">
                          <a:solidFill>
                            <a:schemeClr val="bg2">
                              <a:lumMod val="10000"/>
                            </a:schemeClr>
                          </a:solidFill>
                        </a:rPr>
                        <a:t>}</a:t>
                      </a:r>
                    </a:p>
                  </a:txBody>
                  <a:tcPr>
                    <a:solidFill>
                      <a:schemeClr val="accent2"/>
                    </a:solidFill>
                  </a:tcPr>
                </a:tc>
                <a:extLst>
                  <a:ext uri="{0D108BD9-81ED-4DB2-BD59-A6C34878D82A}">
                    <a16:rowId xmlns:a16="http://schemas.microsoft.com/office/drawing/2014/main" val="4149767696"/>
                  </a:ext>
                </a:extLst>
              </a:tr>
            </a:tbl>
          </a:graphicData>
        </a:graphic>
      </p:graphicFrame>
    </p:spTree>
    <p:extLst>
      <p:ext uri="{BB962C8B-B14F-4D97-AF65-F5344CB8AC3E}">
        <p14:creationId xmlns:p14="http://schemas.microsoft.com/office/powerpoint/2010/main" val="2656114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3BA7CC-F34C-E977-2516-F5743C6F6A12}"/>
              </a:ext>
            </a:extLst>
          </p:cNvPr>
          <p:cNvSpPr>
            <a:spLocks noGrp="1"/>
          </p:cNvSpPr>
          <p:nvPr>
            <p:ph type="title"/>
          </p:nvPr>
        </p:nvSpPr>
        <p:spPr/>
        <p:txBody>
          <a:bodyPr/>
          <a:lstStyle/>
          <a:p>
            <a:r>
              <a:rPr lang="en-GB"/>
              <a:t>Dependency Injection XML BASED</a:t>
            </a:r>
            <a:endParaRPr lang="en-RS"/>
          </a:p>
        </p:txBody>
      </p:sp>
      <p:sp>
        <p:nvSpPr>
          <p:cNvPr id="4" name="Slide Number Placeholder 3">
            <a:extLst>
              <a:ext uri="{FF2B5EF4-FFF2-40B4-BE49-F238E27FC236}">
                <a16:creationId xmlns:a16="http://schemas.microsoft.com/office/drawing/2014/main" id="{B4F3A0A9-460B-1937-9FB9-AF26CCD412ED}"/>
              </a:ext>
            </a:extLst>
          </p:cNvPr>
          <p:cNvSpPr>
            <a:spLocks noGrp="1"/>
          </p:cNvSpPr>
          <p:nvPr>
            <p:ph type="sldNum" sz="quarter" idx="4"/>
          </p:nvPr>
        </p:nvSpPr>
        <p:spPr/>
        <p:txBody>
          <a:bodyPr/>
          <a:lstStyle/>
          <a:p>
            <a:fld id="{DDD2A080-DA64-4F5C-9131-47EB793B4410}" type="slidenum">
              <a:rPr lang="en-GB" smtClean="0"/>
              <a:pPr/>
              <a:t>9</a:t>
            </a:fld>
            <a:endParaRPr lang="en-GB"/>
          </a:p>
        </p:txBody>
      </p:sp>
      <p:sp>
        <p:nvSpPr>
          <p:cNvPr id="5" name="Footer Placeholder 4">
            <a:extLst>
              <a:ext uri="{FF2B5EF4-FFF2-40B4-BE49-F238E27FC236}">
                <a16:creationId xmlns:a16="http://schemas.microsoft.com/office/drawing/2014/main" id="{0A15230C-26D9-08D1-C4A1-DCC122C113AB}"/>
              </a:ext>
            </a:extLst>
          </p:cNvPr>
          <p:cNvSpPr>
            <a:spLocks noGrp="1"/>
          </p:cNvSpPr>
          <p:nvPr>
            <p:ph type="ftr" sz="quarter" idx="3"/>
          </p:nvPr>
        </p:nvSpPr>
        <p:spPr/>
        <p:txBody>
          <a:bodyPr/>
          <a:lstStyle/>
          <a:p>
            <a:r>
              <a:rPr lang="en-GB" noProof="0"/>
              <a:t>Title of this presentation (Footer Text)</a:t>
            </a:r>
          </a:p>
        </p:txBody>
      </p:sp>
      <p:graphicFrame>
        <p:nvGraphicFramePr>
          <p:cNvPr id="6" name="Table 5">
            <a:extLst>
              <a:ext uri="{FF2B5EF4-FFF2-40B4-BE49-F238E27FC236}">
                <a16:creationId xmlns:a16="http://schemas.microsoft.com/office/drawing/2014/main" id="{C9963E75-B0BB-DFD2-188F-399ACEB4406A}"/>
              </a:ext>
            </a:extLst>
          </p:cNvPr>
          <p:cNvGraphicFramePr>
            <a:graphicFrameLocks noGrp="1"/>
          </p:cNvGraphicFramePr>
          <p:nvPr>
            <p:extLst>
              <p:ext uri="{D42A27DB-BD31-4B8C-83A1-F6EECF244321}">
                <p14:modId xmlns:p14="http://schemas.microsoft.com/office/powerpoint/2010/main" val="3512009164"/>
              </p:ext>
            </p:extLst>
          </p:nvPr>
        </p:nvGraphicFramePr>
        <p:xfrm>
          <a:off x="1444209" y="2407234"/>
          <a:ext cx="7371230" cy="1463040"/>
        </p:xfrm>
        <a:graphic>
          <a:graphicData uri="http://schemas.openxmlformats.org/drawingml/2006/table">
            <a:tbl>
              <a:tblPr firstRow="1" bandRow="1">
                <a:tableStyleId>{69012ECD-51FC-41F1-AA8D-1B2483CD663E}</a:tableStyleId>
              </a:tblPr>
              <a:tblGrid>
                <a:gridCol w="7371230">
                  <a:extLst>
                    <a:ext uri="{9D8B030D-6E8A-4147-A177-3AD203B41FA5}">
                      <a16:colId xmlns:a16="http://schemas.microsoft.com/office/drawing/2014/main" val="2708980667"/>
                    </a:ext>
                  </a:extLst>
                </a:gridCol>
              </a:tblGrid>
              <a:tr h="1302478">
                <a:tc>
                  <a:txBody>
                    <a:bodyPr/>
                    <a:lstStyle/>
                    <a:p>
                      <a:pPr lvl="0">
                        <a:buNone/>
                      </a:pPr>
                      <a:r>
                        <a:rPr lang="en-US" sz="1800" b="0" i="0" u="none" strike="noStrike" kern="1200" noProof="0">
                          <a:solidFill>
                            <a:srgbClr val="000000"/>
                          </a:solidFill>
                          <a:effectLst/>
                        </a:rPr>
                        <a:t>&lt;</a:t>
                      </a:r>
                      <a:r>
                        <a:rPr lang="en-US" sz="1800" b="1" i="0" u="none" strike="noStrike" kern="1200" noProof="0">
                          <a:solidFill>
                            <a:srgbClr val="000000"/>
                          </a:solidFill>
                          <a:effectLst/>
                        </a:rPr>
                        <a:t>bean</a:t>
                      </a:r>
                      <a:r>
                        <a:rPr lang="en-US" sz="1800" b="0" i="0" u="none" strike="noStrike" kern="1200" noProof="0">
                          <a:solidFill>
                            <a:srgbClr val="000000"/>
                          </a:solidFill>
                          <a:effectLst/>
                        </a:rPr>
                        <a:t> id="calculator" class="com.levi9.code9.Calculator" /&gt;</a:t>
                      </a:r>
                      <a:endParaRPr lang="en-US">
                        <a:solidFill>
                          <a:srgbClr val="000000"/>
                        </a:solidFill>
                      </a:endParaRPr>
                    </a:p>
                    <a:p>
                      <a:pPr lvl="0">
                        <a:buNone/>
                      </a:pPr>
                      <a:endParaRPr lang="en-US" sz="1800" b="0" i="0" u="none" strike="noStrike" kern="1200" noProof="0">
                        <a:solidFill>
                          <a:srgbClr val="000000"/>
                        </a:solidFill>
                        <a:effectLst/>
                      </a:endParaRPr>
                    </a:p>
                    <a:p>
                      <a:pPr lvl="0">
                        <a:buNone/>
                      </a:pPr>
                      <a:r>
                        <a:rPr lang="en-US" sz="1800" b="0" i="0" u="none" strike="noStrike" kern="1200" noProof="0">
                          <a:solidFill>
                            <a:srgbClr val="000000"/>
                          </a:solidFill>
                          <a:effectLst/>
                        </a:rPr>
                        <a:t>&lt;</a:t>
                      </a:r>
                      <a:r>
                        <a:rPr lang="en-US" sz="1800" b="1" i="0" u="none" strike="noStrike" kern="1200" noProof="0">
                          <a:solidFill>
                            <a:srgbClr val="000000"/>
                          </a:solidFill>
                          <a:effectLst/>
                        </a:rPr>
                        <a:t>bean</a:t>
                      </a:r>
                      <a:r>
                        <a:rPr lang="en-US" sz="1800" b="0" i="0" u="none" strike="noStrike" kern="1200" noProof="0">
                          <a:solidFill>
                            <a:srgbClr val="000000"/>
                          </a:solidFill>
                          <a:effectLst/>
                        </a:rPr>
                        <a:t> id="</a:t>
                      </a:r>
                      <a:r>
                        <a:rPr lang="en-US" sz="1800" b="0" i="0" u="none" strike="noStrike" kern="1200" noProof="0" err="1">
                          <a:solidFill>
                            <a:srgbClr val="000000"/>
                          </a:solidFill>
                          <a:effectLst/>
                        </a:rPr>
                        <a:t>cashRegister</a:t>
                      </a:r>
                      <a:r>
                        <a:rPr lang="en-US" sz="1800" b="0" i="0" u="none" strike="noStrike" kern="1200" noProof="0">
                          <a:solidFill>
                            <a:srgbClr val="000000"/>
                          </a:solidFill>
                          <a:effectLst/>
                        </a:rPr>
                        <a:t>" class="com.levi9.code9.CashRegister" &gt;</a:t>
                      </a:r>
                      <a:endParaRPr lang="en-US">
                        <a:solidFill>
                          <a:srgbClr val="000000"/>
                        </a:solidFill>
                      </a:endParaRPr>
                    </a:p>
                    <a:p>
                      <a:pPr lvl="0">
                        <a:buNone/>
                      </a:pPr>
                      <a:r>
                        <a:rPr lang="en-US" sz="1800" b="0" i="0" u="none" strike="noStrike" kern="1200" noProof="0">
                          <a:solidFill>
                            <a:srgbClr val="000000"/>
                          </a:solidFill>
                          <a:effectLst/>
                        </a:rPr>
                        <a:t>    &lt;</a:t>
                      </a:r>
                      <a:r>
                        <a:rPr lang="en-US" sz="1800" b="1" i="0" u="none" strike="noStrike" kern="1200" noProof="0">
                          <a:solidFill>
                            <a:srgbClr val="000000"/>
                          </a:solidFill>
                          <a:effectLst/>
                        </a:rPr>
                        <a:t>property</a:t>
                      </a:r>
                      <a:r>
                        <a:rPr lang="en-US" sz="1800" b="0" i="0" u="none" strike="noStrike" kern="1200" noProof="0">
                          <a:solidFill>
                            <a:srgbClr val="000000"/>
                          </a:solidFill>
                          <a:effectLst/>
                        </a:rPr>
                        <a:t> name="calculator" ref="calculator" /&gt;</a:t>
                      </a:r>
                      <a:endParaRPr lang="en-US">
                        <a:solidFill>
                          <a:srgbClr val="000000"/>
                        </a:solidFill>
                      </a:endParaRPr>
                    </a:p>
                    <a:p>
                      <a:pPr lvl="0">
                        <a:buNone/>
                      </a:pPr>
                      <a:r>
                        <a:rPr lang="en-US" sz="1800" b="0" i="0" u="none" strike="noStrike" kern="1200" noProof="0">
                          <a:solidFill>
                            <a:srgbClr val="000000"/>
                          </a:solidFill>
                          <a:effectLst/>
                        </a:rPr>
                        <a:t>&lt;/</a:t>
                      </a:r>
                      <a:r>
                        <a:rPr lang="en-US" sz="1800" b="1" i="0" u="none" strike="noStrike" kern="1200" noProof="0">
                          <a:solidFill>
                            <a:srgbClr val="000000"/>
                          </a:solidFill>
                          <a:effectLst/>
                        </a:rPr>
                        <a:t>bean</a:t>
                      </a:r>
                      <a:r>
                        <a:rPr lang="en-US" sz="1800" b="0" i="0" u="none" strike="noStrike" kern="1200" noProof="0">
                          <a:solidFill>
                            <a:srgbClr val="000000"/>
                          </a:solidFill>
                          <a:effectLst/>
                        </a:rPr>
                        <a:t>&gt; </a:t>
                      </a:r>
                      <a:endParaRPr lang="en-US">
                        <a:solidFill>
                          <a:srgbClr val="000000"/>
                        </a:solidFill>
                      </a:endParaRPr>
                    </a:p>
                  </a:txBody>
                  <a:tcPr>
                    <a:solidFill>
                      <a:schemeClr val="accent2"/>
                    </a:solidFill>
                  </a:tcPr>
                </a:tc>
                <a:extLst>
                  <a:ext uri="{0D108BD9-81ED-4DB2-BD59-A6C34878D82A}">
                    <a16:rowId xmlns:a16="http://schemas.microsoft.com/office/drawing/2014/main" val="2842034866"/>
                  </a:ext>
                </a:extLst>
              </a:tr>
            </a:tbl>
          </a:graphicData>
        </a:graphic>
      </p:graphicFrame>
    </p:spTree>
    <p:extLst>
      <p:ext uri="{BB962C8B-B14F-4D97-AF65-F5344CB8AC3E}">
        <p14:creationId xmlns:p14="http://schemas.microsoft.com/office/powerpoint/2010/main" val="5752580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4324f63f4c78bde871e2d87b1fb16017e4933c2"/>
</p:tagLst>
</file>

<file path=ppt/theme/theme1.xml><?xml version="1.0" encoding="utf-8"?>
<a:theme xmlns:a="http://schemas.openxmlformats.org/drawingml/2006/main" name="Levi9_PP_Template_16x9_2017">
  <a:themeElements>
    <a:clrScheme name="Levi9 2017">
      <a:dk1>
        <a:srgbClr val="706F6F"/>
      </a:dk1>
      <a:lt1>
        <a:sysClr val="window" lastClr="FFFFFF"/>
      </a:lt1>
      <a:dk2>
        <a:srgbClr val="1434A0"/>
      </a:dk2>
      <a:lt2>
        <a:srgbClr val="F4F4F4"/>
      </a:lt2>
      <a:accent1>
        <a:srgbClr val="1434A0"/>
      </a:accent1>
      <a:accent2>
        <a:srgbClr val="FFFFFF"/>
      </a:accent2>
      <a:accent3>
        <a:srgbClr val="004F9F"/>
      </a:accent3>
      <a:accent4>
        <a:srgbClr val="0069B4"/>
      </a:accent4>
      <a:accent5>
        <a:srgbClr val="0080C9"/>
      </a:accent5>
      <a:accent6>
        <a:srgbClr val="0095DB"/>
      </a:accent6>
      <a:hlink>
        <a:srgbClr val="0563C1"/>
      </a:hlink>
      <a:folHlink>
        <a:srgbClr val="954F72"/>
      </a:folHlink>
    </a:clrScheme>
    <a:fontScheme name="Levi9">
      <a:majorFont>
        <a:latin typeface="Tw Cen MT"/>
        <a:ea typeface=""/>
        <a:cs typeface=""/>
      </a:majorFont>
      <a:minorFont>
        <a:latin typeface="Tw Cen M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Levi Nine Blue PC">
      <a:srgbClr val="1434A0"/>
    </a:custClr>
    <a:custClr name="Text Colour Grey PC">
      <a:srgbClr val="706F6F"/>
    </a:custClr>
    <a:custClr name="White">
      <a:srgbClr val="FFFFFF"/>
    </a:custClr>
    <a:custClr name="Grey 1 PC">
      <a:srgbClr val="F4F4F4"/>
    </a:custClr>
    <a:custClr name="Grey 2 PC">
      <a:srgbClr val="D4D2D2"/>
    </a:custClr>
    <a:custClr name="White">
      <a:srgbClr val="FFFFFF"/>
    </a:custClr>
    <a:custClr name="White">
      <a:srgbClr val="FFFFFF"/>
    </a:custClr>
    <a:custClr name="White">
      <a:srgbClr val="FFFFFF"/>
    </a:custClr>
    <a:custClr name="White">
      <a:srgbClr val="FFFFFF"/>
    </a:custClr>
    <a:custClr name="White">
      <a:srgbClr val="FFFFFF"/>
    </a:custClr>
    <a:custClr name="Levi Nine Blue Tint 1 SC">
      <a:srgbClr val="004F9F"/>
    </a:custClr>
    <a:custClr name="Levi Nine Blue Tint 2 SC">
      <a:srgbClr val="0069B4"/>
    </a:custClr>
    <a:custClr name="Levi Nine Blue Tint 3 SC">
      <a:srgbClr val="0080C9"/>
    </a:custClr>
    <a:custClr name="Levi Nine Blue Tint 4 SC">
      <a:srgbClr val="0095DB"/>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YELLOW TC">
      <a:srgbClr val="F6FF00"/>
    </a:custClr>
    <a:custClr name="Pale TC">
      <a:srgbClr val="FFD200"/>
    </a:custClr>
    <a:custClr name="Orange TC">
      <a:srgbClr val="FF6608"/>
    </a:custClr>
    <a:custClr name="PINK TC">
      <a:srgbClr val="FF7D77"/>
    </a:custClr>
    <a:custClr name="GREEN TC">
      <a:srgbClr val="00A13A"/>
    </a:custClr>
    <a:custClr name="TEAL TC">
      <a:srgbClr val="009892"/>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Levi 9_2017_PPT [16x9 Reference] 20170614.potx" id="{AD4E6C48-9686-406B-A617-6E8FE8518958}" vid="{D35E2A69-8CDE-4DAC-AC20-67534287BF67}"/>
    </a:ext>
  </a:extLst>
</a:theme>
</file>

<file path=ppt/theme/theme2.xml><?xml version="1.0" encoding="utf-8"?>
<a:theme xmlns:a="http://schemas.openxmlformats.org/drawingml/2006/main" name="Office Theme">
  <a:themeElements>
    <a:clrScheme name="Levi9 2017">
      <a:dk1>
        <a:srgbClr val="706F6F"/>
      </a:dk1>
      <a:lt1>
        <a:sysClr val="window" lastClr="FFFFFF"/>
      </a:lt1>
      <a:dk2>
        <a:srgbClr val="1434A0"/>
      </a:dk2>
      <a:lt2>
        <a:srgbClr val="D4D2D2"/>
      </a:lt2>
      <a:accent1>
        <a:srgbClr val="1434A0"/>
      </a:accent1>
      <a:accent2>
        <a:srgbClr val="FFFFFF"/>
      </a:accent2>
      <a:accent3>
        <a:srgbClr val="004F9F"/>
      </a:accent3>
      <a:accent4>
        <a:srgbClr val="0069B4"/>
      </a:accent4>
      <a:accent5>
        <a:srgbClr val="0080C9"/>
      </a:accent5>
      <a:accent6>
        <a:srgbClr val="0095DB"/>
      </a:accent6>
      <a:hlink>
        <a:srgbClr val="0563C1"/>
      </a:hlink>
      <a:folHlink>
        <a:srgbClr val="954F72"/>
      </a:folHlink>
    </a:clrScheme>
    <a:fontScheme name="Levi9">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Levi9 2017">
      <a:dk1>
        <a:srgbClr val="706F6F"/>
      </a:dk1>
      <a:lt1>
        <a:sysClr val="window" lastClr="FFFFFF"/>
      </a:lt1>
      <a:dk2>
        <a:srgbClr val="1434A0"/>
      </a:dk2>
      <a:lt2>
        <a:srgbClr val="D4D2D2"/>
      </a:lt2>
      <a:accent1>
        <a:srgbClr val="1434A0"/>
      </a:accent1>
      <a:accent2>
        <a:srgbClr val="FFFFFF"/>
      </a:accent2>
      <a:accent3>
        <a:srgbClr val="004F9F"/>
      </a:accent3>
      <a:accent4>
        <a:srgbClr val="0069B4"/>
      </a:accent4>
      <a:accent5>
        <a:srgbClr val="0080C9"/>
      </a:accent5>
      <a:accent6>
        <a:srgbClr val="0095DB"/>
      </a:accent6>
      <a:hlink>
        <a:srgbClr val="0563C1"/>
      </a:hlink>
      <a:folHlink>
        <a:srgbClr val="954F72"/>
      </a:folHlink>
    </a:clrScheme>
    <a:fontScheme name="Levi9">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SharedWithUsers xmlns="f51e0c87-45cf-4dd3-8d1f-258871050f77">
      <UserInfo>
        <DisplayName>Bojan Curcic</DisplayName>
        <AccountId>45</AccountId>
        <AccountType/>
      </UserInfo>
    </SharedWithUsers>
    <lcf76f155ced4ddcb4097134ff3c332f xmlns="4cc0ab7c-3ab8-4d68-a537-53c2f0d8c54f">
      <Terms xmlns="http://schemas.microsoft.com/office/infopath/2007/PartnerControls"/>
    </lcf76f155ced4ddcb4097134ff3c332f>
    <TaxCatchAll xmlns="f51e0c87-45cf-4dd3-8d1f-258871050f77" xsi:nil="true"/>
    <_dlc_DocId xmlns="f51e0c87-45cf-4dd3-8d1f-258871050f77">4ESR3DWA55CH-681551392-92114</_dlc_DocId>
    <_dlc_DocIdUrl xmlns="f51e0c87-45cf-4dd3-8d1f-258871050f77">
      <Url>https://levi9.sharepoint.com/sites/hrm/_layouts/15/DocIdRedir.aspx?ID=4ESR3DWA55CH-681551392-92114</Url>
      <Description>4ESR3DWA55CH-681551392-92114</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D37A6012CC552649A415153A17CC1240" ma:contentTypeVersion="28" ma:contentTypeDescription="Create a new document." ma:contentTypeScope="" ma:versionID="9a74a2d2ef68546b15bc0a03aa0d6cf6">
  <xsd:schema xmlns:xsd="http://www.w3.org/2001/XMLSchema" xmlns:xs="http://www.w3.org/2001/XMLSchema" xmlns:p="http://schemas.microsoft.com/office/2006/metadata/properties" xmlns:ns2="f51e0c87-45cf-4dd3-8d1f-258871050f77" xmlns:ns3="4cc0ab7c-3ab8-4d68-a537-53c2f0d8c54f" targetNamespace="http://schemas.microsoft.com/office/2006/metadata/properties" ma:root="true" ma:fieldsID="f890c879ecca7fb063c95fbd82486d79" ns2:_="" ns3:_="">
    <xsd:import namespace="f51e0c87-45cf-4dd3-8d1f-258871050f77"/>
    <xsd:import namespace="4cc0ab7c-3ab8-4d68-a537-53c2f0d8c54f"/>
    <xsd:element name="properties">
      <xsd:complexType>
        <xsd:sequence>
          <xsd:element name="documentManagement">
            <xsd:complexType>
              <xsd:all>
                <xsd:element ref="ns2:_dlc_DocId" minOccurs="0"/>
                <xsd:element ref="ns2:_dlc_DocIdUrl" minOccurs="0"/>
                <xsd:element ref="ns2:_dlc_DocIdPersistId" minOccurs="0"/>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1e0c87-45cf-4dd3-8d1f-258871050f77" elementFormDefault="qualified">
    <xsd:import namespace="http://schemas.microsoft.com/office/2006/documentManagement/types"/>
    <xsd:import namespace="http://schemas.microsoft.com/office/infopath/2007/PartnerControls"/>
    <xsd:element name="_dlc_DocId" ma:index="4" nillable="true" ma:displayName="Document ID Value" ma:description="The value of the document ID assigned to this item." ma:internalName="_dlc_DocId" ma:readOnly="true">
      <xsd:simpleType>
        <xsd:restriction base="dms:Text"/>
      </xsd:simpleType>
    </xsd:element>
    <xsd:element name="_dlc_DocIdUrl" ma:index="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element name="TaxCatchAll" ma:index="26" nillable="true" ma:displayName="Taxonomy Catch All Column" ma:hidden="true" ma:list="{81df734e-b768-4d2a-864c-19f75b596f2e}" ma:internalName="TaxCatchAll" ma:showField="CatchAllData" ma:web="f51e0c87-45cf-4dd3-8d1f-258871050f7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4cc0ab7c-3ab8-4d68-a537-53c2f0d8c54f"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Location" ma:index="17" nillable="true" ma:displayName="MediaServiceLocation" ma:internalName="MediaServiceLocatio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LengthInSeconds" ma:index="23" nillable="true" ma:displayName="Length (seconds)" ma:internalName="MediaLengthInSeconds" ma:readOnly="true">
      <xsd:simpleType>
        <xsd:restriction base="dms:Unknown"/>
      </xsd:simple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d38ff460-ddca-4848-84cc-b22d57d4d83b"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7"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93D77E5-90B9-4C90-87FE-F634B2FFE8E9}">
  <ds:schemaRefs>
    <ds:schemaRef ds:uri="http://schemas.microsoft.com/sharepoint/v3/contenttype/forms"/>
  </ds:schemaRefs>
</ds:datastoreItem>
</file>

<file path=customXml/itemProps2.xml><?xml version="1.0" encoding="utf-8"?>
<ds:datastoreItem xmlns:ds="http://schemas.openxmlformats.org/officeDocument/2006/customXml" ds:itemID="{6CC6AE40-CF09-4C26-8AD8-3F7A52637835}">
  <ds:schemaRefs>
    <ds:schemaRef ds:uri="http://schemas.microsoft.com/sharepoint/events"/>
  </ds:schemaRefs>
</ds:datastoreItem>
</file>

<file path=customXml/itemProps3.xml><?xml version="1.0" encoding="utf-8"?>
<ds:datastoreItem xmlns:ds="http://schemas.openxmlformats.org/officeDocument/2006/customXml" ds:itemID="{03A2D292-7AE3-49DC-9297-29CA881D9CB9}">
  <ds:schemaRefs>
    <ds:schemaRef ds:uri="434af53a-1025-4c8c-9acf-b5fb1b4a7bd1"/>
    <ds:schemaRef ds:uri="4cc0ab7c-3ab8-4d68-a537-53c2f0d8c54f"/>
    <ds:schemaRef ds:uri="88031489-7444-46d8-8f6b-40f85aac60c6"/>
    <ds:schemaRef ds:uri="f51e0c87-45cf-4dd3-8d1f-258871050f7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4.xml><?xml version="1.0" encoding="utf-8"?>
<ds:datastoreItem xmlns:ds="http://schemas.openxmlformats.org/officeDocument/2006/customXml" ds:itemID="{A266AB91-31F6-44F5-BE7D-D4DEE8746BD4}">
  <ds:schemaRefs>
    <ds:schemaRef ds:uri="4cc0ab7c-3ab8-4d68-a537-53c2f0d8c54f"/>
    <ds:schemaRef ds:uri="f51e0c87-45cf-4dd3-8d1f-258871050f7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15076</TotalTime>
  <Words>5858</Words>
  <Application>Microsoft Office PowerPoint</Application>
  <PresentationFormat>Widescreen</PresentationFormat>
  <Paragraphs>680</Paragraphs>
  <Slides>41</Slides>
  <Notes>30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Arial</vt:lpstr>
      <vt:lpstr>Arial,Sans-Serif</vt:lpstr>
      <vt:lpstr>Calibri</vt:lpstr>
      <vt:lpstr>DM Sans</vt:lpstr>
      <vt:lpstr>Franklin Gothic Book</vt:lpstr>
      <vt:lpstr>Helvetica Neue</vt:lpstr>
      <vt:lpstr>ING Me</vt:lpstr>
      <vt:lpstr>Open Sans</vt:lpstr>
      <vt:lpstr>Red Hat Text</vt:lpstr>
      <vt:lpstr>Tw Cen MT</vt:lpstr>
      <vt:lpstr>Levi9_PP_Template_16x9_2017</vt:lpstr>
      <vt:lpstr>Working with Spring boot and Spring Framework</vt:lpstr>
      <vt:lpstr>Agenda Slides</vt:lpstr>
      <vt:lpstr>Spring Framework</vt:lpstr>
      <vt:lpstr>About Spring Framework</vt:lpstr>
      <vt:lpstr>Inversion of Control</vt:lpstr>
      <vt:lpstr>Dependency Injection</vt:lpstr>
      <vt:lpstr>Bean configuration</vt:lpstr>
      <vt:lpstr>Dependency Injection - Types</vt:lpstr>
      <vt:lpstr>Dependency Injection XML BASED</vt:lpstr>
      <vt:lpstr>Dependency Injection</vt:lpstr>
      <vt:lpstr>Spring Boot</vt:lpstr>
      <vt:lpstr>What is Spring Boot?</vt:lpstr>
      <vt:lpstr>Benefits of spring boot</vt:lpstr>
      <vt:lpstr>Initializing a Spring application</vt:lpstr>
      <vt:lpstr>Spring and spring boot essentials</vt:lpstr>
      <vt:lpstr>USING SPRING BOOT </vt:lpstr>
      <vt:lpstr>REST API</vt:lpstr>
      <vt:lpstr>CONTROLLER</vt:lpstr>
      <vt:lpstr>POST/GET METHODS</vt:lpstr>
      <vt:lpstr>PARAMETERS/API REFERENCE</vt:lpstr>
      <vt:lpstr>SWAGGER</vt:lpstr>
      <vt:lpstr>lombok</vt:lpstr>
      <vt:lpstr>lombok</vt:lpstr>
      <vt:lpstr>slf4j</vt:lpstr>
      <vt:lpstr>Establishing the domain</vt:lpstr>
      <vt:lpstr>Status code</vt:lpstr>
      <vt:lpstr>Responsestatusexception</vt:lpstr>
      <vt:lpstr>VALIDATION</vt:lpstr>
      <vt:lpstr>Examples of VALIDATION ANNOTATIONS:</vt:lpstr>
      <vt:lpstr>To perforM validation WE NEED to:</vt:lpstr>
      <vt:lpstr>WORKING WITH DATA:</vt:lpstr>
      <vt:lpstr>Persisting data with Spring Data JPA</vt:lpstr>
      <vt:lpstr>Spring DATA JPA:</vt:lpstr>
      <vt:lpstr>H2 database</vt:lpstr>
      <vt:lpstr>Declaring JPA repositories </vt:lpstr>
      <vt:lpstr>Customizing JPA repositories </vt:lpstr>
      <vt:lpstr>PowerPoint Presentation</vt:lpstr>
      <vt:lpstr>UNIT TESTING WITH SPRING BOOT</vt:lpstr>
      <vt:lpstr>MOCKITO</vt:lpstr>
      <vt:lpstr>Testing the controller</vt:lpstr>
      <vt:lpstr>USEFUL LINKS AND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and Maven</dc:title>
  <dc:creator>Sara Krasic</dc:creator>
  <cp:lastModifiedBy>Marko Marinkovic</cp:lastModifiedBy>
  <cp:revision>16</cp:revision>
  <dcterms:created xsi:type="dcterms:W3CDTF">2020-06-05T13:15:12Z</dcterms:created>
  <dcterms:modified xsi:type="dcterms:W3CDTF">2024-05-18T19:17:38Z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0x010100D37A6012CC552649A415153A17CC1240</vt:lpwstr>
  </property>
  <property fmtid="{D5CDD505-2E9C-101B-9397-08002B2CF9AE}" pid="3" name="_dlc_DocIdItemGuid">
    <vt:lpwstr>9e0d30d5-8260-4452-ad38-1752857d9584</vt:lpwstr>
  </property>
</Properties>
</file>