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16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5" r:id="rId50"/>
    <p:sldId id="309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80"/>
  </p:normalViewPr>
  <p:slideViewPr>
    <p:cSldViewPr>
      <p:cViewPr varScale="1">
        <p:scale>
          <a:sx n="154" d="100"/>
          <a:sy n="154" d="100"/>
        </p:scale>
        <p:origin x="11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r>
              <a:rPr lang="en-US" sz="2200" spc="-20" dirty="0">
                <a:solidFill>
                  <a:srgbClr val="004F9E"/>
                </a:solidFill>
                <a:latin typeface="Tw Cen MT"/>
                <a:cs typeface="Tw Cen MT"/>
              </a:rPr>
              <a:t>.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g 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lang="en-US" sz="2200" spc="-10" dirty="0">
              <a:solidFill>
                <a:srgbClr val="004F9E"/>
              </a:solidFill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One of the</a:t>
            </a:r>
            <a:r>
              <a:rPr lang="en-US" sz="2200" spc="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lang="en-US" sz="2200" spc="5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lang="en-US" sz="2200" spc="7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lang="en-US" sz="2200" spc="3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lang="en-US" sz="2200" spc="2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lang="en-US" sz="2200" spc="3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lang="en-US" sz="2200" spc="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lang="en-US" sz="2200" spc="1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50">
                <a:solidFill>
                  <a:srgbClr val="004F9E"/>
                </a:solidFill>
                <a:latin typeface="Tw Cen MT"/>
                <a:cs typeface="Tw Cen MT"/>
              </a:rPr>
              <a:t>a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m the</a:t>
            </a:r>
            <a:r>
              <a:rPr lang="en-US"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lang="en-US" sz="2000" spc="-35" dirty="0">
                <a:solidFill>
                  <a:srgbClr val="13349F"/>
                </a:solidFill>
                <a:latin typeface="Tw Cen MT"/>
                <a:cs typeface="Tw Cen MT"/>
              </a:rPr>
              <a:t>an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99675" y="1517141"/>
            <a:ext cx="4763924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latin typeface="Tw Cen MT" panose="020B0602020104020603" pitchFamily="34" charset="0"/>
              </a:rPr>
              <a:t>Creating a container</a:t>
            </a:r>
            <a:endParaRPr sz="1800" b="1" spc="-10" dirty="0">
              <a:latin typeface="Tw Cen MT" panose="020B0602020104020603" pitchFamily="34" charset="0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Client sends a request to create a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 receives the request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Deamon instructs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containerd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to pull the image from Docker 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Image is passed to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endParaRPr lang="en-US" b="1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creates the container and then its process ends</a:t>
            </a:r>
          </a:p>
          <a:p>
            <a:pPr marL="193675" lvl="1">
              <a:lnSpc>
                <a:spcPct val="100000"/>
              </a:lnSpc>
              <a:buSzPct val="80000"/>
              <a:tabLst>
                <a:tab pos="536575" algn="l"/>
              </a:tabLst>
            </a:pPr>
            <a:endParaRPr lang="en-US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093760"/>
          </a:xfrm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lang="en-US" spc="-10" dirty="0"/>
              <a:t>ARCHITECTURE</a:t>
            </a:r>
            <a:endParaRPr spc="-1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62C835-CA83-C670-71DD-53E4F38C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3" y="1321938"/>
            <a:ext cx="5586985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407E7-D0DD-B273-A55D-93F5ECCEAC56}"/>
              </a:ext>
            </a:extLst>
          </p:cNvPr>
          <p:cNvSpPr txBox="1"/>
          <p:nvPr/>
        </p:nvSpPr>
        <p:spPr>
          <a:xfrm>
            <a:off x="564158" y="390839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Running </a:t>
            </a:r>
            <a:r>
              <a:rPr lang="en-US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the</a:t>
            </a: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The new process called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shim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takes over the running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Running container is separated from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This process repeats for each new container</a:t>
            </a:r>
          </a:p>
        </p:txBody>
      </p:sp>
    </p:spTree>
    <p:extLst>
      <p:ext uri="{BB962C8B-B14F-4D97-AF65-F5344CB8AC3E}">
        <p14:creationId xmlns:p14="http://schemas.microsoft.com/office/powerpoint/2010/main" val="264221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3539</Words>
  <Application>Microsoft Macintosh PowerPoint</Application>
  <PresentationFormat>Widescreen</PresentationFormat>
  <Paragraphs>490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 ARCHITECTURE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34</cp:revision>
  <dcterms:created xsi:type="dcterms:W3CDTF">2024-05-14T12:49:37Z</dcterms:created>
  <dcterms:modified xsi:type="dcterms:W3CDTF">2024-05-24T08:57:01Z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