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 id="2147483661" r:id="rId6"/>
    <p:sldMasterId id="2147483674" r:id="rId7"/>
    <p:sldMasterId id="2147483687" r:id="rId8"/>
    <p:sldMasterId id="2147483713" r:id="rId9"/>
    <p:sldMasterId id="2147483726" r:id="rId10"/>
    <p:sldMasterId id="2147483739" r:id="rId11"/>
  </p:sldMasterIdLst>
  <p:notesMasterIdLst>
    <p:notesMasterId r:id="rId95"/>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342" r:id="rId48"/>
    <p:sldId id="292" r:id="rId49"/>
    <p:sldId id="293" r:id="rId50"/>
    <p:sldId id="294" r:id="rId51"/>
    <p:sldId id="295" r:id="rId52"/>
    <p:sldId id="297" r:id="rId53"/>
    <p:sldId id="298" r:id="rId54"/>
    <p:sldId id="299" r:id="rId55"/>
    <p:sldId id="300" r:id="rId56"/>
    <p:sldId id="301" r:id="rId57"/>
    <p:sldId id="346" r:id="rId58"/>
    <p:sldId id="302" r:id="rId59"/>
    <p:sldId id="303" r:id="rId60"/>
    <p:sldId id="304" r:id="rId61"/>
    <p:sldId id="305" r:id="rId62"/>
    <p:sldId id="306" r:id="rId63"/>
    <p:sldId id="336" r:id="rId64"/>
    <p:sldId id="337" r:id="rId65"/>
    <p:sldId id="309" r:id="rId66"/>
    <p:sldId id="310" r:id="rId67"/>
    <p:sldId id="311" r:id="rId68"/>
    <p:sldId id="312" r:id="rId69"/>
    <p:sldId id="313" r:id="rId70"/>
    <p:sldId id="314" r:id="rId71"/>
    <p:sldId id="315" r:id="rId72"/>
    <p:sldId id="316" r:id="rId73"/>
    <p:sldId id="317" r:id="rId74"/>
    <p:sldId id="318" r:id="rId75"/>
    <p:sldId id="345" r:id="rId76"/>
    <p:sldId id="319" r:id="rId77"/>
    <p:sldId id="320" r:id="rId78"/>
    <p:sldId id="321" r:id="rId79"/>
    <p:sldId id="322" r:id="rId80"/>
    <p:sldId id="323" r:id="rId81"/>
    <p:sldId id="326" r:id="rId82"/>
    <p:sldId id="327" r:id="rId83"/>
    <p:sldId id="343" r:id="rId84"/>
    <p:sldId id="344" r:id="rId85"/>
    <p:sldId id="328" r:id="rId86"/>
    <p:sldId id="340" r:id="rId87"/>
    <p:sldId id="341" r:id="rId88"/>
    <p:sldId id="329" r:id="rId89"/>
    <p:sldId id="330" r:id="rId90"/>
    <p:sldId id="332" r:id="rId91"/>
    <p:sldId id="333" r:id="rId92"/>
    <p:sldId id="334" r:id="rId93"/>
    <p:sldId id="33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B1FDF-CD42-4EE0-8F15-B67C56037B07}" v="659" dt="2023-05-12T14:32:32.486"/>
    <p1510:client id="{354DB00A-0D5C-4D44-B15C-FB70D29E5FBD}" v="49" dt="2023-05-12T18:40:18.598"/>
    <p1510:client id="{4B394D95-C561-4548-A591-E611B5FD03FC}" v="887" dt="2023-05-12T11:10:10.085"/>
    <p1510:client id="{4E4FF080-BA66-4309-99A9-9D7CD2B7AFD3}" v="182" dt="2023-05-13T01:12:14.662"/>
    <p1510:client id="{5FCF068D-1A71-40CB-9B57-E140FFFB6703}" v="3" dt="2023-05-12T12:12:56.512"/>
    <p1510:client id="{66686D0E-7244-4B90-BACB-AE8D8EF38EDE}" v="7" dt="2023-05-11T10:04:40.956"/>
    <p1510:client id="{7A8A22F7-3085-42DE-A144-C646D5AD1213}" v="12" dt="2023-05-11T12:38:05.040"/>
    <p1510:client id="{7AB8C151-51BF-41D7-AB6D-3A3CBAC372E9}" v="1130" dt="2023-05-12T23:33:38.974"/>
    <p1510:client id="{94E2E50B-F06D-459A-86D3-8B99EA44695D}" v="1" dt="2023-05-13T07:32:53.952"/>
    <p1510:client id="{BD241A42-A908-4317-BB3C-4A1C74C97C9C}" v="390" dt="2023-05-11T13:21:49.356"/>
    <p1510:client id="{C092BA49-A5E9-4288-B05B-993C2B7145B3}" v="14" dt="2023-05-12T12:42:54.630"/>
    <p1510:client id="{CC838A2D-2E88-4BB1-4FD7-6CD0CD0520F0}" v="242" dt="2023-05-10T20:04:43.260"/>
    <p1510:client id="{D59F66B8-BB4B-4617-B8D7-A106303D51A5}" v="6" dt="2023-05-12T11:57:24.948"/>
    <p1510:client id="{E17A57C8-48C1-4530-A45D-097482EC20BA}" v="2553" dt="2023-05-12T23:07:38.210"/>
    <p1510:client id="{E6A473D2-6571-491E-9C96-E5A2FC41D1B0}" v="144" dt="2023-05-12T09:29:39.477"/>
    <p1510:client id="{EA2A6D81-E357-40AD-898E-121E3386780F}" v="307" dt="2023-05-12T14:09:50.746"/>
    <p1510:client id="{EB625E26-06E0-4B82-9671-AC1B3B058E6F}" v="2" dt="2023-05-12T11:11:24.494"/>
    <p1510:client id="{ED256975-456F-82F2-5B43-1DD4753409A1}" v="20" dt="2023-05-11T06:31:19.662"/>
    <p1510:client id="{EE2D7C82-9E75-2F6B-315B-59D91D2D75CB}" v="91" dt="2023-05-13T07:16:31.398"/>
    <p1510:client id="{FC5297CF-D1C0-4DCF-AE52-9CFE017841B9}" v="506" dt="2023-05-12T10:39:48.4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6" Type="http://schemas.openxmlformats.org/officeDocument/2006/relationships/slide" Target="slides/slide5.xml"/><Relationship Id="rId11" Type="http://schemas.openxmlformats.org/officeDocument/2006/relationships/slideMaster" Target="slideMasters/slideMaster7.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5" Type="http://schemas.openxmlformats.org/officeDocument/2006/relationships/slideMaster" Target="slideMasters/slideMaster1.xml"/><Relationship Id="rId90" Type="http://schemas.openxmlformats.org/officeDocument/2006/relationships/slide" Target="slides/slide79.xml"/><Relationship Id="rId95" Type="http://schemas.openxmlformats.org/officeDocument/2006/relationships/notesMaster" Target="notesMasters/notesMaster1.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6.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viewProps" Target="viewProps.xml"/><Relationship Id="rId7" Type="http://schemas.openxmlformats.org/officeDocument/2006/relationships/slideMaster" Target="slideMasters/slideMaster3.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customXml" Target="../customXml/item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microsoft.com/office/2016/11/relationships/changesInfo" Target="changesInfos/changesInfo1.xml"/><Relationship Id="rId8" Type="http://schemas.openxmlformats.org/officeDocument/2006/relationships/slideMaster" Target="slideMasters/slideMaster4.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theme" Target="theme/them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Kujacic" userId="S::i.kujacic@levi9.com::30bd418d-920d-407e-8be7-9e7300aa4576" providerId="AD" clId="Web-{C092BA49-A5E9-4288-B05B-993C2B7145B3}"/>
    <pc:docChg chg="modSld">
      <pc:chgData name="Igor Kujacic" userId="S::i.kujacic@levi9.com::30bd418d-920d-407e-8be7-9e7300aa4576" providerId="AD" clId="Web-{C092BA49-A5E9-4288-B05B-993C2B7145B3}" dt="2023-05-12T12:42:54.630" v="13" actId="20577"/>
      <pc:docMkLst>
        <pc:docMk/>
      </pc:docMkLst>
      <pc:sldChg chg="modSp">
        <pc:chgData name="Igor Kujacic" userId="S::i.kujacic@levi9.com::30bd418d-920d-407e-8be7-9e7300aa4576" providerId="AD" clId="Web-{C092BA49-A5E9-4288-B05B-993C2B7145B3}" dt="2023-05-12T12:42:54.630" v="13" actId="20577"/>
        <pc:sldMkLst>
          <pc:docMk/>
          <pc:sldMk cId="0" sldId="290"/>
        </pc:sldMkLst>
        <pc:spChg chg="mod">
          <ac:chgData name="Igor Kujacic" userId="S::i.kujacic@levi9.com::30bd418d-920d-407e-8be7-9e7300aa4576" providerId="AD" clId="Web-{C092BA49-A5E9-4288-B05B-993C2B7145B3}" dt="2023-05-12T12:42:54.630" v="13" actId="20577"/>
          <ac:spMkLst>
            <pc:docMk/>
            <pc:sldMk cId="0" sldId="290"/>
            <ac:spMk id="511" creationId="{00000000-0000-0000-0000-000000000000}"/>
          </ac:spMkLst>
        </pc:spChg>
      </pc:sldChg>
    </pc:docChg>
  </pc:docChgLst>
  <pc:docChgLst>
    <pc:chgData name="Igor Kujacic" userId="S::i.kujacic@levi9.com::30bd418d-920d-407e-8be7-9e7300aa4576" providerId="AD" clId="Web-{EA2A6D81-E357-40AD-898E-121E3386780F}"/>
    <pc:docChg chg="addSld delSld modSld sldOrd">
      <pc:chgData name="Igor Kujacic" userId="S::i.kujacic@levi9.com::30bd418d-920d-407e-8be7-9e7300aa4576" providerId="AD" clId="Web-{EA2A6D81-E357-40AD-898E-121E3386780F}" dt="2023-05-12T14:09:50.746" v="244"/>
      <pc:docMkLst>
        <pc:docMk/>
      </pc:docMkLst>
      <pc:sldChg chg="modSp">
        <pc:chgData name="Igor Kujacic" userId="S::i.kujacic@levi9.com::30bd418d-920d-407e-8be7-9e7300aa4576" providerId="AD" clId="Web-{EA2A6D81-E357-40AD-898E-121E3386780F}" dt="2023-05-12T13:28:56.066" v="62" actId="20577"/>
        <pc:sldMkLst>
          <pc:docMk/>
          <pc:sldMk cId="0" sldId="290"/>
        </pc:sldMkLst>
        <pc:spChg chg="mod">
          <ac:chgData name="Igor Kujacic" userId="S::i.kujacic@levi9.com::30bd418d-920d-407e-8be7-9e7300aa4576" providerId="AD" clId="Web-{EA2A6D81-E357-40AD-898E-121E3386780F}" dt="2023-05-12T13:28:56.066" v="62" actId="20577"/>
          <ac:spMkLst>
            <pc:docMk/>
            <pc:sldMk cId="0" sldId="290"/>
            <ac:spMk id="511" creationId="{00000000-0000-0000-0000-000000000000}"/>
          </ac:spMkLst>
        </pc:spChg>
      </pc:sldChg>
      <pc:sldChg chg="modSp">
        <pc:chgData name="Igor Kujacic" userId="S::i.kujacic@levi9.com::30bd418d-920d-407e-8be7-9e7300aa4576" providerId="AD" clId="Web-{EA2A6D81-E357-40AD-898E-121E3386780F}" dt="2023-05-12T13:33:16.821" v="112" actId="20577"/>
        <pc:sldMkLst>
          <pc:docMk/>
          <pc:sldMk cId="0" sldId="291"/>
        </pc:sldMkLst>
        <pc:spChg chg="mod">
          <ac:chgData name="Igor Kujacic" userId="S::i.kujacic@levi9.com::30bd418d-920d-407e-8be7-9e7300aa4576" providerId="AD" clId="Web-{EA2A6D81-E357-40AD-898E-121E3386780F}" dt="2023-05-12T13:33:16.821" v="112" actId="20577"/>
          <ac:spMkLst>
            <pc:docMk/>
            <pc:sldMk cId="0" sldId="291"/>
            <ac:spMk id="516" creationId="{00000000-0000-0000-0000-000000000000}"/>
          </ac:spMkLst>
        </pc:spChg>
      </pc:sldChg>
      <pc:sldChg chg="modSp new del">
        <pc:chgData name="Igor Kujacic" userId="S::i.kujacic@levi9.com::30bd418d-920d-407e-8be7-9e7300aa4576" providerId="AD" clId="Web-{EA2A6D81-E357-40AD-898E-121E3386780F}" dt="2023-05-12T13:48:23.585" v="119"/>
        <pc:sldMkLst>
          <pc:docMk/>
          <pc:sldMk cId="1200151916" sldId="342"/>
        </pc:sldMkLst>
        <pc:spChg chg="mod">
          <ac:chgData name="Igor Kujacic" userId="S::i.kujacic@levi9.com::30bd418d-920d-407e-8be7-9e7300aa4576" providerId="AD" clId="Web-{EA2A6D81-E357-40AD-898E-121E3386780F}" dt="2023-05-12T13:48:04.256" v="115" actId="20577"/>
          <ac:spMkLst>
            <pc:docMk/>
            <pc:sldMk cId="1200151916" sldId="342"/>
            <ac:spMk id="2" creationId="{D6FE3E6E-FED5-A222-97F7-F25384164F64}"/>
          </ac:spMkLst>
        </pc:spChg>
        <pc:spChg chg="mod">
          <ac:chgData name="Igor Kujacic" userId="S::i.kujacic@levi9.com::30bd418d-920d-407e-8be7-9e7300aa4576" providerId="AD" clId="Web-{EA2A6D81-E357-40AD-898E-121E3386780F}" dt="2023-05-12T13:48:11.788" v="118" actId="20577"/>
          <ac:spMkLst>
            <pc:docMk/>
            <pc:sldMk cId="1200151916" sldId="342"/>
            <ac:spMk id="3" creationId="{6F83683E-F5AA-8D70-174F-7F3FA19EA858}"/>
          </ac:spMkLst>
        </pc:spChg>
      </pc:sldChg>
      <pc:sldChg chg="addSp delSp modSp add ord replId">
        <pc:chgData name="Igor Kujacic" userId="S::i.kujacic@levi9.com::30bd418d-920d-407e-8be7-9e7300aa4576" providerId="AD" clId="Web-{EA2A6D81-E357-40AD-898E-121E3386780F}" dt="2023-05-12T14:09:50.746" v="244"/>
        <pc:sldMkLst>
          <pc:docMk/>
          <pc:sldMk cId="1578355221" sldId="342"/>
        </pc:sldMkLst>
        <pc:spChg chg="mod">
          <ac:chgData name="Igor Kujacic" userId="S::i.kujacic@levi9.com::30bd418d-920d-407e-8be7-9e7300aa4576" providerId="AD" clId="Web-{EA2A6D81-E357-40AD-898E-121E3386780F}" dt="2023-05-12T13:58:12.101" v="229" actId="20577"/>
          <ac:spMkLst>
            <pc:docMk/>
            <pc:sldMk cId="1578355221" sldId="342"/>
            <ac:spMk id="511" creationId="{00000000-0000-0000-0000-000000000000}"/>
          </ac:spMkLst>
        </pc:spChg>
        <pc:picChg chg="add del mod">
          <ac:chgData name="Igor Kujacic" userId="S::i.kujacic@levi9.com::30bd418d-920d-407e-8be7-9e7300aa4576" providerId="AD" clId="Web-{EA2A6D81-E357-40AD-898E-121E3386780F}" dt="2023-05-12T13:58:47.884" v="236"/>
          <ac:picMkLst>
            <pc:docMk/>
            <pc:sldMk cId="1578355221" sldId="342"/>
            <ac:picMk id="2" creationId="{FB6877D3-9866-E3F1-E515-558CB6FFEAD5}"/>
          </ac:picMkLst>
        </pc:picChg>
        <pc:picChg chg="add mod">
          <ac:chgData name="Igor Kujacic" userId="S::i.kujacic@levi9.com::30bd418d-920d-407e-8be7-9e7300aa4576" providerId="AD" clId="Web-{EA2A6D81-E357-40AD-898E-121E3386780F}" dt="2023-05-12T14:06:03.240" v="243" actId="1076"/>
          <ac:picMkLst>
            <pc:docMk/>
            <pc:sldMk cId="1578355221" sldId="342"/>
            <ac:picMk id="3" creationId="{8108CFAB-B8E5-B6DC-A371-B73CA05F2AF2}"/>
          </ac:picMkLst>
        </pc:picChg>
      </pc:sldChg>
    </pc:docChg>
  </pc:docChgLst>
  <pc:docChgLst>
    <pc:chgData name="Dalibor Makan" userId="S::d.makan@levi9.com::457f0174-f2ff-427d-92b7-8cd94c398e90" providerId="AD" clId="Web-{CC838A2D-2E88-4BB1-4FD7-6CD0CD0520F0}"/>
    <pc:docChg chg="modSld">
      <pc:chgData name="Dalibor Makan" userId="S::d.makan@levi9.com::457f0174-f2ff-427d-92b7-8cd94c398e90" providerId="AD" clId="Web-{CC838A2D-2E88-4BB1-4FD7-6CD0CD0520F0}" dt="2023-05-10T20:04:41.354" v="227" actId="20577"/>
      <pc:docMkLst>
        <pc:docMk/>
      </pc:docMkLst>
      <pc:sldChg chg="modSp">
        <pc:chgData name="Dalibor Makan" userId="S::d.makan@levi9.com::457f0174-f2ff-427d-92b7-8cd94c398e90" providerId="AD" clId="Web-{CC838A2D-2E88-4BB1-4FD7-6CD0CD0520F0}" dt="2023-05-10T19:48:23.037" v="3" actId="20577"/>
        <pc:sldMkLst>
          <pc:docMk/>
          <pc:sldMk cId="0" sldId="256"/>
        </pc:sldMkLst>
        <pc:spChg chg="mod">
          <ac:chgData name="Dalibor Makan" userId="S::d.makan@levi9.com::457f0174-f2ff-427d-92b7-8cd94c398e90" providerId="AD" clId="Web-{CC838A2D-2E88-4BB1-4FD7-6CD0CD0520F0}" dt="2023-05-10T19:48:23.037" v="3" actId="20577"/>
          <ac:spMkLst>
            <pc:docMk/>
            <pc:sldMk cId="0" sldId="256"/>
            <ac:spMk id="388" creationId="{00000000-0000-0000-0000-000000000000}"/>
          </ac:spMkLst>
        </pc:spChg>
        <pc:spChg chg="mod">
          <ac:chgData name="Dalibor Makan" userId="S::d.makan@levi9.com::457f0174-f2ff-427d-92b7-8cd94c398e90" providerId="AD" clId="Web-{CC838A2D-2E88-4BB1-4FD7-6CD0CD0520F0}" dt="2023-05-10T19:48:02.036" v="1" actId="20577"/>
          <ac:spMkLst>
            <pc:docMk/>
            <pc:sldMk cId="0" sldId="256"/>
            <ac:spMk id="389" creationId="{00000000-0000-0000-0000-000000000000}"/>
          </ac:spMkLst>
        </pc:spChg>
      </pc:sldChg>
      <pc:sldChg chg="modSp">
        <pc:chgData name="Dalibor Makan" userId="S::d.makan@levi9.com::457f0174-f2ff-427d-92b7-8cd94c398e90" providerId="AD" clId="Web-{CC838A2D-2E88-4BB1-4FD7-6CD0CD0520F0}" dt="2023-05-10T19:51:07.939" v="43" actId="20577"/>
        <pc:sldMkLst>
          <pc:docMk/>
          <pc:sldMk cId="0" sldId="259"/>
        </pc:sldMkLst>
        <pc:spChg chg="mod">
          <ac:chgData name="Dalibor Makan" userId="S::d.makan@levi9.com::457f0174-f2ff-427d-92b7-8cd94c398e90" providerId="AD" clId="Web-{CC838A2D-2E88-4BB1-4FD7-6CD0CD0520F0}" dt="2023-05-10T19:51:07.939" v="43" actId="20577"/>
          <ac:spMkLst>
            <pc:docMk/>
            <pc:sldMk cId="0" sldId="259"/>
            <ac:spMk id="399" creationId="{00000000-0000-0000-0000-000000000000}"/>
          </ac:spMkLst>
        </pc:spChg>
      </pc:sldChg>
      <pc:sldChg chg="modSp">
        <pc:chgData name="Dalibor Makan" userId="S::d.makan@levi9.com::457f0174-f2ff-427d-92b7-8cd94c398e90" providerId="AD" clId="Web-{CC838A2D-2E88-4BB1-4FD7-6CD0CD0520F0}" dt="2023-05-10T19:52:21.100" v="53" actId="20577"/>
        <pc:sldMkLst>
          <pc:docMk/>
          <pc:sldMk cId="0" sldId="260"/>
        </pc:sldMkLst>
        <pc:spChg chg="mod">
          <ac:chgData name="Dalibor Makan" userId="S::d.makan@levi9.com::457f0174-f2ff-427d-92b7-8cd94c398e90" providerId="AD" clId="Web-{CC838A2D-2E88-4BB1-4FD7-6CD0CD0520F0}" dt="2023-05-10T19:52:21.100" v="53" actId="20577"/>
          <ac:spMkLst>
            <pc:docMk/>
            <pc:sldMk cId="0" sldId="260"/>
            <ac:spMk id="403" creationId="{00000000-0000-0000-0000-000000000000}"/>
          </ac:spMkLst>
        </pc:spChg>
      </pc:sldChg>
      <pc:sldChg chg="addSp modSp">
        <pc:chgData name="Dalibor Makan" userId="S::d.makan@levi9.com::457f0174-f2ff-427d-92b7-8cd94c398e90" providerId="AD" clId="Web-{CC838A2D-2E88-4BB1-4FD7-6CD0CD0520F0}" dt="2023-05-10T19:53:06.838" v="65" actId="20577"/>
        <pc:sldMkLst>
          <pc:docMk/>
          <pc:sldMk cId="0" sldId="261"/>
        </pc:sldMkLst>
        <pc:spChg chg="mod">
          <ac:chgData name="Dalibor Makan" userId="S::d.makan@levi9.com::457f0174-f2ff-427d-92b7-8cd94c398e90" providerId="AD" clId="Web-{CC838A2D-2E88-4BB1-4FD7-6CD0CD0520F0}" dt="2023-05-10T19:53:06.838" v="65" actId="20577"/>
          <ac:spMkLst>
            <pc:docMk/>
            <pc:sldMk cId="0" sldId="261"/>
            <ac:spMk id="406" creationId="{00000000-0000-0000-0000-000000000000}"/>
          </ac:spMkLst>
        </pc:spChg>
        <pc:picChg chg="add mod">
          <ac:chgData name="Dalibor Makan" userId="S::d.makan@levi9.com::457f0174-f2ff-427d-92b7-8cd94c398e90" providerId="AD" clId="Web-{CC838A2D-2E88-4BB1-4FD7-6CD0CD0520F0}" dt="2023-05-10T19:52:57.884" v="59" actId="14100"/>
          <ac:picMkLst>
            <pc:docMk/>
            <pc:sldMk cId="0" sldId="261"/>
            <ac:picMk id="2" creationId="{88D2DD39-FBDD-8C7D-8ECC-32881E283FEC}"/>
          </ac:picMkLst>
        </pc:picChg>
      </pc:sldChg>
      <pc:sldChg chg="modSp">
        <pc:chgData name="Dalibor Makan" userId="S::d.makan@levi9.com::457f0174-f2ff-427d-92b7-8cd94c398e90" providerId="AD" clId="Web-{CC838A2D-2E88-4BB1-4FD7-6CD0CD0520F0}" dt="2023-05-10T19:54:04.310" v="69" actId="20577"/>
        <pc:sldMkLst>
          <pc:docMk/>
          <pc:sldMk cId="0" sldId="263"/>
        </pc:sldMkLst>
        <pc:spChg chg="mod">
          <ac:chgData name="Dalibor Makan" userId="S::d.makan@levi9.com::457f0174-f2ff-427d-92b7-8cd94c398e90" providerId="AD" clId="Web-{CC838A2D-2E88-4BB1-4FD7-6CD0CD0520F0}" dt="2023-05-10T19:54:04.310" v="69" actId="20577"/>
          <ac:spMkLst>
            <pc:docMk/>
            <pc:sldMk cId="0" sldId="263"/>
            <ac:spMk id="412" creationId="{00000000-0000-0000-0000-000000000000}"/>
          </ac:spMkLst>
        </pc:spChg>
      </pc:sldChg>
      <pc:sldChg chg="modSp">
        <pc:chgData name="Dalibor Makan" userId="S::d.makan@levi9.com::457f0174-f2ff-427d-92b7-8cd94c398e90" providerId="AD" clId="Web-{CC838A2D-2E88-4BB1-4FD7-6CD0CD0520F0}" dt="2023-05-10T19:54:36.531" v="76" actId="20577"/>
        <pc:sldMkLst>
          <pc:docMk/>
          <pc:sldMk cId="0" sldId="265"/>
        </pc:sldMkLst>
        <pc:spChg chg="mod">
          <ac:chgData name="Dalibor Makan" userId="S::d.makan@levi9.com::457f0174-f2ff-427d-92b7-8cd94c398e90" providerId="AD" clId="Web-{CC838A2D-2E88-4BB1-4FD7-6CD0CD0520F0}" dt="2023-05-10T19:54:36.531" v="76" actId="20577"/>
          <ac:spMkLst>
            <pc:docMk/>
            <pc:sldMk cId="0" sldId="265"/>
            <ac:spMk id="419" creationId="{00000000-0000-0000-0000-000000000000}"/>
          </ac:spMkLst>
        </pc:spChg>
      </pc:sldChg>
      <pc:sldChg chg="modSp">
        <pc:chgData name="Dalibor Makan" userId="S::d.makan@levi9.com::457f0174-f2ff-427d-92b7-8cd94c398e90" providerId="AD" clId="Web-{CC838A2D-2E88-4BB1-4FD7-6CD0CD0520F0}" dt="2023-05-10T19:55:29.582" v="90" actId="20577"/>
        <pc:sldMkLst>
          <pc:docMk/>
          <pc:sldMk cId="0" sldId="266"/>
        </pc:sldMkLst>
        <pc:spChg chg="mod">
          <ac:chgData name="Dalibor Makan" userId="S::d.makan@levi9.com::457f0174-f2ff-427d-92b7-8cd94c398e90" providerId="AD" clId="Web-{CC838A2D-2E88-4BB1-4FD7-6CD0CD0520F0}" dt="2023-05-10T19:55:29.582" v="90" actId="20577"/>
          <ac:spMkLst>
            <pc:docMk/>
            <pc:sldMk cId="0" sldId="266"/>
            <ac:spMk id="422" creationId="{00000000-0000-0000-0000-000000000000}"/>
          </ac:spMkLst>
        </pc:spChg>
      </pc:sldChg>
      <pc:sldChg chg="modSp">
        <pc:chgData name="Dalibor Makan" userId="S::d.makan@levi9.com::457f0174-f2ff-427d-92b7-8cd94c398e90" providerId="AD" clId="Web-{CC838A2D-2E88-4BB1-4FD7-6CD0CD0520F0}" dt="2023-05-10T19:56:45.634" v="100" actId="20577"/>
        <pc:sldMkLst>
          <pc:docMk/>
          <pc:sldMk cId="0" sldId="269"/>
        </pc:sldMkLst>
        <pc:spChg chg="mod">
          <ac:chgData name="Dalibor Makan" userId="S::d.makan@levi9.com::457f0174-f2ff-427d-92b7-8cd94c398e90" providerId="AD" clId="Web-{CC838A2D-2E88-4BB1-4FD7-6CD0CD0520F0}" dt="2023-05-10T19:56:45.634" v="100" actId="20577"/>
          <ac:spMkLst>
            <pc:docMk/>
            <pc:sldMk cId="0" sldId="269"/>
            <ac:spMk id="438" creationId="{00000000-0000-0000-0000-000000000000}"/>
          </ac:spMkLst>
        </pc:spChg>
      </pc:sldChg>
      <pc:sldChg chg="addSp modSp">
        <pc:chgData name="Dalibor Makan" userId="S::d.makan@levi9.com::457f0174-f2ff-427d-92b7-8cd94c398e90" providerId="AD" clId="Web-{CC838A2D-2E88-4BB1-4FD7-6CD0CD0520F0}" dt="2023-05-10T19:59:51.787" v="134" actId="20577"/>
        <pc:sldMkLst>
          <pc:docMk/>
          <pc:sldMk cId="0" sldId="275"/>
        </pc:sldMkLst>
        <pc:spChg chg="mod">
          <ac:chgData name="Dalibor Makan" userId="S::d.makan@levi9.com::457f0174-f2ff-427d-92b7-8cd94c398e90" providerId="AD" clId="Web-{CC838A2D-2E88-4BB1-4FD7-6CD0CD0520F0}" dt="2023-05-10T19:59:51.787" v="134" actId="20577"/>
          <ac:spMkLst>
            <pc:docMk/>
            <pc:sldMk cId="0" sldId="275"/>
            <ac:spMk id="463" creationId="{00000000-0000-0000-0000-000000000000}"/>
          </ac:spMkLst>
        </pc:spChg>
        <pc:picChg chg="add mod">
          <ac:chgData name="Dalibor Makan" userId="S::d.makan@levi9.com::457f0174-f2ff-427d-92b7-8cd94c398e90" providerId="AD" clId="Web-{CC838A2D-2E88-4BB1-4FD7-6CD0CD0520F0}" dt="2023-05-10T19:59:00.346" v="111" actId="14100"/>
          <ac:picMkLst>
            <pc:docMk/>
            <pc:sldMk cId="0" sldId="275"/>
            <ac:picMk id="2" creationId="{2752661C-27B1-9F50-338A-C85D8EA2DB11}"/>
          </ac:picMkLst>
        </pc:picChg>
      </pc:sldChg>
      <pc:sldChg chg="modSp">
        <pc:chgData name="Dalibor Makan" userId="S::d.makan@levi9.com::457f0174-f2ff-427d-92b7-8cd94c398e90" providerId="AD" clId="Web-{CC838A2D-2E88-4BB1-4FD7-6CD0CD0520F0}" dt="2023-05-10T19:59:48.787" v="133" actId="20577"/>
        <pc:sldMkLst>
          <pc:docMk/>
          <pc:sldMk cId="0" sldId="278"/>
        </pc:sldMkLst>
        <pc:spChg chg="mod">
          <ac:chgData name="Dalibor Makan" userId="S::d.makan@levi9.com::457f0174-f2ff-427d-92b7-8cd94c398e90" providerId="AD" clId="Web-{CC838A2D-2E88-4BB1-4FD7-6CD0CD0520F0}" dt="2023-05-10T19:59:48.787" v="133" actId="20577"/>
          <ac:spMkLst>
            <pc:docMk/>
            <pc:sldMk cId="0" sldId="278"/>
            <ac:spMk id="472" creationId="{00000000-0000-0000-0000-000000000000}"/>
          </ac:spMkLst>
        </pc:spChg>
      </pc:sldChg>
      <pc:sldChg chg="modSp">
        <pc:chgData name="Dalibor Makan" userId="S::d.makan@levi9.com::457f0174-f2ff-427d-92b7-8cd94c398e90" providerId="AD" clId="Web-{CC838A2D-2E88-4BB1-4FD7-6CD0CD0520F0}" dt="2023-05-10T20:00:23.571" v="142" actId="20577"/>
        <pc:sldMkLst>
          <pc:docMk/>
          <pc:sldMk cId="0" sldId="280"/>
        </pc:sldMkLst>
        <pc:spChg chg="mod">
          <ac:chgData name="Dalibor Makan" userId="S::d.makan@levi9.com::457f0174-f2ff-427d-92b7-8cd94c398e90" providerId="AD" clId="Web-{CC838A2D-2E88-4BB1-4FD7-6CD0CD0520F0}" dt="2023-05-10T20:00:23.571" v="142" actId="20577"/>
          <ac:spMkLst>
            <pc:docMk/>
            <pc:sldMk cId="0" sldId="280"/>
            <ac:spMk id="479" creationId="{00000000-0000-0000-0000-000000000000}"/>
          </ac:spMkLst>
        </pc:spChg>
      </pc:sldChg>
      <pc:sldChg chg="modSp">
        <pc:chgData name="Dalibor Makan" userId="S::d.makan@levi9.com::457f0174-f2ff-427d-92b7-8cd94c398e90" providerId="AD" clId="Web-{CC838A2D-2E88-4BB1-4FD7-6CD0CD0520F0}" dt="2023-05-10T20:00:42.697" v="153" actId="20577"/>
        <pc:sldMkLst>
          <pc:docMk/>
          <pc:sldMk cId="0" sldId="282"/>
        </pc:sldMkLst>
        <pc:spChg chg="mod">
          <ac:chgData name="Dalibor Makan" userId="S::d.makan@levi9.com::457f0174-f2ff-427d-92b7-8cd94c398e90" providerId="AD" clId="Web-{CC838A2D-2E88-4BB1-4FD7-6CD0CD0520F0}" dt="2023-05-10T20:00:42.697" v="153" actId="20577"/>
          <ac:spMkLst>
            <pc:docMk/>
            <pc:sldMk cId="0" sldId="282"/>
            <ac:spMk id="486" creationId="{00000000-0000-0000-0000-000000000000}"/>
          </ac:spMkLst>
        </pc:spChg>
      </pc:sldChg>
      <pc:sldChg chg="modSp">
        <pc:chgData name="Dalibor Makan" userId="S::d.makan@levi9.com::457f0174-f2ff-427d-92b7-8cd94c398e90" providerId="AD" clId="Web-{CC838A2D-2E88-4BB1-4FD7-6CD0CD0520F0}" dt="2023-05-10T20:01:02.854" v="167" actId="20577"/>
        <pc:sldMkLst>
          <pc:docMk/>
          <pc:sldMk cId="0" sldId="284"/>
        </pc:sldMkLst>
        <pc:spChg chg="mod">
          <ac:chgData name="Dalibor Makan" userId="S::d.makan@levi9.com::457f0174-f2ff-427d-92b7-8cd94c398e90" providerId="AD" clId="Web-{CC838A2D-2E88-4BB1-4FD7-6CD0CD0520F0}" dt="2023-05-10T20:01:02.854" v="167" actId="20577"/>
          <ac:spMkLst>
            <pc:docMk/>
            <pc:sldMk cId="0" sldId="284"/>
            <ac:spMk id="493" creationId="{00000000-0000-0000-0000-000000000000}"/>
          </ac:spMkLst>
        </pc:spChg>
      </pc:sldChg>
      <pc:sldChg chg="modSp">
        <pc:chgData name="Dalibor Makan" userId="S::d.makan@levi9.com::457f0174-f2ff-427d-92b7-8cd94c398e90" providerId="AD" clId="Web-{CC838A2D-2E88-4BB1-4FD7-6CD0CD0520F0}" dt="2023-05-10T20:02:35.267" v="185" actId="20577"/>
        <pc:sldMkLst>
          <pc:docMk/>
          <pc:sldMk cId="0" sldId="286"/>
        </pc:sldMkLst>
        <pc:spChg chg="mod">
          <ac:chgData name="Dalibor Makan" userId="S::d.makan@levi9.com::457f0174-f2ff-427d-92b7-8cd94c398e90" providerId="AD" clId="Web-{CC838A2D-2E88-4BB1-4FD7-6CD0CD0520F0}" dt="2023-05-10T20:02:35.267" v="185" actId="20577"/>
          <ac:spMkLst>
            <pc:docMk/>
            <pc:sldMk cId="0" sldId="286"/>
            <ac:spMk id="499" creationId="{00000000-0000-0000-0000-000000000000}"/>
          </ac:spMkLst>
        </pc:spChg>
      </pc:sldChg>
      <pc:sldChg chg="modSp">
        <pc:chgData name="Dalibor Makan" userId="S::d.makan@levi9.com::457f0174-f2ff-427d-92b7-8cd94c398e90" providerId="AD" clId="Web-{CC838A2D-2E88-4BB1-4FD7-6CD0CD0520F0}" dt="2023-05-10T20:03:49.694" v="204" actId="20577"/>
        <pc:sldMkLst>
          <pc:docMk/>
          <pc:sldMk cId="0" sldId="288"/>
        </pc:sldMkLst>
        <pc:spChg chg="mod">
          <ac:chgData name="Dalibor Makan" userId="S::d.makan@levi9.com::457f0174-f2ff-427d-92b7-8cd94c398e90" providerId="AD" clId="Web-{CC838A2D-2E88-4BB1-4FD7-6CD0CD0520F0}" dt="2023-05-10T20:03:49.694" v="204" actId="20577"/>
          <ac:spMkLst>
            <pc:docMk/>
            <pc:sldMk cId="0" sldId="288"/>
            <ac:spMk id="505" creationId="{00000000-0000-0000-0000-000000000000}"/>
          </ac:spMkLst>
        </pc:spChg>
      </pc:sldChg>
      <pc:sldChg chg="modSp">
        <pc:chgData name="Dalibor Makan" userId="S::d.makan@levi9.com::457f0174-f2ff-427d-92b7-8cd94c398e90" providerId="AD" clId="Web-{CC838A2D-2E88-4BB1-4FD7-6CD0CD0520F0}" dt="2023-05-10T20:04:41.354" v="227" actId="20577"/>
        <pc:sldMkLst>
          <pc:docMk/>
          <pc:sldMk cId="0" sldId="289"/>
        </pc:sldMkLst>
        <pc:spChg chg="mod">
          <ac:chgData name="Dalibor Makan" userId="S::d.makan@levi9.com::457f0174-f2ff-427d-92b7-8cd94c398e90" providerId="AD" clId="Web-{CC838A2D-2E88-4BB1-4FD7-6CD0CD0520F0}" dt="2023-05-10T20:04:41.354" v="227" actId="20577"/>
          <ac:spMkLst>
            <pc:docMk/>
            <pc:sldMk cId="0" sldId="289"/>
            <ac:spMk id="508" creationId="{00000000-0000-0000-0000-000000000000}"/>
          </ac:spMkLst>
        </pc:spChg>
      </pc:sldChg>
    </pc:docChg>
  </pc:docChgLst>
  <pc:docChgLst>
    <pc:chgData name="Strahinja Dobrijevic" userId="S::s.dobrijevic@levi9.com::622ed246-915e-427c-ac1f-aa05a4b4bb79" providerId="AD" clId="Web-{30DA07ED-0C7E-484C-A003-7CB8086C6A4D}"/>
    <pc:docChg chg="delSld modSld">
      <pc:chgData name="Strahinja Dobrijevic" userId="S::s.dobrijevic@levi9.com::622ed246-915e-427c-ac1f-aa05a4b4bb79" providerId="AD" clId="Web-{30DA07ED-0C7E-484C-A003-7CB8086C6A4D}" dt="2023-03-10T19:41:41.584" v="383"/>
      <pc:docMkLst>
        <pc:docMk/>
      </pc:docMkLst>
      <pc:sldChg chg="modSp">
        <pc:chgData name="Strahinja Dobrijevic" userId="S::s.dobrijevic@levi9.com::622ed246-915e-427c-ac1f-aa05a4b4bb79" providerId="AD" clId="Web-{30DA07ED-0C7E-484C-A003-7CB8086C6A4D}" dt="2023-03-10T17:57:03.650" v="3" actId="20577"/>
        <pc:sldMkLst>
          <pc:docMk/>
          <pc:sldMk cId="0" sldId="263"/>
        </pc:sldMkLst>
        <pc:spChg chg="mod">
          <ac:chgData name="Strahinja Dobrijevic" userId="S::s.dobrijevic@levi9.com::622ed246-915e-427c-ac1f-aa05a4b4bb79" providerId="AD" clId="Web-{30DA07ED-0C7E-484C-A003-7CB8086C6A4D}" dt="2023-03-10T17:57:03.650" v="3" actId="20577"/>
          <ac:spMkLst>
            <pc:docMk/>
            <pc:sldMk cId="0" sldId="263"/>
            <ac:spMk id="412" creationId="{00000000-0000-0000-0000-000000000000}"/>
          </ac:spMkLst>
        </pc:spChg>
      </pc:sldChg>
      <pc:sldChg chg="modSp">
        <pc:chgData name="Strahinja Dobrijevic" userId="S::s.dobrijevic@levi9.com::622ed246-915e-427c-ac1f-aa05a4b4bb79" providerId="AD" clId="Web-{30DA07ED-0C7E-484C-A003-7CB8086C6A4D}" dt="2023-03-10T18:32:04.017" v="265" actId="20577"/>
        <pc:sldMkLst>
          <pc:docMk/>
          <pc:sldMk cId="0" sldId="270"/>
        </pc:sldMkLst>
        <pc:spChg chg="mod">
          <ac:chgData name="Strahinja Dobrijevic" userId="S::s.dobrijevic@levi9.com::622ed246-915e-427c-ac1f-aa05a4b4bb79" providerId="AD" clId="Web-{30DA07ED-0C7E-484C-A003-7CB8086C6A4D}" dt="2023-03-10T18:32:04.017" v="265" actId="20577"/>
          <ac:spMkLst>
            <pc:docMk/>
            <pc:sldMk cId="0" sldId="270"/>
            <ac:spMk id="441" creationId="{00000000-0000-0000-0000-000000000000}"/>
          </ac:spMkLst>
        </pc:spChg>
      </pc:sldChg>
      <pc:sldChg chg="modSp">
        <pc:chgData name="Strahinja Dobrijevic" userId="S::s.dobrijevic@levi9.com::622ed246-915e-427c-ac1f-aa05a4b4bb79" providerId="AD" clId="Web-{30DA07ED-0C7E-484C-A003-7CB8086C6A4D}" dt="2023-03-10T18:04:59.477" v="9" actId="20577"/>
        <pc:sldMkLst>
          <pc:docMk/>
          <pc:sldMk cId="0" sldId="271"/>
        </pc:sldMkLst>
        <pc:spChg chg="mod">
          <ac:chgData name="Strahinja Dobrijevic" userId="S::s.dobrijevic@levi9.com::622ed246-915e-427c-ac1f-aa05a4b4bb79" providerId="AD" clId="Web-{30DA07ED-0C7E-484C-A003-7CB8086C6A4D}" dt="2023-03-10T18:04:59.477" v="9" actId="20577"/>
          <ac:spMkLst>
            <pc:docMk/>
            <pc:sldMk cId="0" sldId="271"/>
            <ac:spMk id="448" creationId="{00000000-0000-0000-0000-000000000000}"/>
          </ac:spMkLst>
        </pc:spChg>
      </pc:sldChg>
      <pc:sldChg chg="addSp modSp">
        <pc:chgData name="Strahinja Dobrijevic" userId="S::s.dobrijevic@levi9.com::622ed246-915e-427c-ac1f-aa05a4b4bb79" providerId="AD" clId="Web-{30DA07ED-0C7E-484C-A003-7CB8086C6A4D}" dt="2023-03-10T18:43:11.381" v="382" actId="20577"/>
        <pc:sldMkLst>
          <pc:docMk/>
          <pc:sldMk cId="0" sldId="296"/>
        </pc:sldMkLst>
        <pc:spChg chg="add mod">
          <ac:chgData name="Strahinja Dobrijevic" userId="S::s.dobrijevic@levi9.com::622ed246-915e-427c-ac1f-aa05a4b4bb79" providerId="AD" clId="Web-{30DA07ED-0C7E-484C-A003-7CB8086C6A4D}" dt="2023-03-10T18:43:11.381" v="382" actId="20577"/>
          <ac:spMkLst>
            <pc:docMk/>
            <pc:sldMk cId="0" sldId="296"/>
            <ac:spMk id="2" creationId="{03E6ED6C-F96F-9F34-D69C-6649DED0A94F}"/>
          </ac:spMkLst>
        </pc:spChg>
      </pc:sldChg>
      <pc:sldChg chg="del">
        <pc:chgData name="Strahinja Dobrijevic" userId="S::s.dobrijevic@levi9.com::622ed246-915e-427c-ac1f-aa05a4b4bb79" providerId="AD" clId="Web-{30DA07ED-0C7E-484C-A003-7CB8086C6A4D}" dt="2023-03-10T19:41:41.584" v="383"/>
        <pc:sldMkLst>
          <pc:docMk/>
          <pc:sldMk cId="0" sldId="308"/>
        </pc:sldMkLst>
      </pc:sldChg>
    </pc:docChg>
  </pc:docChgLst>
  <pc:docChgLst>
    <pc:chgData name="Jelena Vidovic" userId="S::j.vidovic@levi9.com::e03058c0-e445-433c-854d-8903774faea5" providerId="AD" clId="Web-{E17A57C8-48C1-4530-A45D-097482EC20BA}"/>
    <pc:docChg chg="delSld modSld sldOrd">
      <pc:chgData name="Jelena Vidovic" userId="S::j.vidovic@levi9.com::e03058c0-e445-433c-854d-8903774faea5" providerId="AD" clId="Web-{E17A57C8-48C1-4530-A45D-097482EC20BA}" dt="2023-05-12T23:07:38.210" v="2404" actId="1076"/>
      <pc:docMkLst>
        <pc:docMk/>
      </pc:docMkLst>
      <pc:sldChg chg="modSp">
        <pc:chgData name="Jelena Vidovic" userId="S::j.vidovic@levi9.com::e03058c0-e445-433c-854d-8903774faea5" providerId="AD" clId="Web-{E17A57C8-48C1-4530-A45D-097482EC20BA}" dt="2023-05-12T22:00:54.779" v="1724" actId="20577"/>
        <pc:sldMkLst>
          <pc:docMk/>
          <pc:sldMk cId="0" sldId="321"/>
        </pc:sldMkLst>
        <pc:spChg chg="mod">
          <ac:chgData name="Jelena Vidovic" userId="S::j.vidovic@levi9.com::e03058c0-e445-433c-854d-8903774faea5" providerId="AD" clId="Web-{E17A57C8-48C1-4530-A45D-097482EC20BA}" dt="2023-05-12T22:00:54.779" v="1724" actId="20577"/>
          <ac:spMkLst>
            <pc:docMk/>
            <pc:sldMk cId="0" sldId="321"/>
            <ac:spMk id="636" creationId="{00000000-0000-0000-0000-000000000000}"/>
          </ac:spMkLst>
        </pc:spChg>
      </pc:sldChg>
      <pc:sldChg chg="modSp">
        <pc:chgData name="Jelena Vidovic" userId="S::j.vidovic@levi9.com::e03058c0-e445-433c-854d-8903774faea5" providerId="AD" clId="Web-{E17A57C8-48C1-4530-A45D-097482EC20BA}" dt="2023-05-12T22:01:45.937" v="1727" actId="20577"/>
        <pc:sldMkLst>
          <pc:docMk/>
          <pc:sldMk cId="0" sldId="323"/>
        </pc:sldMkLst>
        <pc:spChg chg="mod">
          <ac:chgData name="Jelena Vidovic" userId="S::j.vidovic@levi9.com::e03058c0-e445-433c-854d-8903774faea5" providerId="AD" clId="Web-{E17A57C8-48C1-4530-A45D-097482EC20BA}" dt="2023-05-12T22:01:45.937" v="1727" actId="20577"/>
          <ac:spMkLst>
            <pc:docMk/>
            <pc:sldMk cId="0" sldId="323"/>
            <ac:spMk id="643" creationId="{00000000-0000-0000-0000-000000000000}"/>
          </ac:spMkLst>
        </pc:spChg>
      </pc:sldChg>
      <pc:sldChg chg="del ord">
        <pc:chgData name="Jelena Vidovic" userId="S::j.vidovic@levi9.com::e03058c0-e445-433c-854d-8903774faea5" providerId="AD" clId="Web-{E17A57C8-48C1-4530-A45D-097482EC20BA}" dt="2023-05-12T21:59:54.339" v="1712"/>
        <pc:sldMkLst>
          <pc:docMk/>
          <pc:sldMk cId="0" sldId="324"/>
        </pc:sldMkLst>
      </pc:sldChg>
      <pc:sldChg chg="del ord">
        <pc:chgData name="Jelena Vidovic" userId="S::j.vidovic@levi9.com::e03058c0-e445-433c-854d-8903774faea5" providerId="AD" clId="Web-{E17A57C8-48C1-4530-A45D-097482EC20BA}" dt="2023-05-12T22:39:00.465" v="2195"/>
        <pc:sldMkLst>
          <pc:docMk/>
          <pc:sldMk cId="0" sldId="325"/>
        </pc:sldMkLst>
      </pc:sldChg>
      <pc:sldChg chg="modSp">
        <pc:chgData name="Jelena Vidovic" userId="S::j.vidovic@levi9.com::e03058c0-e445-433c-854d-8903774faea5" providerId="AD" clId="Web-{E17A57C8-48C1-4530-A45D-097482EC20BA}" dt="2023-05-12T22:27:17.010" v="2113" actId="20577"/>
        <pc:sldMkLst>
          <pc:docMk/>
          <pc:sldMk cId="0" sldId="326"/>
        </pc:sldMkLst>
        <pc:spChg chg="mod">
          <ac:chgData name="Jelena Vidovic" userId="S::j.vidovic@levi9.com::e03058c0-e445-433c-854d-8903774faea5" providerId="AD" clId="Web-{E17A57C8-48C1-4530-A45D-097482EC20BA}" dt="2023-05-12T22:27:17.010" v="2113" actId="20577"/>
          <ac:spMkLst>
            <pc:docMk/>
            <pc:sldMk cId="0" sldId="326"/>
            <ac:spMk id="655" creationId="{00000000-0000-0000-0000-000000000000}"/>
          </ac:spMkLst>
        </pc:spChg>
      </pc:sldChg>
      <pc:sldChg chg="modSp">
        <pc:chgData name="Jelena Vidovic" userId="S::j.vidovic@levi9.com::e03058c0-e445-433c-854d-8903774faea5" providerId="AD" clId="Web-{E17A57C8-48C1-4530-A45D-097482EC20BA}" dt="2023-05-12T22:36:53.491" v="2194" actId="20577"/>
        <pc:sldMkLst>
          <pc:docMk/>
          <pc:sldMk cId="0" sldId="327"/>
        </pc:sldMkLst>
        <pc:spChg chg="mod">
          <ac:chgData name="Jelena Vidovic" userId="S::j.vidovic@levi9.com::e03058c0-e445-433c-854d-8903774faea5" providerId="AD" clId="Web-{E17A57C8-48C1-4530-A45D-097482EC20BA}" dt="2023-05-12T22:36:53.491" v="2194" actId="20577"/>
          <ac:spMkLst>
            <pc:docMk/>
            <pc:sldMk cId="0" sldId="327"/>
            <ac:spMk id="658" creationId="{00000000-0000-0000-0000-000000000000}"/>
          </ac:spMkLst>
        </pc:spChg>
      </pc:sldChg>
      <pc:sldChg chg="modSp">
        <pc:chgData name="Jelena Vidovic" userId="S::j.vidovic@levi9.com::e03058c0-e445-433c-854d-8903774faea5" providerId="AD" clId="Web-{E17A57C8-48C1-4530-A45D-097482EC20BA}" dt="2023-05-12T22:20:39.552" v="1983" actId="20577"/>
        <pc:sldMkLst>
          <pc:docMk/>
          <pc:sldMk cId="0" sldId="328"/>
        </pc:sldMkLst>
        <pc:spChg chg="mod">
          <ac:chgData name="Jelena Vidovic" userId="S::j.vidovic@levi9.com::e03058c0-e445-433c-854d-8903774faea5" providerId="AD" clId="Web-{E17A57C8-48C1-4530-A45D-097482EC20BA}" dt="2023-05-12T22:20:39.552" v="1983" actId="20577"/>
          <ac:spMkLst>
            <pc:docMk/>
            <pc:sldMk cId="0" sldId="328"/>
            <ac:spMk id="661" creationId="{00000000-0000-0000-0000-000000000000}"/>
          </ac:spMkLst>
        </pc:spChg>
      </pc:sldChg>
      <pc:sldChg chg="modSp">
        <pc:chgData name="Jelena Vidovic" userId="S::j.vidovic@levi9.com::e03058c0-e445-433c-854d-8903774faea5" providerId="AD" clId="Web-{E17A57C8-48C1-4530-A45D-097482EC20BA}" dt="2023-05-12T19:04:41.366" v="487" actId="20577"/>
        <pc:sldMkLst>
          <pc:docMk/>
          <pc:sldMk cId="0" sldId="330"/>
        </pc:sldMkLst>
        <pc:spChg chg="mod">
          <ac:chgData name="Jelena Vidovic" userId="S::j.vidovic@levi9.com::e03058c0-e445-433c-854d-8903774faea5" providerId="AD" clId="Web-{E17A57C8-48C1-4530-A45D-097482EC20BA}" dt="2023-05-12T18:50:24.959" v="202" actId="20577"/>
          <ac:spMkLst>
            <pc:docMk/>
            <pc:sldMk cId="0" sldId="330"/>
            <ac:spMk id="667" creationId="{00000000-0000-0000-0000-000000000000}"/>
          </ac:spMkLst>
        </pc:spChg>
        <pc:spChg chg="mod">
          <ac:chgData name="Jelena Vidovic" userId="S::j.vidovic@levi9.com::e03058c0-e445-433c-854d-8903774faea5" providerId="AD" clId="Web-{E17A57C8-48C1-4530-A45D-097482EC20BA}" dt="2023-05-12T19:04:41.366" v="487" actId="20577"/>
          <ac:spMkLst>
            <pc:docMk/>
            <pc:sldMk cId="0" sldId="330"/>
            <ac:spMk id="669" creationId="{00000000-0000-0000-0000-000000000000}"/>
          </ac:spMkLst>
        </pc:spChg>
      </pc:sldChg>
      <pc:sldChg chg="modSp del">
        <pc:chgData name="Jelena Vidovic" userId="S::j.vidovic@levi9.com::e03058c0-e445-433c-854d-8903774faea5" providerId="AD" clId="Web-{E17A57C8-48C1-4530-A45D-097482EC20BA}" dt="2023-05-12T19:04:43.523" v="488"/>
        <pc:sldMkLst>
          <pc:docMk/>
          <pc:sldMk cId="0" sldId="331"/>
        </pc:sldMkLst>
        <pc:spChg chg="mod">
          <ac:chgData name="Jelena Vidovic" userId="S::j.vidovic@levi9.com::e03058c0-e445-433c-854d-8903774faea5" providerId="AD" clId="Web-{E17A57C8-48C1-4530-A45D-097482EC20BA}" dt="2023-05-12T19:02:35.050" v="425" actId="20577"/>
          <ac:spMkLst>
            <pc:docMk/>
            <pc:sldMk cId="0" sldId="331"/>
            <ac:spMk id="673" creationId="{00000000-0000-0000-0000-000000000000}"/>
          </ac:spMkLst>
        </pc:spChg>
      </pc:sldChg>
      <pc:sldChg chg="modSp">
        <pc:chgData name="Jelena Vidovic" userId="S::j.vidovic@levi9.com::e03058c0-e445-433c-854d-8903774faea5" providerId="AD" clId="Web-{E17A57C8-48C1-4530-A45D-097482EC20BA}" dt="2023-05-12T21:59:38.463" v="1711" actId="20577"/>
        <pc:sldMkLst>
          <pc:docMk/>
          <pc:sldMk cId="0" sldId="332"/>
        </pc:sldMkLst>
        <pc:spChg chg="mod">
          <ac:chgData name="Jelena Vidovic" userId="S::j.vidovic@levi9.com::e03058c0-e445-433c-854d-8903774faea5" providerId="AD" clId="Web-{E17A57C8-48C1-4530-A45D-097482EC20BA}" dt="2023-05-12T21:52:12.931" v="1393" actId="20577"/>
          <ac:spMkLst>
            <pc:docMk/>
            <pc:sldMk cId="0" sldId="332"/>
            <ac:spMk id="674" creationId="{00000000-0000-0000-0000-000000000000}"/>
          </ac:spMkLst>
        </pc:spChg>
        <pc:spChg chg="mod">
          <ac:chgData name="Jelena Vidovic" userId="S::j.vidovic@levi9.com::e03058c0-e445-433c-854d-8903774faea5" providerId="AD" clId="Web-{E17A57C8-48C1-4530-A45D-097482EC20BA}" dt="2023-05-12T21:59:38.463" v="1711" actId="20577"/>
          <ac:spMkLst>
            <pc:docMk/>
            <pc:sldMk cId="0" sldId="332"/>
            <ac:spMk id="676" creationId="{00000000-0000-0000-0000-000000000000}"/>
          </ac:spMkLst>
        </pc:spChg>
      </pc:sldChg>
      <pc:sldChg chg="addSp delSp modSp">
        <pc:chgData name="Jelena Vidovic" userId="S::j.vidovic@levi9.com::e03058c0-e445-433c-854d-8903774faea5" providerId="AD" clId="Web-{E17A57C8-48C1-4530-A45D-097482EC20BA}" dt="2023-05-12T19:21:24.685" v="602" actId="14100"/>
        <pc:sldMkLst>
          <pc:docMk/>
          <pc:sldMk cId="0" sldId="333"/>
        </pc:sldMkLst>
        <pc:spChg chg="mod">
          <ac:chgData name="Jelena Vidovic" userId="S::j.vidovic@levi9.com::e03058c0-e445-433c-854d-8903774faea5" providerId="AD" clId="Web-{E17A57C8-48C1-4530-A45D-097482EC20BA}" dt="2023-05-12T19:20:44.856" v="595" actId="20577"/>
          <ac:spMkLst>
            <pc:docMk/>
            <pc:sldMk cId="0" sldId="333"/>
            <ac:spMk id="679" creationId="{00000000-0000-0000-0000-000000000000}"/>
          </ac:spMkLst>
        </pc:spChg>
        <pc:spChg chg="del mod">
          <ac:chgData name="Jelena Vidovic" userId="S::j.vidovic@levi9.com::e03058c0-e445-433c-854d-8903774faea5" providerId="AD" clId="Web-{E17A57C8-48C1-4530-A45D-097482EC20BA}" dt="2023-05-12T19:21:04.747" v="598"/>
          <ac:spMkLst>
            <pc:docMk/>
            <pc:sldMk cId="0" sldId="333"/>
            <ac:spMk id="680" creationId="{00000000-0000-0000-0000-000000000000}"/>
          </ac:spMkLst>
        </pc:spChg>
        <pc:picChg chg="add mod">
          <ac:chgData name="Jelena Vidovic" userId="S::j.vidovic@levi9.com::e03058c0-e445-433c-854d-8903774faea5" providerId="AD" clId="Web-{E17A57C8-48C1-4530-A45D-097482EC20BA}" dt="2023-05-12T19:21:24.685" v="602" actId="14100"/>
          <ac:picMkLst>
            <pc:docMk/>
            <pc:sldMk cId="0" sldId="333"/>
            <ac:picMk id="2" creationId="{CD0E42DD-7D9E-C1A2-8748-18B56CEABB82}"/>
          </ac:picMkLst>
        </pc:picChg>
      </pc:sldChg>
      <pc:sldChg chg="addSp modSp">
        <pc:chgData name="Jelena Vidovic" userId="S::j.vidovic@levi9.com::e03058c0-e445-433c-854d-8903774faea5" providerId="AD" clId="Web-{E17A57C8-48C1-4530-A45D-097482EC20BA}" dt="2023-05-12T22:49:42.148" v="2325" actId="1076"/>
        <pc:sldMkLst>
          <pc:docMk/>
          <pc:sldMk cId="0" sldId="334"/>
        </pc:sldMkLst>
        <pc:spChg chg="mod">
          <ac:chgData name="Jelena Vidovic" userId="S::j.vidovic@levi9.com::e03058c0-e445-433c-854d-8903774faea5" providerId="AD" clId="Web-{E17A57C8-48C1-4530-A45D-097482EC20BA}" dt="2023-05-12T22:49:33.335" v="2321" actId="20577"/>
          <ac:spMkLst>
            <pc:docMk/>
            <pc:sldMk cId="0" sldId="334"/>
            <ac:spMk id="683" creationId="{00000000-0000-0000-0000-000000000000}"/>
          </ac:spMkLst>
        </pc:spChg>
        <pc:picChg chg="add mod">
          <ac:chgData name="Jelena Vidovic" userId="S::j.vidovic@levi9.com::e03058c0-e445-433c-854d-8903774faea5" providerId="AD" clId="Web-{E17A57C8-48C1-4530-A45D-097482EC20BA}" dt="2023-05-12T22:49:42.148" v="2325" actId="1076"/>
          <ac:picMkLst>
            <pc:docMk/>
            <pc:sldMk cId="0" sldId="334"/>
            <ac:picMk id="2" creationId="{ABA83CB1-AB24-8D44-DEAF-057C2869C922}"/>
          </ac:picMkLst>
        </pc:picChg>
      </pc:sldChg>
      <pc:sldChg chg="modSp">
        <pc:chgData name="Jelena Vidovic" userId="S::j.vidovic@levi9.com::e03058c0-e445-433c-854d-8903774faea5" providerId="AD" clId="Web-{E17A57C8-48C1-4530-A45D-097482EC20BA}" dt="2023-05-12T22:21:23.397" v="1989" actId="20577"/>
        <pc:sldMkLst>
          <pc:docMk/>
          <pc:sldMk cId="778456979" sldId="340"/>
        </pc:sldMkLst>
        <pc:spChg chg="mod">
          <ac:chgData name="Jelena Vidovic" userId="S::j.vidovic@levi9.com::e03058c0-e445-433c-854d-8903774faea5" providerId="AD" clId="Web-{E17A57C8-48C1-4530-A45D-097482EC20BA}" dt="2023-05-12T22:21:23.397" v="1989" actId="20577"/>
          <ac:spMkLst>
            <pc:docMk/>
            <pc:sldMk cId="778456979" sldId="340"/>
            <ac:spMk id="661" creationId="{00000000-0000-0000-0000-000000000000}"/>
          </ac:spMkLst>
        </pc:spChg>
      </pc:sldChg>
      <pc:sldChg chg="modSp">
        <pc:chgData name="Jelena Vidovic" userId="S::j.vidovic@levi9.com::e03058c0-e445-433c-854d-8903774faea5" providerId="AD" clId="Web-{E17A57C8-48C1-4530-A45D-097482EC20BA}" dt="2023-05-12T22:22:05.993" v="1992" actId="20577"/>
        <pc:sldMkLst>
          <pc:docMk/>
          <pc:sldMk cId="3163298175" sldId="341"/>
        </pc:sldMkLst>
        <pc:spChg chg="mod">
          <ac:chgData name="Jelena Vidovic" userId="S::j.vidovic@levi9.com::e03058c0-e445-433c-854d-8903774faea5" providerId="AD" clId="Web-{E17A57C8-48C1-4530-A45D-097482EC20BA}" dt="2023-05-12T22:22:05.993" v="1992" actId="20577"/>
          <ac:spMkLst>
            <pc:docMk/>
            <pc:sldMk cId="3163298175" sldId="341"/>
            <ac:spMk id="661" creationId="{00000000-0000-0000-0000-000000000000}"/>
          </ac:spMkLst>
        </pc:spChg>
      </pc:sldChg>
      <pc:sldChg chg="delSp modSp">
        <pc:chgData name="Jelena Vidovic" userId="S::j.vidovic@levi9.com::e03058c0-e445-433c-854d-8903774faea5" providerId="AD" clId="Web-{E17A57C8-48C1-4530-A45D-097482EC20BA}" dt="2023-05-12T22:32:24.903" v="2158" actId="20577"/>
        <pc:sldMkLst>
          <pc:docMk/>
          <pc:sldMk cId="1029067775" sldId="343"/>
        </pc:sldMkLst>
        <pc:spChg chg="mod">
          <ac:chgData name="Jelena Vidovic" userId="S::j.vidovic@levi9.com::e03058c0-e445-433c-854d-8903774faea5" providerId="AD" clId="Web-{E17A57C8-48C1-4530-A45D-097482EC20BA}" dt="2023-05-12T22:32:24.903" v="2158" actId="20577"/>
          <ac:spMkLst>
            <pc:docMk/>
            <pc:sldMk cId="1029067775" sldId="343"/>
            <ac:spMk id="658" creationId="{00000000-0000-0000-0000-000000000000}"/>
          </ac:spMkLst>
        </pc:spChg>
        <pc:picChg chg="del">
          <ac:chgData name="Jelena Vidovic" userId="S::j.vidovic@levi9.com::e03058c0-e445-433c-854d-8903774faea5" providerId="AD" clId="Web-{E17A57C8-48C1-4530-A45D-097482EC20BA}" dt="2023-05-12T22:29:15.186" v="2114"/>
          <ac:picMkLst>
            <pc:docMk/>
            <pc:sldMk cId="1029067775" sldId="343"/>
            <ac:picMk id="2" creationId="{167F2D80-BB76-DCCB-6833-9772199363D4}"/>
          </ac:picMkLst>
        </pc:picChg>
      </pc:sldChg>
      <pc:sldChg chg="addSp delSp modSp">
        <pc:chgData name="Jelena Vidovic" userId="S::j.vidovic@levi9.com::e03058c0-e445-433c-854d-8903774faea5" providerId="AD" clId="Web-{E17A57C8-48C1-4530-A45D-097482EC20BA}" dt="2023-05-12T23:07:38.210" v="2404" actId="1076"/>
        <pc:sldMkLst>
          <pc:docMk/>
          <pc:sldMk cId="785341862" sldId="344"/>
        </pc:sldMkLst>
        <pc:spChg chg="mod">
          <ac:chgData name="Jelena Vidovic" userId="S::j.vidovic@levi9.com::e03058c0-e445-433c-854d-8903774faea5" providerId="AD" clId="Web-{E17A57C8-48C1-4530-A45D-097482EC20BA}" dt="2023-05-12T23:06:45.771" v="2395" actId="14100"/>
          <ac:spMkLst>
            <pc:docMk/>
            <pc:sldMk cId="785341862" sldId="344"/>
            <ac:spMk id="658" creationId="{00000000-0000-0000-0000-000000000000}"/>
          </ac:spMkLst>
        </pc:spChg>
        <pc:picChg chg="add mod">
          <ac:chgData name="Jelena Vidovic" userId="S::j.vidovic@levi9.com::e03058c0-e445-433c-854d-8903774faea5" providerId="AD" clId="Web-{E17A57C8-48C1-4530-A45D-097482EC20BA}" dt="2023-05-12T23:07:36.616" v="2403" actId="1076"/>
          <ac:picMkLst>
            <pc:docMk/>
            <pc:sldMk cId="785341862" sldId="344"/>
            <ac:picMk id="2" creationId="{FF47454B-D87A-2727-B71A-330CCBB65E19}"/>
          </ac:picMkLst>
        </pc:picChg>
        <pc:picChg chg="del">
          <ac:chgData name="Jelena Vidovic" userId="S::j.vidovic@levi9.com::e03058c0-e445-433c-854d-8903774faea5" providerId="AD" clId="Web-{E17A57C8-48C1-4530-A45D-097482EC20BA}" dt="2023-05-12T22:59:49.833" v="2326"/>
          <ac:picMkLst>
            <pc:docMk/>
            <pc:sldMk cId="785341862" sldId="344"/>
            <ac:picMk id="3" creationId="{4D4DB5F7-EAF1-D923-204C-93DF59EDBB6E}"/>
          </ac:picMkLst>
        </pc:picChg>
        <pc:picChg chg="add mod">
          <ac:chgData name="Jelena Vidovic" userId="S::j.vidovic@levi9.com::e03058c0-e445-433c-854d-8903774faea5" providerId="AD" clId="Web-{E17A57C8-48C1-4530-A45D-097482EC20BA}" dt="2023-05-12T23:07:38.210" v="2404" actId="1076"/>
          <ac:picMkLst>
            <pc:docMk/>
            <pc:sldMk cId="785341862" sldId="344"/>
            <ac:picMk id="4" creationId="{922D2C54-382A-27CA-0443-CDEE602C79FA}"/>
          </ac:picMkLst>
        </pc:picChg>
      </pc:sldChg>
    </pc:docChg>
  </pc:docChgLst>
  <pc:docChgLst>
    <pc:chgData name="Igor Kujacic" userId="S::i.kujacic@levi9.com::30bd418d-920d-407e-8be7-9e7300aa4576" providerId="AD" clId="Web-{D59F66B8-BB4B-4617-B8D7-A106303D51A5}"/>
    <pc:docChg chg="modSld">
      <pc:chgData name="Igor Kujacic" userId="S::i.kujacic@levi9.com::30bd418d-920d-407e-8be7-9e7300aa4576" providerId="AD" clId="Web-{D59F66B8-BB4B-4617-B8D7-A106303D51A5}" dt="2023-05-12T11:57:24.573" v="4" actId="20577"/>
      <pc:docMkLst>
        <pc:docMk/>
      </pc:docMkLst>
      <pc:sldChg chg="modSp">
        <pc:chgData name="Igor Kujacic" userId="S::i.kujacic@levi9.com::30bd418d-920d-407e-8be7-9e7300aa4576" providerId="AD" clId="Web-{D59F66B8-BB4B-4617-B8D7-A106303D51A5}" dt="2023-05-12T11:57:24.573" v="4" actId="20577"/>
        <pc:sldMkLst>
          <pc:docMk/>
          <pc:sldMk cId="0" sldId="290"/>
        </pc:sldMkLst>
        <pc:spChg chg="mod">
          <ac:chgData name="Igor Kujacic" userId="S::i.kujacic@levi9.com::30bd418d-920d-407e-8be7-9e7300aa4576" providerId="AD" clId="Web-{D59F66B8-BB4B-4617-B8D7-A106303D51A5}" dt="2023-05-12T11:57:24.573" v="4" actId="20577"/>
          <ac:spMkLst>
            <pc:docMk/>
            <pc:sldMk cId="0" sldId="290"/>
            <ac:spMk id="511" creationId="{00000000-0000-0000-0000-000000000000}"/>
          </ac:spMkLst>
        </pc:spChg>
      </pc:sldChg>
    </pc:docChg>
  </pc:docChgLst>
  <pc:docChgLst>
    <pc:chgData name="Jelena Vidovic" userId="S::j.vidovic@levi9.com::e03058c0-e445-433c-854d-8903774faea5" providerId="AD" clId="Web-{66686D0E-7244-4B90-BACB-AE8D8EF38EDE}"/>
    <pc:docChg chg="modSld">
      <pc:chgData name="Jelena Vidovic" userId="S::j.vidovic@levi9.com::e03058c0-e445-433c-854d-8903774faea5" providerId="AD" clId="Web-{66686D0E-7244-4B90-BACB-AE8D8EF38EDE}" dt="2023-05-11T10:04:40.815" v="3" actId="20577"/>
      <pc:docMkLst>
        <pc:docMk/>
      </pc:docMkLst>
      <pc:sldChg chg="modSp">
        <pc:chgData name="Jelena Vidovic" userId="S::j.vidovic@levi9.com::e03058c0-e445-433c-854d-8903774faea5" providerId="AD" clId="Web-{66686D0E-7244-4B90-BACB-AE8D8EF38EDE}" dt="2023-05-11T09:13:46.166" v="1" actId="20577"/>
        <pc:sldMkLst>
          <pc:docMk/>
          <pc:sldMk cId="0" sldId="324"/>
        </pc:sldMkLst>
        <pc:spChg chg="mod">
          <ac:chgData name="Jelena Vidovic" userId="S::j.vidovic@levi9.com::e03058c0-e445-433c-854d-8903774faea5" providerId="AD" clId="Web-{66686D0E-7244-4B90-BACB-AE8D8EF38EDE}" dt="2023-05-11T09:13:46.166" v="1" actId="20577"/>
          <ac:spMkLst>
            <pc:docMk/>
            <pc:sldMk cId="0" sldId="324"/>
            <ac:spMk id="646" creationId="{00000000-0000-0000-0000-000000000000}"/>
          </ac:spMkLst>
        </pc:spChg>
      </pc:sldChg>
      <pc:sldChg chg="modSp">
        <pc:chgData name="Jelena Vidovic" userId="S::j.vidovic@levi9.com::e03058c0-e445-433c-854d-8903774faea5" providerId="AD" clId="Web-{66686D0E-7244-4B90-BACB-AE8D8EF38EDE}" dt="2023-05-11T10:04:40.815" v="3" actId="20577"/>
        <pc:sldMkLst>
          <pc:docMk/>
          <pc:sldMk cId="0" sldId="326"/>
        </pc:sldMkLst>
        <pc:spChg chg="mod">
          <ac:chgData name="Jelena Vidovic" userId="S::j.vidovic@levi9.com::e03058c0-e445-433c-854d-8903774faea5" providerId="AD" clId="Web-{66686D0E-7244-4B90-BACB-AE8D8EF38EDE}" dt="2023-05-11T10:04:40.815" v="3" actId="20577"/>
          <ac:spMkLst>
            <pc:docMk/>
            <pc:sldMk cId="0" sldId="326"/>
            <ac:spMk id="655" creationId="{00000000-0000-0000-0000-000000000000}"/>
          </ac:spMkLst>
        </pc:spChg>
      </pc:sldChg>
    </pc:docChg>
  </pc:docChgLst>
  <pc:docChgLst>
    <pc:chgData name="Jelena Vidovic" userId="S::j.vidovic@levi9.com::e03058c0-e445-433c-854d-8903774faea5" providerId="AD" clId="Web-{4B394D95-C561-4548-A591-E611B5FD03FC}"/>
    <pc:docChg chg="addSld modSld">
      <pc:chgData name="Jelena Vidovic" userId="S::j.vidovic@levi9.com::e03058c0-e445-433c-854d-8903774faea5" providerId="AD" clId="Web-{4B394D95-C561-4548-A591-E611B5FD03FC}" dt="2023-05-12T11:10:10.085" v="877" actId="1076"/>
      <pc:docMkLst>
        <pc:docMk/>
      </pc:docMkLst>
      <pc:sldChg chg="modSp">
        <pc:chgData name="Jelena Vidovic" userId="S::j.vidovic@levi9.com::e03058c0-e445-433c-854d-8903774faea5" providerId="AD" clId="Web-{4B394D95-C561-4548-A591-E611B5FD03FC}" dt="2023-05-12T10:47:38.961" v="176" actId="14100"/>
        <pc:sldMkLst>
          <pc:docMk/>
          <pc:sldMk cId="0" sldId="328"/>
        </pc:sldMkLst>
        <pc:spChg chg="mod">
          <ac:chgData name="Jelena Vidovic" userId="S::j.vidovic@levi9.com::e03058c0-e445-433c-854d-8903774faea5" providerId="AD" clId="Web-{4B394D95-C561-4548-A591-E611B5FD03FC}" dt="2023-05-12T10:47:38.961" v="176" actId="14100"/>
          <ac:spMkLst>
            <pc:docMk/>
            <pc:sldMk cId="0" sldId="328"/>
            <ac:spMk id="661" creationId="{00000000-0000-0000-0000-000000000000}"/>
          </ac:spMkLst>
        </pc:spChg>
      </pc:sldChg>
      <pc:sldChg chg="modSp">
        <pc:chgData name="Jelena Vidovic" userId="S::j.vidovic@levi9.com::e03058c0-e445-433c-854d-8903774faea5" providerId="AD" clId="Web-{4B394D95-C561-4548-A591-E611B5FD03FC}" dt="2023-05-12T10:41:11.902" v="11" actId="1076"/>
        <pc:sldMkLst>
          <pc:docMk/>
          <pc:sldMk cId="1358623918" sldId="338"/>
        </pc:sldMkLst>
        <pc:spChg chg="mod">
          <ac:chgData name="Jelena Vidovic" userId="S::j.vidovic@levi9.com::e03058c0-e445-433c-854d-8903774faea5" providerId="AD" clId="Web-{4B394D95-C561-4548-A591-E611B5FD03FC}" dt="2023-05-12T10:41:11.261" v="10" actId="20577"/>
          <ac:spMkLst>
            <pc:docMk/>
            <pc:sldMk cId="1358623918" sldId="338"/>
            <ac:spMk id="3" creationId="{8A3C62C7-B8E5-9246-92B7-22F0EC5EA16E}"/>
          </ac:spMkLst>
        </pc:spChg>
        <pc:picChg chg="mod">
          <ac:chgData name="Jelena Vidovic" userId="S::j.vidovic@levi9.com::e03058c0-e445-433c-854d-8903774faea5" providerId="AD" clId="Web-{4B394D95-C561-4548-A591-E611B5FD03FC}" dt="2023-05-12T10:41:11.902" v="11" actId="1076"/>
          <ac:picMkLst>
            <pc:docMk/>
            <pc:sldMk cId="1358623918" sldId="338"/>
            <ac:picMk id="4" creationId="{509DA338-1B6A-AA69-F083-318448084D1F}"/>
          </ac:picMkLst>
        </pc:picChg>
      </pc:sldChg>
      <pc:sldChg chg="modSp">
        <pc:chgData name="Jelena Vidovic" userId="S::j.vidovic@levi9.com::e03058c0-e445-433c-854d-8903774faea5" providerId="AD" clId="Web-{4B394D95-C561-4548-A591-E611B5FD03FC}" dt="2023-05-12T10:48:41.385" v="180" actId="1076"/>
        <pc:sldMkLst>
          <pc:docMk/>
          <pc:sldMk cId="2278521212" sldId="339"/>
        </pc:sldMkLst>
        <pc:spChg chg="mod">
          <ac:chgData name="Jelena Vidovic" userId="S::j.vidovic@levi9.com::e03058c0-e445-433c-854d-8903774faea5" providerId="AD" clId="Web-{4B394D95-C561-4548-A591-E611B5FD03FC}" dt="2023-05-12T10:48:41.385" v="180" actId="1076"/>
          <ac:spMkLst>
            <pc:docMk/>
            <pc:sldMk cId="2278521212" sldId="339"/>
            <ac:spMk id="3" creationId="{104E8392-E505-5046-81EF-E841BCCA474B}"/>
          </ac:spMkLst>
        </pc:spChg>
        <pc:picChg chg="mod">
          <ac:chgData name="Jelena Vidovic" userId="S::j.vidovic@levi9.com::e03058c0-e445-433c-854d-8903774faea5" providerId="AD" clId="Web-{4B394D95-C561-4548-A591-E611B5FD03FC}" dt="2023-05-12T10:42:40.483" v="56" actId="1076"/>
          <ac:picMkLst>
            <pc:docMk/>
            <pc:sldMk cId="2278521212" sldId="339"/>
            <ac:picMk id="4" creationId="{43553FB3-8CA9-450E-6E86-9AE90758E19C}"/>
          </ac:picMkLst>
        </pc:picChg>
      </pc:sldChg>
      <pc:sldChg chg="addSp delSp modSp add replId">
        <pc:chgData name="Jelena Vidovic" userId="S::j.vidovic@levi9.com::e03058c0-e445-433c-854d-8903774faea5" providerId="AD" clId="Web-{4B394D95-C561-4548-A591-E611B5FD03FC}" dt="2023-05-12T11:10:10.085" v="877" actId="1076"/>
        <pc:sldMkLst>
          <pc:docMk/>
          <pc:sldMk cId="778456979" sldId="340"/>
        </pc:sldMkLst>
        <pc:spChg chg="mod">
          <ac:chgData name="Jelena Vidovic" userId="S::j.vidovic@levi9.com::e03058c0-e445-433c-854d-8903774faea5" providerId="AD" clId="Web-{4B394D95-C561-4548-A591-E611B5FD03FC}" dt="2023-05-12T10:49:02.136" v="185" actId="20577"/>
          <ac:spMkLst>
            <pc:docMk/>
            <pc:sldMk cId="778456979" sldId="340"/>
            <ac:spMk id="659" creationId="{00000000-0000-0000-0000-000000000000}"/>
          </ac:spMkLst>
        </pc:spChg>
        <pc:spChg chg="mod">
          <ac:chgData name="Jelena Vidovic" userId="S::j.vidovic@levi9.com::e03058c0-e445-433c-854d-8903774faea5" providerId="AD" clId="Web-{4B394D95-C561-4548-A591-E611B5FD03FC}" dt="2023-05-12T10:58:45.078" v="416" actId="20577"/>
          <ac:spMkLst>
            <pc:docMk/>
            <pc:sldMk cId="778456979" sldId="340"/>
            <ac:spMk id="661" creationId="{00000000-0000-0000-0000-000000000000}"/>
          </ac:spMkLst>
        </pc:spChg>
        <pc:picChg chg="add del mod">
          <ac:chgData name="Jelena Vidovic" userId="S::j.vidovic@levi9.com::e03058c0-e445-433c-854d-8903774faea5" providerId="AD" clId="Web-{4B394D95-C561-4548-A591-E611B5FD03FC}" dt="2023-05-12T11:09:58.710" v="871"/>
          <ac:picMkLst>
            <pc:docMk/>
            <pc:sldMk cId="778456979" sldId="340"/>
            <ac:picMk id="2" creationId="{9E6B03EB-6DD6-887C-C2EF-1C44E1C8D864}"/>
          </ac:picMkLst>
        </pc:picChg>
        <pc:picChg chg="add mod">
          <ac:chgData name="Jelena Vidovic" userId="S::j.vidovic@levi9.com::e03058c0-e445-433c-854d-8903774faea5" providerId="AD" clId="Web-{4B394D95-C561-4548-A591-E611B5FD03FC}" dt="2023-05-12T11:10:10.085" v="877" actId="1076"/>
          <ac:picMkLst>
            <pc:docMk/>
            <pc:sldMk cId="778456979" sldId="340"/>
            <ac:picMk id="3" creationId="{81921171-5331-01D0-FAB4-0219AF2EBCA8}"/>
          </ac:picMkLst>
        </pc:picChg>
      </pc:sldChg>
      <pc:sldChg chg="addSp delSp modSp add replId">
        <pc:chgData name="Jelena Vidovic" userId="S::j.vidovic@levi9.com::e03058c0-e445-433c-854d-8903774faea5" providerId="AD" clId="Web-{4B394D95-C561-4548-A591-E611B5FD03FC}" dt="2023-05-12T11:09:23.833" v="870" actId="14100"/>
        <pc:sldMkLst>
          <pc:docMk/>
          <pc:sldMk cId="3163298175" sldId="341"/>
        </pc:sldMkLst>
        <pc:spChg chg="mod">
          <ac:chgData name="Jelena Vidovic" userId="S::j.vidovic@levi9.com::e03058c0-e445-433c-854d-8903774faea5" providerId="AD" clId="Web-{4B394D95-C561-4548-A591-E611B5FD03FC}" dt="2023-05-12T11:01:08.536" v="424" actId="20577"/>
          <ac:spMkLst>
            <pc:docMk/>
            <pc:sldMk cId="3163298175" sldId="341"/>
            <ac:spMk id="659" creationId="{00000000-0000-0000-0000-000000000000}"/>
          </ac:spMkLst>
        </pc:spChg>
        <pc:spChg chg="mod">
          <ac:chgData name="Jelena Vidovic" userId="S::j.vidovic@levi9.com::e03058c0-e445-433c-854d-8903774faea5" providerId="AD" clId="Web-{4B394D95-C561-4548-A591-E611B5FD03FC}" dt="2023-05-12T11:09:17.239" v="866" actId="20577"/>
          <ac:spMkLst>
            <pc:docMk/>
            <pc:sldMk cId="3163298175" sldId="341"/>
            <ac:spMk id="661" creationId="{00000000-0000-0000-0000-000000000000}"/>
          </ac:spMkLst>
        </pc:spChg>
        <pc:picChg chg="del">
          <ac:chgData name="Jelena Vidovic" userId="S::j.vidovic@levi9.com::e03058c0-e445-433c-854d-8903774faea5" providerId="AD" clId="Web-{4B394D95-C561-4548-A591-E611B5FD03FC}" dt="2023-05-12T11:07:38.783" v="805"/>
          <ac:picMkLst>
            <pc:docMk/>
            <pc:sldMk cId="3163298175" sldId="341"/>
            <ac:picMk id="2" creationId="{9E6B03EB-6DD6-887C-C2EF-1C44E1C8D864}"/>
          </ac:picMkLst>
        </pc:picChg>
        <pc:picChg chg="add mod">
          <ac:chgData name="Jelena Vidovic" userId="S::j.vidovic@levi9.com::e03058c0-e445-433c-854d-8903774faea5" providerId="AD" clId="Web-{4B394D95-C561-4548-A591-E611B5FD03FC}" dt="2023-05-12T11:09:23.833" v="870" actId="14100"/>
          <ac:picMkLst>
            <pc:docMk/>
            <pc:sldMk cId="3163298175" sldId="341"/>
            <ac:picMk id="3" creationId="{D9836339-B3B2-FC9F-66D1-F717A32CEBD1}"/>
          </ac:picMkLst>
        </pc:picChg>
      </pc:sldChg>
    </pc:docChg>
  </pc:docChgLst>
  <pc:docChgLst>
    <pc:chgData name="Igor Kujacic" userId="S::i.kujacic@levi9.com::30bd418d-920d-407e-8be7-9e7300aa4576" providerId="AD" clId="Web-{4E4FF080-BA66-4309-99A9-9D7CD2B7AFD3}"/>
    <pc:docChg chg="addSld modSld">
      <pc:chgData name="Igor Kujacic" userId="S::i.kujacic@levi9.com::30bd418d-920d-407e-8be7-9e7300aa4576" providerId="AD" clId="Web-{4E4FF080-BA66-4309-99A9-9D7CD2B7AFD3}" dt="2023-05-13T01:12:14.662" v="114" actId="14100"/>
      <pc:docMkLst>
        <pc:docMk/>
      </pc:docMkLst>
      <pc:sldChg chg="modSp">
        <pc:chgData name="Igor Kujacic" userId="S::i.kujacic@levi9.com::30bd418d-920d-407e-8be7-9e7300aa4576" providerId="AD" clId="Web-{4E4FF080-BA66-4309-99A9-9D7CD2B7AFD3}" dt="2023-05-13T01:03:23.185" v="8" actId="20577"/>
        <pc:sldMkLst>
          <pc:docMk/>
          <pc:sldMk cId="0" sldId="294"/>
        </pc:sldMkLst>
        <pc:spChg chg="mod">
          <ac:chgData name="Igor Kujacic" userId="S::i.kujacic@levi9.com::30bd418d-920d-407e-8be7-9e7300aa4576" providerId="AD" clId="Web-{4E4FF080-BA66-4309-99A9-9D7CD2B7AFD3}" dt="2023-05-13T01:03:23.185" v="8" actId="20577"/>
          <ac:spMkLst>
            <pc:docMk/>
            <pc:sldMk cId="0" sldId="294"/>
            <ac:spMk id="526" creationId="{00000000-0000-0000-0000-000000000000}"/>
          </ac:spMkLst>
        </pc:spChg>
      </pc:sldChg>
      <pc:sldChg chg="addSp modSp add replId">
        <pc:chgData name="Igor Kujacic" userId="S::i.kujacic@levi9.com::30bd418d-920d-407e-8be7-9e7300aa4576" providerId="AD" clId="Web-{4E4FF080-BA66-4309-99A9-9D7CD2B7AFD3}" dt="2023-05-13T01:12:14.662" v="114" actId="14100"/>
        <pc:sldMkLst>
          <pc:docMk/>
          <pc:sldMk cId="255377441" sldId="346"/>
        </pc:sldMkLst>
        <pc:spChg chg="mod">
          <ac:chgData name="Igor Kujacic" userId="S::i.kujacic@levi9.com::30bd418d-920d-407e-8be7-9e7300aa4576" providerId="AD" clId="Web-{4E4FF080-BA66-4309-99A9-9D7CD2B7AFD3}" dt="2023-05-13T01:05:51.071" v="16" actId="20577"/>
          <ac:spMkLst>
            <pc:docMk/>
            <pc:sldMk cId="255377441" sldId="346"/>
            <ac:spMk id="542" creationId="{00000000-0000-0000-0000-000000000000}"/>
          </ac:spMkLst>
        </pc:spChg>
        <pc:spChg chg="mod">
          <ac:chgData name="Igor Kujacic" userId="S::i.kujacic@levi9.com::30bd418d-920d-407e-8be7-9e7300aa4576" providerId="AD" clId="Web-{4E4FF080-BA66-4309-99A9-9D7CD2B7AFD3}" dt="2023-05-13T01:11:00.781" v="104" actId="20577"/>
          <ac:spMkLst>
            <pc:docMk/>
            <pc:sldMk cId="255377441" sldId="346"/>
            <ac:spMk id="544" creationId="{00000000-0000-0000-0000-000000000000}"/>
          </ac:spMkLst>
        </pc:spChg>
        <pc:picChg chg="add mod">
          <ac:chgData name="Igor Kujacic" userId="S::i.kujacic@levi9.com::30bd418d-920d-407e-8be7-9e7300aa4576" providerId="AD" clId="Web-{4E4FF080-BA66-4309-99A9-9D7CD2B7AFD3}" dt="2023-05-13T01:11:32.174" v="108" actId="1076"/>
          <ac:picMkLst>
            <pc:docMk/>
            <pc:sldMk cId="255377441" sldId="346"/>
            <ac:picMk id="2" creationId="{38558302-0C82-F914-667B-E2E2C1557288}"/>
          </ac:picMkLst>
        </pc:picChg>
        <pc:picChg chg="add mod">
          <ac:chgData name="Igor Kujacic" userId="S::i.kujacic@levi9.com::30bd418d-920d-407e-8be7-9e7300aa4576" providerId="AD" clId="Web-{4E4FF080-BA66-4309-99A9-9D7CD2B7AFD3}" dt="2023-05-13T01:12:14.662" v="114" actId="14100"/>
          <ac:picMkLst>
            <pc:docMk/>
            <pc:sldMk cId="255377441" sldId="346"/>
            <ac:picMk id="3" creationId="{AF0176F8-8F08-0514-D9A2-ABAEBDC919DA}"/>
          </ac:picMkLst>
        </pc:picChg>
      </pc:sldChg>
    </pc:docChg>
  </pc:docChgLst>
  <pc:docChgLst>
    <pc:chgData name="Igor Kujacic" userId="S::i.kujacic@levi9.com::30bd418d-920d-407e-8be7-9e7300aa4576" providerId="AD" clId="Web-{5FCF068D-1A71-40CB-9B57-E140FFFB6703}"/>
    <pc:docChg chg="modSld">
      <pc:chgData name="Igor Kujacic" userId="S::i.kujacic@levi9.com::30bd418d-920d-407e-8be7-9e7300aa4576" providerId="AD" clId="Web-{5FCF068D-1A71-40CB-9B57-E140FFFB6703}" dt="2023-05-12T12:12:15.292" v="1" actId="20577"/>
      <pc:docMkLst>
        <pc:docMk/>
      </pc:docMkLst>
      <pc:sldChg chg="modSp">
        <pc:chgData name="Igor Kujacic" userId="S::i.kujacic@levi9.com::30bd418d-920d-407e-8be7-9e7300aa4576" providerId="AD" clId="Web-{5FCF068D-1A71-40CB-9B57-E140FFFB6703}" dt="2023-05-12T12:12:15.292" v="1" actId="20577"/>
        <pc:sldMkLst>
          <pc:docMk/>
          <pc:sldMk cId="0" sldId="290"/>
        </pc:sldMkLst>
        <pc:spChg chg="mod">
          <ac:chgData name="Igor Kujacic" userId="S::i.kujacic@levi9.com::30bd418d-920d-407e-8be7-9e7300aa4576" providerId="AD" clId="Web-{5FCF068D-1A71-40CB-9B57-E140FFFB6703}" dt="2023-05-12T12:12:15.292" v="1" actId="20577"/>
          <ac:spMkLst>
            <pc:docMk/>
            <pc:sldMk cId="0" sldId="290"/>
            <ac:spMk id="511" creationId="{00000000-0000-0000-0000-000000000000}"/>
          </ac:spMkLst>
        </pc:spChg>
      </pc:sldChg>
    </pc:docChg>
  </pc:docChgLst>
  <pc:docChgLst>
    <pc:chgData name="Dalibor Makan" userId="S::d.makan@levi9.com::457f0174-f2ff-427d-92b7-8cd94c398e90" providerId="AD" clId="Web-{EE2D7C82-9E75-2F6B-315B-59D91D2D75CB}"/>
    <pc:docChg chg="modSld">
      <pc:chgData name="Dalibor Makan" userId="S::d.makan@levi9.com::457f0174-f2ff-427d-92b7-8cd94c398e90" providerId="AD" clId="Web-{EE2D7C82-9E75-2F6B-315B-59D91D2D75CB}" dt="2023-05-13T07:16:31.398" v="98" actId="20577"/>
      <pc:docMkLst>
        <pc:docMk/>
      </pc:docMkLst>
      <pc:sldChg chg="modSp">
        <pc:chgData name="Dalibor Makan" userId="S::d.makan@levi9.com::457f0174-f2ff-427d-92b7-8cd94c398e90" providerId="AD" clId="Web-{EE2D7C82-9E75-2F6B-315B-59D91D2D75CB}" dt="2023-05-13T07:12:37.357" v="50" actId="20577"/>
        <pc:sldMkLst>
          <pc:docMk/>
          <pc:sldMk cId="0" sldId="265"/>
        </pc:sldMkLst>
        <pc:spChg chg="mod">
          <ac:chgData name="Dalibor Makan" userId="S::d.makan@levi9.com::457f0174-f2ff-427d-92b7-8cd94c398e90" providerId="AD" clId="Web-{EE2D7C82-9E75-2F6B-315B-59D91D2D75CB}" dt="2023-05-13T07:12:37.357" v="50" actId="20577"/>
          <ac:spMkLst>
            <pc:docMk/>
            <pc:sldMk cId="0" sldId="265"/>
            <ac:spMk id="419" creationId="{00000000-0000-0000-0000-000000000000}"/>
          </ac:spMkLst>
        </pc:spChg>
      </pc:sldChg>
      <pc:sldChg chg="addSp modSp">
        <pc:chgData name="Dalibor Makan" userId="S::d.makan@levi9.com::457f0174-f2ff-427d-92b7-8cd94c398e90" providerId="AD" clId="Web-{EE2D7C82-9E75-2F6B-315B-59D91D2D75CB}" dt="2023-05-13T07:13:33.437" v="53" actId="14100"/>
        <pc:sldMkLst>
          <pc:docMk/>
          <pc:sldMk cId="0" sldId="273"/>
        </pc:sldMkLst>
        <pc:picChg chg="add mod">
          <ac:chgData name="Dalibor Makan" userId="S::d.makan@levi9.com::457f0174-f2ff-427d-92b7-8cd94c398e90" providerId="AD" clId="Web-{EE2D7C82-9E75-2F6B-315B-59D91D2D75CB}" dt="2023-05-13T07:13:33.437" v="53" actId="14100"/>
          <ac:picMkLst>
            <pc:docMk/>
            <pc:sldMk cId="0" sldId="273"/>
            <ac:picMk id="2" creationId="{DAC0F934-47B9-23DD-AE9A-CD6A14965857}"/>
          </ac:picMkLst>
        </pc:picChg>
      </pc:sldChg>
      <pc:sldChg chg="modSp">
        <pc:chgData name="Dalibor Makan" userId="S::d.makan@levi9.com::457f0174-f2ff-427d-92b7-8cd94c398e90" providerId="AD" clId="Web-{EE2D7C82-9E75-2F6B-315B-59D91D2D75CB}" dt="2023-05-13T07:16:31.398" v="98" actId="20577"/>
        <pc:sldMkLst>
          <pc:docMk/>
          <pc:sldMk cId="0" sldId="289"/>
        </pc:sldMkLst>
        <pc:spChg chg="mod">
          <ac:chgData name="Dalibor Makan" userId="S::d.makan@levi9.com::457f0174-f2ff-427d-92b7-8cd94c398e90" providerId="AD" clId="Web-{EE2D7C82-9E75-2F6B-315B-59D91D2D75CB}" dt="2023-05-13T07:16:31.398" v="98" actId="20577"/>
          <ac:spMkLst>
            <pc:docMk/>
            <pc:sldMk cId="0" sldId="289"/>
            <ac:spMk id="508" creationId="{00000000-0000-0000-0000-000000000000}"/>
          </ac:spMkLst>
        </pc:spChg>
      </pc:sldChg>
    </pc:docChg>
  </pc:docChgLst>
  <pc:docChgLst>
    <pc:chgData name="Strahinja Dobrijevic" userId="S::s.dobrijevic@levi9.com::622ed246-915e-427c-ac1f-aa05a4b4bb79" providerId="AD" clId="Web-{171AEB2E-F744-4128-BD24-526FAD3E3CC0}"/>
    <pc:docChg chg="modSld">
      <pc:chgData name="Strahinja Dobrijevic" userId="S::s.dobrijevic@levi9.com::622ed246-915e-427c-ac1f-aa05a4b4bb79" providerId="AD" clId="Web-{171AEB2E-F744-4128-BD24-526FAD3E3CC0}" dt="2023-03-09T19:28:10.362" v="2" actId="1076"/>
      <pc:docMkLst>
        <pc:docMk/>
      </pc:docMkLst>
      <pc:sldChg chg="modSp">
        <pc:chgData name="Strahinja Dobrijevic" userId="S::s.dobrijevic@levi9.com::622ed246-915e-427c-ac1f-aa05a4b4bb79" providerId="AD" clId="Web-{171AEB2E-F744-4128-BD24-526FAD3E3CC0}" dt="2023-03-09T19:28:10.362" v="2" actId="1076"/>
        <pc:sldMkLst>
          <pc:docMk/>
          <pc:sldMk cId="0" sldId="276"/>
        </pc:sldMkLst>
        <pc:spChg chg="mod">
          <ac:chgData name="Strahinja Dobrijevic" userId="S::s.dobrijevic@levi9.com::622ed246-915e-427c-ac1f-aa05a4b4bb79" providerId="AD" clId="Web-{171AEB2E-F744-4128-BD24-526FAD3E3CC0}" dt="2023-03-09T19:28:10.362" v="2" actId="1076"/>
          <ac:spMkLst>
            <pc:docMk/>
            <pc:sldMk cId="0" sldId="276"/>
            <ac:spMk id="467" creationId="{00000000-0000-0000-0000-000000000000}"/>
          </ac:spMkLst>
        </pc:spChg>
      </pc:sldChg>
    </pc:docChg>
  </pc:docChgLst>
  <pc:docChgLst>
    <pc:chgData name="Jelena Vidovic" userId="S::j.vidovic@levi9.com::e03058c0-e445-433c-854d-8903774faea5" providerId="AD" clId="Web-{EB625E26-06E0-4B82-9671-AC1B3B058E6F}"/>
    <pc:docChg chg="delSld">
      <pc:chgData name="Jelena Vidovic" userId="S::j.vidovic@levi9.com::e03058c0-e445-433c-854d-8903774faea5" providerId="AD" clId="Web-{EB625E26-06E0-4B82-9671-AC1B3B058E6F}" dt="2023-05-12T11:11:24.494" v="1"/>
      <pc:docMkLst>
        <pc:docMk/>
      </pc:docMkLst>
      <pc:sldChg chg="del">
        <pc:chgData name="Jelena Vidovic" userId="S::j.vidovic@levi9.com::e03058c0-e445-433c-854d-8903774faea5" providerId="AD" clId="Web-{EB625E26-06E0-4B82-9671-AC1B3B058E6F}" dt="2023-05-12T11:11:24.494" v="1"/>
        <pc:sldMkLst>
          <pc:docMk/>
          <pc:sldMk cId="1358623918" sldId="338"/>
        </pc:sldMkLst>
      </pc:sldChg>
      <pc:sldChg chg="del">
        <pc:chgData name="Jelena Vidovic" userId="S::j.vidovic@levi9.com::e03058c0-e445-433c-854d-8903774faea5" providerId="AD" clId="Web-{EB625E26-06E0-4B82-9671-AC1B3B058E6F}" dt="2023-05-12T11:11:09.118" v="0"/>
        <pc:sldMkLst>
          <pc:docMk/>
          <pc:sldMk cId="2278521212" sldId="339"/>
        </pc:sldMkLst>
      </pc:sldChg>
    </pc:docChg>
  </pc:docChgLst>
  <pc:docChgLst>
    <pc:chgData name="Strahinja Dobrijevic" userId="S::s.dobrijevic@levi9.com::622ed246-915e-427c-ac1f-aa05a4b4bb79" providerId="AD" clId="Web-{C0C63A9D-C554-4374-896D-8FDB883D215B}"/>
    <pc:docChg chg="delSld">
      <pc:chgData name="Strahinja Dobrijevic" userId="S::s.dobrijevic@levi9.com::622ed246-915e-427c-ac1f-aa05a4b4bb79" providerId="AD" clId="Web-{C0C63A9D-C554-4374-896D-8FDB883D215B}" dt="2023-03-11T12:41:39.259" v="1"/>
      <pc:docMkLst>
        <pc:docMk/>
      </pc:docMkLst>
      <pc:sldChg chg="del">
        <pc:chgData name="Strahinja Dobrijevic" userId="S::s.dobrijevic@levi9.com::622ed246-915e-427c-ac1f-aa05a4b4bb79" providerId="AD" clId="Web-{C0C63A9D-C554-4374-896D-8FDB883D215B}" dt="2023-03-11T11:48:48.633" v="0"/>
        <pc:sldMkLst>
          <pc:docMk/>
          <pc:sldMk cId="0" sldId="296"/>
        </pc:sldMkLst>
      </pc:sldChg>
      <pc:sldChg chg="del">
        <pc:chgData name="Strahinja Dobrijevic" userId="S::s.dobrijevic@levi9.com::622ed246-915e-427c-ac1f-aa05a4b4bb79" providerId="AD" clId="Web-{C0C63A9D-C554-4374-896D-8FDB883D215B}" dt="2023-03-11T12:41:39.259" v="1"/>
        <pc:sldMkLst>
          <pc:docMk/>
          <pc:sldMk cId="0" sldId="307"/>
        </pc:sldMkLst>
      </pc:sldChg>
    </pc:docChg>
  </pc:docChgLst>
  <pc:docChgLst>
    <pc:chgData name="Strahinja Dobrijevic" userId="S::s.dobrijevic@levi9.com::622ed246-915e-427c-ac1f-aa05a4b4bb79" providerId="AD" clId="Web-{00E0AF63-E9B5-44E8-A32D-79F3E12DDE9C}"/>
    <pc:docChg chg="addSld modSld sldOrd">
      <pc:chgData name="Strahinja Dobrijevic" userId="S::s.dobrijevic@levi9.com::622ed246-915e-427c-ac1f-aa05a4b4bb79" providerId="AD" clId="Web-{00E0AF63-E9B5-44E8-A32D-79F3E12DDE9C}" dt="2023-03-11T20:57:57.196" v="460" actId="20577"/>
      <pc:docMkLst>
        <pc:docMk/>
      </pc:docMkLst>
      <pc:sldChg chg="modSp">
        <pc:chgData name="Strahinja Dobrijevic" userId="S::s.dobrijevic@levi9.com::622ed246-915e-427c-ac1f-aa05a4b4bb79" providerId="AD" clId="Web-{00E0AF63-E9B5-44E8-A32D-79F3E12DDE9C}" dt="2023-03-11T20:45:21.672" v="41" actId="20577"/>
        <pc:sldMkLst>
          <pc:docMk/>
          <pc:sldMk cId="0" sldId="304"/>
        </pc:sldMkLst>
        <pc:spChg chg="mod">
          <ac:chgData name="Strahinja Dobrijevic" userId="S::s.dobrijevic@levi9.com::622ed246-915e-427c-ac1f-aa05a4b4bb79" providerId="AD" clId="Web-{00E0AF63-E9B5-44E8-A32D-79F3E12DDE9C}" dt="2023-03-11T20:45:21.672" v="41" actId="20577"/>
          <ac:spMkLst>
            <pc:docMk/>
            <pc:sldMk cId="0" sldId="304"/>
            <ac:spMk id="560" creationId="{00000000-0000-0000-0000-000000000000}"/>
          </ac:spMkLst>
        </pc:spChg>
      </pc:sldChg>
      <pc:sldChg chg="delSp modSp add ord replId">
        <pc:chgData name="Strahinja Dobrijevic" userId="S::s.dobrijevic@levi9.com::622ed246-915e-427c-ac1f-aa05a4b4bb79" providerId="AD" clId="Web-{00E0AF63-E9B5-44E8-A32D-79F3E12DDE9C}" dt="2023-03-11T20:57:57.196" v="460" actId="20577"/>
        <pc:sldMkLst>
          <pc:docMk/>
          <pc:sldMk cId="3166714134" sldId="336"/>
        </pc:sldMkLst>
        <pc:spChg chg="mod">
          <ac:chgData name="Strahinja Dobrijevic" userId="S::s.dobrijevic@levi9.com::622ed246-915e-427c-ac1f-aa05a4b4bb79" providerId="AD" clId="Web-{00E0AF63-E9B5-44E8-A32D-79F3E12DDE9C}" dt="2023-03-11T20:57:57.196" v="460" actId="20577"/>
          <ac:spMkLst>
            <pc:docMk/>
            <pc:sldMk cId="3166714134" sldId="336"/>
            <ac:spMk id="563" creationId="{00000000-0000-0000-0000-000000000000}"/>
          </ac:spMkLst>
        </pc:spChg>
        <pc:spChg chg="mod">
          <ac:chgData name="Strahinja Dobrijevic" userId="S::s.dobrijevic@levi9.com::622ed246-915e-427c-ac1f-aa05a4b4bb79" providerId="AD" clId="Web-{00E0AF63-E9B5-44E8-A32D-79F3E12DDE9C}" dt="2023-03-11T20:46:33.643" v="55" actId="20577"/>
          <ac:spMkLst>
            <pc:docMk/>
            <pc:sldMk cId="3166714134" sldId="336"/>
            <ac:spMk id="564" creationId="{00000000-0000-0000-0000-000000000000}"/>
          </ac:spMkLst>
        </pc:spChg>
        <pc:spChg chg="del">
          <ac:chgData name="Strahinja Dobrijevic" userId="S::s.dobrijevic@levi9.com::622ed246-915e-427c-ac1f-aa05a4b4bb79" providerId="AD" clId="Web-{00E0AF63-E9B5-44E8-A32D-79F3E12DDE9C}" dt="2023-03-11T20:51:40.950" v="250"/>
          <ac:spMkLst>
            <pc:docMk/>
            <pc:sldMk cId="3166714134" sldId="336"/>
            <ac:spMk id="566" creationId="{00000000-0000-0000-0000-000000000000}"/>
          </ac:spMkLst>
        </pc:spChg>
        <pc:spChg chg="del mod">
          <ac:chgData name="Strahinja Dobrijevic" userId="S::s.dobrijevic@levi9.com::622ed246-915e-427c-ac1f-aa05a4b4bb79" providerId="AD" clId="Web-{00E0AF63-E9B5-44E8-A32D-79F3E12DDE9C}" dt="2023-03-11T20:51:54.450" v="255"/>
          <ac:spMkLst>
            <pc:docMk/>
            <pc:sldMk cId="3166714134" sldId="336"/>
            <ac:spMk id="567" creationId="{00000000-0000-0000-0000-000000000000}"/>
          </ac:spMkLst>
        </pc:spChg>
        <pc:spChg chg="del">
          <ac:chgData name="Strahinja Dobrijevic" userId="S::s.dobrijevic@levi9.com::622ed246-915e-427c-ac1f-aa05a4b4bb79" providerId="AD" clId="Web-{00E0AF63-E9B5-44E8-A32D-79F3E12DDE9C}" dt="2023-03-11T20:51:46.731" v="252"/>
          <ac:spMkLst>
            <pc:docMk/>
            <pc:sldMk cId="3166714134" sldId="336"/>
            <ac:spMk id="568" creationId="{00000000-0000-0000-0000-000000000000}"/>
          </ac:spMkLst>
        </pc:spChg>
        <pc:spChg chg="del">
          <ac:chgData name="Strahinja Dobrijevic" userId="S::s.dobrijevic@levi9.com::622ed246-915e-427c-ac1f-aa05a4b4bb79" providerId="AD" clId="Web-{00E0AF63-E9B5-44E8-A32D-79F3E12DDE9C}" dt="2023-03-11T20:51:49.153" v="253"/>
          <ac:spMkLst>
            <pc:docMk/>
            <pc:sldMk cId="3166714134" sldId="336"/>
            <ac:spMk id="569" creationId="{00000000-0000-0000-0000-000000000000}"/>
          </ac:spMkLst>
        </pc:spChg>
        <pc:spChg chg="del">
          <ac:chgData name="Strahinja Dobrijevic" userId="S::s.dobrijevic@levi9.com::622ed246-915e-427c-ac1f-aa05a4b4bb79" providerId="AD" clId="Web-{00E0AF63-E9B5-44E8-A32D-79F3E12DDE9C}" dt="2023-03-11T20:51:44.356" v="251"/>
          <ac:spMkLst>
            <pc:docMk/>
            <pc:sldMk cId="3166714134" sldId="336"/>
            <ac:spMk id="570" creationId="{00000000-0000-0000-0000-000000000000}"/>
          </ac:spMkLst>
        </pc:spChg>
      </pc:sldChg>
    </pc:docChg>
  </pc:docChgLst>
  <pc:docChgLst>
    <pc:chgData name="Jelena Vidovic" userId="S::j.vidovic@levi9.com::e03058c0-e445-433c-854d-8903774faea5" providerId="AD" clId="Web-{FC5297CF-D1C0-4DCF-AE52-9CFE017841B9}"/>
    <pc:docChg chg="addSld modSld sldOrd">
      <pc:chgData name="Jelena Vidovic" userId="S::j.vidovic@levi9.com::e03058c0-e445-433c-854d-8903774faea5" providerId="AD" clId="Web-{FC5297CF-D1C0-4DCF-AE52-9CFE017841B9}" dt="2023-05-12T10:39:48.436" v="501" actId="20577"/>
      <pc:docMkLst>
        <pc:docMk/>
      </pc:docMkLst>
      <pc:sldChg chg="modSp">
        <pc:chgData name="Jelena Vidovic" userId="S::j.vidovic@levi9.com::e03058c0-e445-433c-854d-8903774faea5" providerId="AD" clId="Web-{FC5297CF-D1C0-4DCF-AE52-9CFE017841B9}" dt="2023-05-12T10:39:48.436" v="501" actId="20577"/>
        <pc:sldMkLst>
          <pc:docMk/>
          <pc:sldMk cId="0" sldId="328"/>
        </pc:sldMkLst>
        <pc:spChg chg="mod">
          <ac:chgData name="Jelena Vidovic" userId="S::j.vidovic@levi9.com::e03058c0-e445-433c-854d-8903774faea5" providerId="AD" clId="Web-{FC5297CF-D1C0-4DCF-AE52-9CFE017841B9}" dt="2023-05-12T10:39:48.436" v="501" actId="20577"/>
          <ac:spMkLst>
            <pc:docMk/>
            <pc:sldMk cId="0" sldId="328"/>
            <ac:spMk id="661" creationId="{00000000-0000-0000-0000-000000000000}"/>
          </ac:spMkLst>
        </pc:spChg>
      </pc:sldChg>
      <pc:sldChg chg="addSp modSp new ord">
        <pc:chgData name="Jelena Vidovic" userId="S::j.vidovic@levi9.com::e03058c0-e445-433c-854d-8903774faea5" providerId="AD" clId="Web-{FC5297CF-D1C0-4DCF-AE52-9CFE017841B9}" dt="2023-05-12T10:29:55.124" v="409" actId="20577"/>
        <pc:sldMkLst>
          <pc:docMk/>
          <pc:sldMk cId="1358623918" sldId="338"/>
        </pc:sldMkLst>
        <pc:spChg chg="mod">
          <ac:chgData name="Jelena Vidovic" userId="S::j.vidovic@levi9.com::e03058c0-e445-433c-854d-8903774faea5" providerId="AD" clId="Web-{FC5297CF-D1C0-4DCF-AE52-9CFE017841B9}" dt="2023-05-12T10:10:58.220" v="5" actId="20577"/>
          <ac:spMkLst>
            <pc:docMk/>
            <pc:sldMk cId="1358623918" sldId="338"/>
            <ac:spMk id="2" creationId="{0463753A-2812-2490-8FDF-91FEFF229995}"/>
          </ac:spMkLst>
        </pc:spChg>
        <pc:spChg chg="mod">
          <ac:chgData name="Jelena Vidovic" userId="S::j.vidovic@levi9.com::e03058c0-e445-433c-854d-8903774faea5" providerId="AD" clId="Web-{FC5297CF-D1C0-4DCF-AE52-9CFE017841B9}" dt="2023-05-12T10:29:55.124" v="409" actId="20577"/>
          <ac:spMkLst>
            <pc:docMk/>
            <pc:sldMk cId="1358623918" sldId="338"/>
            <ac:spMk id="3" creationId="{8A3C62C7-B8E5-9246-92B7-22F0EC5EA16E}"/>
          </ac:spMkLst>
        </pc:spChg>
        <pc:picChg chg="add mod">
          <ac:chgData name="Jelena Vidovic" userId="S::j.vidovic@levi9.com::e03058c0-e445-433c-854d-8903774faea5" providerId="AD" clId="Web-{FC5297CF-D1C0-4DCF-AE52-9CFE017841B9}" dt="2023-05-12T10:18:18.071" v="239" actId="1076"/>
          <ac:picMkLst>
            <pc:docMk/>
            <pc:sldMk cId="1358623918" sldId="338"/>
            <ac:picMk id="4" creationId="{509DA338-1B6A-AA69-F083-318448084D1F}"/>
          </ac:picMkLst>
        </pc:picChg>
      </pc:sldChg>
      <pc:sldChg chg="addSp modSp new">
        <pc:chgData name="Jelena Vidovic" userId="S::j.vidovic@levi9.com::e03058c0-e445-433c-854d-8903774faea5" providerId="AD" clId="Web-{FC5297CF-D1C0-4DCF-AE52-9CFE017841B9}" dt="2023-05-12T10:29:15.887" v="408" actId="20577"/>
        <pc:sldMkLst>
          <pc:docMk/>
          <pc:sldMk cId="2278521212" sldId="339"/>
        </pc:sldMkLst>
        <pc:spChg chg="mod">
          <ac:chgData name="Jelena Vidovic" userId="S::j.vidovic@levi9.com::e03058c0-e445-433c-854d-8903774faea5" providerId="AD" clId="Web-{FC5297CF-D1C0-4DCF-AE52-9CFE017841B9}" dt="2023-05-12T10:20:27.360" v="244" actId="20577"/>
          <ac:spMkLst>
            <pc:docMk/>
            <pc:sldMk cId="2278521212" sldId="339"/>
            <ac:spMk id="2" creationId="{D1096573-6561-47CE-541B-027ED5C287E0}"/>
          </ac:spMkLst>
        </pc:spChg>
        <pc:spChg chg="mod">
          <ac:chgData name="Jelena Vidovic" userId="S::j.vidovic@levi9.com::e03058c0-e445-433c-854d-8903774faea5" providerId="AD" clId="Web-{FC5297CF-D1C0-4DCF-AE52-9CFE017841B9}" dt="2023-05-12T10:29:15.887" v="408" actId="20577"/>
          <ac:spMkLst>
            <pc:docMk/>
            <pc:sldMk cId="2278521212" sldId="339"/>
            <ac:spMk id="3" creationId="{104E8392-E505-5046-81EF-E841BCCA474B}"/>
          </ac:spMkLst>
        </pc:spChg>
        <pc:picChg chg="add mod">
          <ac:chgData name="Jelena Vidovic" userId="S::j.vidovic@levi9.com::e03058c0-e445-433c-854d-8903774faea5" providerId="AD" clId="Web-{FC5297CF-D1C0-4DCF-AE52-9CFE017841B9}" dt="2023-05-12T10:28:50.589" v="406" actId="1076"/>
          <ac:picMkLst>
            <pc:docMk/>
            <pc:sldMk cId="2278521212" sldId="339"/>
            <ac:picMk id="4" creationId="{43553FB3-8CA9-450E-6E86-9AE90758E19C}"/>
          </ac:picMkLst>
        </pc:picChg>
      </pc:sldChg>
    </pc:docChg>
  </pc:docChgLst>
  <pc:docChgLst>
    <pc:chgData name="Jelena Vidovic" userId="S::j.vidovic@levi9.com::e03058c0-e445-433c-854d-8903774faea5" providerId="AD" clId="Web-{117B1FDF-CD42-4EE0-8F15-B67C56037B07}"/>
    <pc:docChg chg="addSld modSld">
      <pc:chgData name="Jelena Vidovic" userId="S::j.vidovic@levi9.com::e03058c0-e445-433c-854d-8903774faea5" providerId="AD" clId="Web-{117B1FDF-CD42-4EE0-8F15-B67C56037B07}" dt="2023-05-12T14:32:10.611" v="631"/>
      <pc:docMkLst>
        <pc:docMk/>
      </pc:docMkLst>
      <pc:sldChg chg="addSp delSp modSp">
        <pc:chgData name="Jelena Vidovic" userId="S::j.vidovic@levi9.com::e03058c0-e445-433c-854d-8903774faea5" providerId="AD" clId="Web-{117B1FDF-CD42-4EE0-8F15-B67C56037B07}" dt="2023-05-12T14:32:10.611" v="631"/>
        <pc:sldMkLst>
          <pc:docMk/>
          <pc:sldMk cId="0" sldId="329"/>
        </pc:sldMkLst>
        <pc:spChg chg="mod">
          <ac:chgData name="Jelena Vidovic" userId="S::j.vidovic@levi9.com::e03058c0-e445-433c-854d-8903774faea5" providerId="AD" clId="Web-{117B1FDF-CD42-4EE0-8F15-B67C56037B07}" dt="2023-05-12T14:25:49.586" v="130" actId="20577"/>
          <ac:spMkLst>
            <pc:docMk/>
            <pc:sldMk cId="0" sldId="329"/>
            <ac:spMk id="664" creationId="{00000000-0000-0000-0000-000000000000}"/>
          </ac:spMkLst>
        </pc:spChg>
        <pc:graphicFrameChg chg="add del mod modGraphic">
          <ac:chgData name="Jelena Vidovic" userId="S::j.vidovic@levi9.com::e03058c0-e445-433c-854d-8903774faea5" providerId="AD" clId="Web-{117B1FDF-CD42-4EE0-8F15-B67C56037B07}" dt="2023-05-12T14:26:24.055" v="138"/>
          <ac:graphicFrameMkLst>
            <pc:docMk/>
            <pc:sldMk cId="0" sldId="329"/>
            <ac:graphicFrameMk id="2" creationId="{0CE965FC-7E91-2148-7E27-AF4A690F3C20}"/>
          </ac:graphicFrameMkLst>
        </pc:graphicFrameChg>
        <pc:graphicFrameChg chg="add mod modGraphic">
          <ac:chgData name="Jelena Vidovic" userId="S::j.vidovic@levi9.com::e03058c0-e445-433c-854d-8903774faea5" providerId="AD" clId="Web-{117B1FDF-CD42-4EE0-8F15-B67C56037B07}" dt="2023-05-12T14:32:10.611" v="631"/>
          <ac:graphicFrameMkLst>
            <pc:docMk/>
            <pc:sldMk cId="0" sldId="329"/>
            <ac:graphicFrameMk id="3" creationId="{453C72B5-8F28-B490-322D-E557E6434612}"/>
          </ac:graphicFrameMkLst>
        </pc:graphicFrameChg>
        <pc:picChg chg="del">
          <ac:chgData name="Jelena Vidovic" userId="S::j.vidovic@levi9.com::e03058c0-e445-433c-854d-8903774faea5" providerId="AD" clId="Web-{117B1FDF-CD42-4EE0-8F15-B67C56037B07}" dt="2023-05-12T14:12:05.425" v="73"/>
          <ac:picMkLst>
            <pc:docMk/>
            <pc:sldMk cId="0" sldId="329"/>
            <ac:picMk id="665" creationId="{00000000-0000-0000-0000-000000000000}"/>
          </ac:picMkLst>
        </pc:picChg>
        <pc:picChg chg="del">
          <ac:chgData name="Jelena Vidovic" userId="S::j.vidovic@levi9.com::e03058c0-e445-433c-854d-8903774faea5" providerId="AD" clId="Web-{117B1FDF-CD42-4EE0-8F15-B67C56037B07}" dt="2023-05-12T14:12:04.487" v="72"/>
          <ac:picMkLst>
            <pc:docMk/>
            <pc:sldMk cId="0" sldId="329"/>
            <ac:picMk id="666" creationId="{00000000-0000-0000-0000-000000000000}"/>
          </ac:picMkLst>
        </pc:picChg>
      </pc:sldChg>
      <pc:sldChg chg="addSp modSp add replId">
        <pc:chgData name="Jelena Vidovic" userId="S::j.vidovic@levi9.com::e03058c0-e445-433c-854d-8903774faea5" providerId="AD" clId="Web-{117B1FDF-CD42-4EE0-8F15-B67C56037B07}" dt="2023-05-12T14:05:32.118" v="44" actId="1076"/>
        <pc:sldMkLst>
          <pc:docMk/>
          <pc:sldMk cId="1029067775" sldId="343"/>
        </pc:sldMkLst>
        <pc:spChg chg="mod">
          <ac:chgData name="Jelena Vidovic" userId="S::j.vidovic@levi9.com::e03058c0-e445-433c-854d-8903774faea5" providerId="AD" clId="Web-{117B1FDF-CD42-4EE0-8F15-B67C56037B07}" dt="2023-05-12T14:04:09.897" v="16" actId="20577"/>
          <ac:spMkLst>
            <pc:docMk/>
            <pc:sldMk cId="1029067775" sldId="343"/>
            <ac:spMk id="656" creationId="{00000000-0000-0000-0000-000000000000}"/>
          </ac:spMkLst>
        </pc:spChg>
        <pc:spChg chg="mod">
          <ac:chgData name="Jelena Vidovic" userId="S::j.vidovic@levi9.com::e03058c0-e445-433c-854d-8903774faea5" providerId="AD" clId="Web-{117B1FDF-CD42-4EE0-8F15-B67C56037B07}" dt="2023-05-12T14:05:23.696" v="41" actId="20577"/>
          <ac:spMkLst>
            <pc:docMk/>
            <pc:sldMk cId="1029067775" sldId="343"/>
            <ac:spMk id="658" creationId="{00000000-0000-0000-0000-000000000000}"/>
          </ac:spMkLst>
        </pc:spChg>
        <pc:picChg chg="add mod">
          <ac:chgData name="Jelena Vidovic" userId="S::j.vidovic@levi9.com::e03058c0-e445-433c-854d-8903774faea5" providerId="AD" clId="Web-{117B1FDF-CD42-4EE0-8F15-B67C56037B07}" dt="2023-05-12T14:05:32.118" v="44" actId="1076"/>
          <ac:picMkLst>
            <pc:docMk/>
            <pc:sldMk cId="1029067775" sldId="343"/>
            <ac:picMk id="2" creationId="{167F2D80-BB76-DCCB-6833-9772199363D4}"/>
          </ac:picMkLst>
        </pc:picChg>
      </pc:sldChg>
      <pc:sldChg chg="addSp delSp modSp add replId">
        <pc:chgData name="Jelena Vidovic" userId="S::j.vidovic@levi9.com::e03058c0-e445-433c-854d-8903774faea5" providerId="AD" clId="Web-{117B1FDF-CD42-4EE0-8F15-B67C56037B07}" dt="2023-05-12T14:07:44.356" v="71" actId="1076"/>
        <pc:sldMkLst>
          <pc:docMk/>
          <pc:sldMk cId="785341862" sldId="344"/>
        </pc:sldMkLst>
        <pc:spChg chg="mod">
          <ac:chgData name="Jelena Vidovic" userId="S::j.vidovic@levi9.com::e03058c0-e445-433c-854d-8903774faea5" providerId="AD" clId="Web-{117B1FDF-CD42-4EE0-8F15-B67C56037B07}" dt="2023-05-12T14:06:20.729" v="49" actId="20577"/>
          <ac:spMkLst>
            <pc:docMk/>
            <pc:sldMk cId="785341862" sldId="344"/>
            <ac:spMk id="656" creationId="{00000000-0000-0000-0000-000000000000}"/>
          </ac:spMkLst>
        </pc:spChg>
        <pc:spChg chg="mod">
          <ac:chgData name="Jelena Vidovic" userId="S::j.vidovic@levi9.com::e03058c0-e445-433c-854d-8903774faea5" providerId="AD" clId="Web-{117B1FDF-CD42-4EE0-8F15-B67C56037B07}" dt="2023-05-12T14:07:37.356" v="67" actId="20577"/>
          <ac:spMkLst>
            <pc:docMk/>
            <pc:sldMk cId="785341862" sldId="344"/>
            <ac:spMk id="658" creationId="{00000000-0000-0000-0000-000000000000}"/>
          </ac:spMkLst>
        </pc:spChg>
        <pc:picChg chg="del">
          <ac:chgData name="Jelena Vidovic" userId="S::j.vidovic@levi9.com::e03058c0-e445-433c-854d-8903774faea5" providerId="AD" clId="Web-{117B1FDF-CD42-4EE0-8F15-B67C56037B07}" dt="2023-05-12T14:06:54.917" v="61"/>
          <ac:picMkLst>
            <pc:docMk/>
            <pc:sldMk cId="785341862" sldId="344"/>
            <ac:picMk id="2" creationId="{167F2D80-BB76-DCCB-6833-9772199363D4}"/>
          </ac:picMkLst>
        </pc:picChg>
        <pc:picChg chg="add mod">
          <ac:chgData name="Jelena Vidovic" userId="S::j.vidovic@levi9.com::e03058c0-e445-433c-854d-8903774faea5" providerId="AD" clId="Web-{117B1FDF-CD42-4EE0-8F15-B67C56037B07}" dt="2023-05-12T14:07:44.356" v="71" actId="1076"/>
          <ac:picMkLst>
            <pc:docMk/>
            <pc:sldMk cId="785341862" sldId="344"/>
            <ac:picMk id="3" creationId="{4D4DB5F7-EAF1-D923-204C-93DF59EDBB6E}"/>
          </ac:picMkLst>
        </pc:picChg>
      </pc:sldChg>
    </pc:docChg>
  </pc:docChgLst>
  <pc:docChgLst>
    <pc:chgData name="Jelena Vidovic" userId="S::j.vidovic@levi9.com::e03058c0-e445-433c-854d-8903774faea5" providerId="AD" clId="Web-{E6A473D2-6571-491E-9C96-E5A2FC41D1B0}"/>
    <pc:docChg chg="modSld">
      <pc:chgData name="Jelena Vidovic" userId="S::j.vidovic@levi9.com::e03058c0-e445-433c-854d-8903774faea5" providerId="AD" clId="Web-{E6A473D2-6571-491E-9C96-E5A2FC41D1B0}" dt="2023-05-12T09:28:25.646" v="139" actId="20577"/>
      <pc:docMkLst>
        <pc:docMk/>
      </pc:docMkLst>
      <pc:sldChg chg="modSp">
        <pc:chgData name="Jelena Vidovic" userId="S::j.vidovic@levi9.com::e03058c0-e445-433c-854d-8903774faea5" providerId="AD" clId="Web-{E6A473D2-6571-491E-9C96-E5A2FC41D1B0}" dt="2023-05-12T09:28:25.646" v="139" actId="20577"/>
        <pc:sldMkLst>
          <pc:docMk/>
          <pc:sldMk cId="0" sldId="327"/>
        </pc:sldMkLst>
        <pc:spChg chg="mod">
          <ac:chgData name="Jelena Vidovic" userId="S::j.vidovic@levi9.com::e03058c0-e445-433c-854d-8903774faea5" providerId="AD" clId="Web-{E6A473D2-6571-491E-9C96-E5A2FC41D1B0}" dt="2023-05-12T09:28:25.646" v="139" actId="20577"/>
          <ac:spMkLst>
            <pc:docMk/>
            <pc:sldMk cId="0" sldId="327"/>
            <ac:spMk id="658" creationId="{00000000-0000-0000-0000-000000000000}"/>
          </ac:spMkLst>
        </pc:spChg>
      </pc:sldChg>
    </pc:docChg>
  </pc:docChgLst>
  <pc:docChgLst>
    <pc:chgData name="Igor Kujacic" userId="S::i.kujacic@levi9.com::30bd418d-920d-407e-8be7-9e7300aa4576" providerId="AD" clId="Web-{7AB8C151-51BF-41D7-AB6D-3A3CBAC372E9}"/>
    <pc:docChg chg="addSld modSld sldOrd">
      <pc:chgData name="Igor Kujacic" userId="S::i.kujacic@levi9.com::30bd418d-920d-407e-8be7-9e7300aa4576" providerId="AD" clId="Web-{7AB8C151-51BF-41D7-AB6D-3A3CBAC372E9}" dt="2023-05-12T23:33:36.584" v="933" actId="20577"/>
      <pc:docMkLst>
        <pc:docMk/>
      </pc:docMkLst>
      <pc:sldChg chg="modSp">
        <pc:chgData name="Igor Kujacic" userId="S::i.kujacic@levi9.com::30bd418d-920d-407e-8be7-9e7300aa4576" providerId="AD" clId="Web-{7AB8C151-51BF-41D7-AB6D-3A3CBAC372E9}" dt="2023-05-12T23:33:36.584" v="933" actId="20577"/>
        <pc:sldMkLst>
          <pc:docMk/>
          <pc:sldMk cId="0" sldId="293"/>
        </pc:sldMkLst>
        <pc:spChg chg="mod">
          <ac:chgData name="Igor Kujacic" userId="S::i.kujacic@levi9.com::30bd418d-920d-407e-8be7-9e7300aa4576" providerId="AD" clId="Web-{7AB8C151-51BF-41D7-AB6D-3A3CBAC372E9}" dt="2023-05-12T23:26:23.017" v="800" actId="20577"/>
          <ac:spMkLst>
            <pc:docMk/>
            <pc:sldMk cId="0" sldId="293"/>
            <ac:spMk id="522" creationId="{00000000-0000-0000-0000-000000000000}"/>
          </ac:spMkLst>
        </pc:spChg>
        <pc:spChg chg="mod">
          <ac:chgData name="Igor Kujacic" userId="S::i.kujacic@levi9.com::30bd418d-920d-407e-8be7-9e7300aa4576" providerId="AD" clId="Web-{7AB8C151-51BF-41D7-AB6D-3A3CBAC372E9}" dt="2023-05-12T23:33:36.584" v="933" actId="20577"/>
          <ac:spMkLst>
            <pc:docMk/>
            <pc:sldMk cId="0" sldId="293"/>
            <ac:spMk id="523" creationId="{00000000-0000-0000-0000-000000000000}"/>
          </ac:spMkLst>
        </pc:spChg>
      </pc:sldChg>
      <pc:sldChg chg="modSp">
        <pc:chgData name="Igor Kujacic" userId="S::i.kujacic@levi9.com::30bd418d-920d-407e-8be7-9e7300aa4576" providerId="AD" clId="Web-{7AB8C151-51BF-41D7-AB6D-3A3CBAC372E9}" dt="2023-05-12T21:17:03.309" v="69" actId="20577"/>
        <pc:sldMkLst>
          <pc:docMk/>
          <pc:sldMk cId="0" sldId="294"/>
        </pc:sldMkLst>
        <pc:spChg chg="mod">
          <ac:chgData name="Igor Kujacic" userId="S::i.kujacic@levi9.com::30bd418d-920d-407e-8be7-9e7300aa4576" providerId="AD" clId="Web-{7AB8C151-51BF-41D7-AB6D-3A3CBAC372E9}" dt="2023-05-12T21:16:56.293" v="66" actId="14100"/>
          <ac:spMkLst>
            <pc:docMk/>
            <pc:sldMk cId="0" sldId="294"/>
            <ac:spMk id="526" creationId="{00000000-0000-0000-0000-000000000000}"/>
          </ac:spMkLst>
        </pc:spChg>
        <pc:spChg chg="mod">
          <ac:chgData name="Igor Kujacic" userId="S::i.kujacic@levi9.com::30bd418d-920d-407e-8be7-9e7300aa4576" providerId="AD" clId="Web-{7AB8C151-51BF-41D7-AB6D-3A3CBAC372E9}" dt="2023-05-12T21:17:03.309" v="69" actId="20577"/>
          <ac:spMkLst>
            <pc:docMk/>
            <pc:sldMk cId="0" sldId="294"/>
            <ac:spMk id="527" creationId="{00000000-0000-0000-0000-000000000000}"/>
          </ac:spMkLst>
        </pc:spChg>
      </pc:sldChg>
      <pc:sldChg chg="modSp">
        <pc:chgData name="Igor Kujacic" userId="S::i.kujacic@levi9.com::30bd418d-920d-407e-8be7-9e7300aa4576" providerId="AD" clId="Web-{7AB8C151-51BF-41D7-AB6D-3A3CBAC372E9}" dt="2023-05-12T21:35:52.299" v="97" actId="1076"/>
        <pc:sldMkLst>
          <pc:docMk/>
          <pc:sldMk cId="0" sldId="295"/>
        </pc:sldMkLst>
        <pc:spChg chg="mod">
          <ac:chgData name="Igor Kujacic" userId="S::i.kujacic@levi9.com::30bd418d-920d-407e-8be7-9e7300aa4576" providerId="AD" clId="Web-{7AB8C151-51BF-41D7-AB6D-3A3CBAC372E9}" dt="2023-05-12T21:29:27.511" v="93" actId="20577"/>
          <ac:spMkLst>
            <pc:docMk/>
            <pc:sldMk cId="0" sldId="295"/>
            <ac:spMk id="530" creationId="{00000000-0000-0000-0000-000000000000}"/>
          </ac:spMkLst>
        </pc:spChg>
        <pc:spChg chg="mod">
          <ac:chgData name="Igor Kujacic" userId="S::i.kujacic@levi9.com::30bd418d-920d-407e-8be7-9e7300aa4576" providerId="AD" clId="Web-{7AB8C151-51BF-41D7-AB6D-3A3CBAC372E9}" dt="2023-05-12T21:35:52.299" v="97" actId="1076"/>
          <ac:spMkLst>
            <pc:docMk/>
            <pc:sldMk cId="0" sldId="295"/>
            <ac:spMk id="531" creationId="{00000000-0000-0000-0000-000000000000}"/>
          </ac:spMkLst>
        </pc:spChg>
      </pc:sldChg>
      <pc:sldChg chg="modSp">
        <pc:chgData name="Igor Kujacic" userId="S::i.kujacic@levi9.com::30bd418d-920d-407e-8be7-9e7300aa4576" providerId="AD" clId="Web-{7AB8C151-51BF-41D7-AB6D-3A3CBAC372E9}" dt="2023-05-12T21:54:05.145" v="187" actId="20577"/>
        <pc:sldMkLst>
          <pc:docMk/>
          <pc:sldMk cId="0" sldId="300"/>
        </pc:sldMkLst>
        <pc:spChg chg="mod">
          <ac:chgData name="Igor Kujacic" userId="S::i.kujacic@levi9.com::30bd418d-920d-407e-8be7-9e7300aa4576" providerId="AD" clId="Web-{7AB8C151-51BF-41D7-AB6D-3A3CBAC372E9}" dt="2023-05-12T21:54:05.145" v="187" actId="20577"/>
          <ac:spMkLst>
            <pc:docMk/>
            <pc:sldMk cId="0" sldId="300"/>
            <ac:spMk id="547" creationId="{00000000-0000-0000-0000-000000000000}"/>
          </ac:spMkLst>
        </pc:spChg>
      </pc:sldChg>
      <pc:sldChg chg="modSp">
        <pc:chgData name="Igor Kujacic" userId="S::i.kujacic@levi9.com::30bd418d-920d-407e-8be7-9e7300aa4576" providerId="AD" clId="Web-{7AB8C151-51BF-41D7-AB6D-3A3CBAC372E9}" dt="2023-05-12T22:00:55.689" v="393" actId="14100"/>
        <pc:sldMkLst>
          <pc:docMk/>
          <pc:sldMk cId="0" sldId="301"/>
        </pc:sldMkLst>
        <pc:spChg chg="mod">
          <ac:chgData name="Igor Kujacic" userId="S::i.kujacic@levi9.com::30bd418d-920d-407e-8be7-9e7300aa4576" providerId="AD" clId="Web-{7AB8C151-51BF-41D7-AB6D-3A3CBAC372E9}" dt="2023-05-12T22:00:55.689" v="393" actId="14100"/>
          <ac:spMkLst>
            <pc:docMk/>
            <pc:sldMk cId="0" sldId="301"/>
            <ac:spMk id="550" creationId="{00000000-0000-0000-0000-000000000000}"/>
          </ac:spMkLst>
        </pc:spChg>
        <pc:spChg chg="mod">
          <ac:chgData name="Igor Kujacic" userId="S::i.kujacic@levi9.com::30bd418d-920d-407e-8be7-9e7300aa4576" providerId="AD" clId="Web-{7AB8C151-51BF-41D7-AB6D-3A3CBAC372E9}" dt="2023-05-12T22:00:49.626" v="391" actId="1076"/>
          <ac:spMkLst>
            <pc:docMk/>
            <pc:sldMk cId="0" sldId="301"/>
            <ac:spMk id="551" creationId="{00000000-0000-0000-0000-000000000000}"/>
          </ac:spMkLst>
        </pc:spChg>
        <pc:spChg chg="mod">
          <ac:chgData name="Igor Kujacic" userId="S::i.kujacic@levi9.com::30bd418d-920d-407e-8be7-9e7300aa4576" providerId="AD" clId="Web-{7AB8C151-51BF-41D7-AB6D-3A3CBAC372E9}" dt="2023-05-12T22:00:52.985" v="392" actId="1076"/>
          <ac:spMkLst>
            <pc:docMk/>
            <pc:sldMk cId="0" sldId="301"/>
            <ac:spMk id="552" creationId="{00000000-0000-0000-0000-000000000000}"/>
          </ac:spMkLst>
        </pc:spChg>
      </pc:sldChg>
      <pc:sldChg chg="modSp">
        <pc:chgData name="Igor Kujacic" userId="S::i.kujacic@levi9.com::30bd418d-920d-407e-8be7-9e7300aa4576" providerId="AD" clId="Web-{7AB8C151-51BF-41D7-AB6D-3A3CBAC372E9}" dt="2023-05-12T22:29:33.808" v="718" actId="20577"/>
        <pc:sldMkLst>
          <pc:docMk/>
          <pc:sldMk cId="0" sldId="316"/>
        </pc:sldMkLst>
        <pc:spChg chg="mod">
          <ac:chgData name="Igor Kujacic" userId="S::i.kujacic@levi9.com::30bd418d-920d-407e-8be7-9e7300aa4576" providerId="AD" clId="Web-{7AB8C151-51BF-41D7-AB6D-3A3CBAC372E9}" dt="2023-05-12T22:29:33.808" v="718" actId="20577"/>
          <ac:spMkLst>
            <pc:docMk/>
            <pc:sldMk cId="0" sldId="316"/>
            <ac:spMk id="618" creationId="{00000000-0000-0000-0000-000000000000}"/>
          </ac:spMkLst>
        </pc:spChg>
      </pc:sldChg>
      <pc:sldChg chg="addSp delSp modSp add ord replId">
        <pc:chgData name="Igor Kujacic" userId="S::i.kujacic@levi9.com::30bd418d-920d-407e-8be7-9e7300aa4576" providerId="AD" clId="Web-{7AB8C151-51BF-41D7-AB6D-3A3CBAC372E9}" dt="2023-05-12T22:57:33.888" v="778" actId="20577"/>
        <pc:sldMkLst>
          <pc:docMk/>
          <pc:sldMk cId="1635253959" sldId="345"/>
        </pc:sldMkLst>
        <pc:spChg chg="mod">
          <ac:chgData name="Igor Kujacic" userId="S::i.kujacic@levi9.com::30bd418d-920d-407e-8be7-9e7300aa4576" providerId="AD" clId="Web-{7AB8C151-51BF-41D7-AB6D-3A3CBAC372E9}" dt="2023-05-12T22:56:38.463" v="771" actId="20577"/>
          <ac:spMkLst>
            <pc:docMk/>
            <pc:sldMk cId="1635253959" sldId="345"/>
            <ac:spMk id="627" creationId="{00000000-0000-0000-0000-000000000000}"/>
          </ac:spMkLst>
        </pc:spChg>
        <pc:spChg chg="mod">
          <ac:chgData name="Igor Kujacic" userId="S::i.kujacic@levi9.com::30bd418d-920d-407e-8be7-9e7300aa4576" providerId="AD" clId="Web-{7AB8C151-51BF-41D7-AB6D-3A3CBAC372E9}" dt="2023-05-12T22:57:33.888" v="778" actId="20577"/>
          <ac:spMkLst>
            <pc:docMk/>
            <pc:sldMk cId="1635253959" sldId="345"/>
            <ac:spMk id="628" creationId="{00000000-0000-0000-0000-000000000000}"/>
          </ac:spMkLst>
        </pc:spChg>
        <pc:picChg chg="add del mod">
          <ac:chgData name="Igor Kujacic" userId="S::i.kujacic@levi9.com::30bd418d-920d-407e-8be7-9e7300aa4576" providerId="AD" clId="Web-{7AB8C151-51BF-41D7-AB6D-3A3CBAC372E9}" dt="2023-05-12T22:54:30.377" v="748"/>
          <ac:picMkLst>
            <pc:docMk/>
            <pc:sldMk cId="1635253959" sldId="345"/>
            <ac:picMk id="2" creationId="{4C7F00C9-6B28-C91A-2675-02A11048D76F}"/>
          </ac:picMkLst>
        </pc:picChg>
        <pc:picChg chg="add del mod">
          <ac:chgData name="Igor Kujacic" userId="S::i.kujacic@levi9.com::30bd418d-920d-407e-8be7-9e7300aa4576" providerId="AD" clId="Web-{7AB8C151-51BF-41D7-AB6D-3A3CBAC372E9}" dt="2023-05-12T22:55:24.083" v="760"/>
          <ac:picMkLst>
            <pc:docMk/>
            <pc:sldMk cId="1635253959" sldId="345"/>
            <ac:picMk id="3" creationId="{AA496100-0015-2264-7882-B1690FE16A76}"/>
          </ac:picMkLst>
        </pc:picChg>
        <pc:picChg chg="add mod">
          <ac:chgData name="Igor Kujacic" userId="S::i.kujacic@levi9.com::30bd418d-920d-407e-8be7-9e7300aa4576" providerId="AD" clId="Web-{7AB8C151-51BF-41D7-AB6D-3A3CBAC372E9}" dt="2023-05-12T22:56:44.604" v="772" actId="1076"/>
          <ac:picMkLst>
            <pc:docMk/>
            <pc:sldMk cId="1635253959" sldId="345"/>
            <ac:picMk id="4" creationId="{10C243EC-1B6D-D8D3-D743-BC26DFC97CD7}"/>
          </ac:picMkLst>
        </pc:picChg>
        <pc:picChg chg="add mod">
          <ac:chgData name="Igor Kujacic" userId="S::i.kujacic@levi9.com::30bd418d-920d-407e-8be7-9e7300aa4576" providerId="AD" clId="Web-{7AB8C151-51BF-41D7-AB6D-3A3CBAC372E9}" dt="2023-05-12T22:56:47.057" v="773" actId="1076"/>
          <ac:picMkLst>
            <pc:docMk/>
            <pc:sldMk cId="1635253959" sldId="345"/>
            <ac:picMk id="5" creationId="{959D1E20-5E31-9CCA-BD7A-BBD31903D30D}"/>
          </ac:picMkLst>
        </pc:picChg>
        <pc:picChg chg="del">
          <ac:chgData name="Igor Kujacic" userId="S::i.kujacic@levi9.com::30bd418d-920d-407e-8be7-9e7300aa4576" providerId="AD" clId="Web-{7AB8C151-51BF-41D7-AB6D-3A3CBAC372E9}" dt="2023-05-12T22:49:35.641" v="721"/>
          <ac:picMkLst>
            <pc:docMk/>
            <pc:sldMk cId="1635253959" sldId="345"/>
            <ac:picMk id="630" creationId="{00000000-0000-0000-0000-000000000000}"/>
          </ac:picMkLst>
        </pc:picChg>
      </pc:sldChg>
    </pc:docChg>
  </pc:docChgLst>
  <pc:docChgLst>
    <pc:chgData name="Jelena Vidovic" userId="S::j.vidovic@levi9.com::e03058c0-e445-433c-854d-8903774faea5" providerId="AD" clId="Web-{354DB00A-0D5C-4D44-B15C-FB70D29E5FBD}"/>
    <pc:docChg chg="modSld">
      <pc:chgData name="Jelena Vidovic" userId="S::j.vidovic@levi9.com::e03058c0-e445-433c-854d-8903774faea5" providerId="AD" clId="Web-{354DB00A-0D5C-4D44-B15C-FB70D29E5FBD}" dt="2023-05-12T18:40:18.598" v="43" actId="14100"/>
      <pc:docMkLst>
        <pc:docMk/>
      </pc:docMkLst>
      <pc:sldChg chg="addSp delSp modSp">
        <pc:chgData name="Jelena Vidovic" userId="S::j.vidovic@levi9.com::e03058c0-e445-433c-854d-8903774faea5" providerId="AD" clId="Web-{354DB00A-0D5C-4D44-B15C-FB70D29E5FBD}" dt="2023-05-12T18:40:18.598" v="43" actId="14100"/>
        <pc:sldMkLst>
          <pc:docMk/>
          <pc:sldMk cId="0" sldId="330"/>
        </pc:sldMkLst>
        <pc:spChg chg="mod">
          <ac:chgData name="Jelena Vidovic" userId="S::j.vidovic@levi9.com::e03058c0-e445-433c-854d-8903774faea5" providerId="AD" clId="Web-{354DB00A-0D5C-4D44-B15C-FB70D29E5FBD}" dt="2023-05-12T18:40:18.598" v="43" actId="14100"/>
          <ac:spMkLst>
            <pc:docMk/>
            <pc:sldMk cId="0" sldId="330"/>
            <ac:spMk id="669" creationId="{00000000-0000-0000-0000-000000000000}"/>
          </ac:spMkLst>
        </pc:spChg>
        <pc:picChg chg="add del">
          <ac:chgData name="Jelena Vidovic" userId="S::j.vidovic@levi9.com::e03058c0-e445-433c-854d-8903774faea5" providerId="AD" clId="Web-{354DB00A-0D5C-4D44-B15C-FB70D29E5FBD}" dt="2023-05-12T18:33:37.757" v="4"/>
          <ac:picMkLst>
            <pc:docMk/>
            <pc:sldMk cId="0" sldId="330"/>
            <ac:picMk id="670" creationId="{00000000-0000-0000-0000-000000000000}"/>
          </ac:picMkLst>
        </pc:picChg>
      </pc:sldChg>
    </pc:docChg>
  </pc:docChgLst>
  <pc:docChgLst>
    <pc:chgData name="Strahinja Dobrijevic" userId="S::s.dobrijevic@levi9.com::622ed246-915e-427c-ac1f-aa05a4b4bb79" providerId="AD" clId="Web-{920DFA69-F317-443A-8258-3CE71449AA75}"/>
    <pc:docChg chg="addSld modSld">
      <pc:chgData name="Strahinja Dobrijevic" userId="S::s.dobrijevic@levi9.com::622ed246-915e-427c-ac1f-aa05a4b4bb79" providerId="AD" clId="Web-{920DFA69-F317-443A-8258-3CE71449AA75}" dt="2023-03-11T21:14:13.412" v="476" actId="20577"/>
      <pc:docMkLst>
        <pc:docMk/>
      </pc:docMkLst>
      <pc:sldChg chg="modSp">
        <pc:chgData name="Strahinja Dobrijevic" userId="S::s.dobrijevic@levi9.com::622ed246-915e-427c-ac1f-aa05a4b4bb79" providerId="AD" clId="Web-{920DFA69-F317-443A-8258-3CE71449AA75}" dt="2023-03-11T21:00:10.495" v="6" actId="20577"/>
        <pc:sldMkLst>
          <pc:docMk/>
          <pc:sldMk cId="3166714134" sldId="336"/>
        </pc:sldMkLst>
        <pc:spChg chg="mod">
          <ac:chgData name="Strahinja Dobrijevic" userId="S::s.dobrijevic@levi9.com::622ed246-915e-427c-ac1f-aa05a4b4bb79" providerId="AD" clId="Web-{920DFA69-F317-443A-8258-3CE71449AA75}" dt="2023-03-11T21:00:10.495" v="6" actId="20577"/>
          <ac:spMkLst>
            <pc:docMk/>
            <pc:sldMk cId="3166714134" sldId="336"/>
            <ac:spMk id="563" creationId="{00000000-0000-0000-0000-000000000000}"/>
          </ac:spMkLst>
        </pc:spChg>
      </pc:sldChg>
      <pc:sldChg chg="modSp add replId">
        <pc:chgData name="Strahinja Dobrijevic" userId="S::s.dobrijevic@levi9.com::622ed246-915e-427c-ac1f-aa05a4b4bb79" providerId="AD" clId="Web-{920DFA69-F317-443A-8258-3CE71449AA75}" dt="2023-03-11T21:14:13.412" v="476" actId="20577"/>
        <pc:sldMkLst>
          <pc:docMk/>
          <pc:sldMk cId="2336092085" sldId="337"/>
        </pc:sldMkLst>
        <pc:spChg chg="mod">
          <ac:chgData name="Strahinja Dobrijevic" userId="S::s.dobrijevic@levi9.com::622ed246-915e-427c-ac1f-aa05a4b4bb79" providerId="AD" clId="Web-{920DFA69-F317-443A-8258-3CE71449AA75}" dt="2023-03-11T21:14:13.412" v="476" actId="20577"/>
          <ac:spMkLst>
            <pc:docMk/>
            <pc:sldMk cId="2336092085" sldId="337"/>
            <ac:spMk id="563" creationId="{00000000-0000-0000-0000-000000000000}"/>
          </ac:spMkLst>
        </pc:spChg>
        <pc:spChg chg="mod">
          <ac:chgData name="Strahinja Dobrijevic" userId="S::s.dobrijevic@levi9.com::622ed246-915e-427c-ac1f-aa05a4b4bb79" providerId="AD" clId="Web-{920DFA69-F317-443A-8258-3CE71449AA75}" dt="2023-03-11T21:00:23.058" v="13" actId="20577"/>
          <ac:spMkLst>
            <pc:docMk/>
            <pc:sldMk cId="2336092085" sldId="337"/>
            <ac:spMk id="564" creationId="{00000000-0000-0000-0000-000000000000}"/>
          </ac:spMkLst>
        </pc:spChg>
      </pc:sldChg>
    </pc:docChg>
  </pc:docChgLst>
  <pc:docChgLst>
    <pc:chgData name="Igor Kujacic" userId="S::i.kujacic@levi9.com::30bd418d-920d-407e-8be7-9e7300aa4576" providerId="AD" clId="Web-{94E2E50B-F06D-459A-86D3-8B99EA44695D}"/>
    <pc:docChg chg="sldOrd">
      <pc:chgData name="Igor Kujacic" userId="S::i.kujacic@levi9.com::30bd418d-920d-407e-8be7-9e7300aa4576" providerId="AD" clId="Web-{94E2E50B-F06D-459A-86D3-8B99EA44695D}" dt="2023-05-13T07:32:53.952" v="0"/>
      <pc:docMkLst>
        <pc:docMk/>
      </pc:docMkLst>
      <pc:sldChg chg="ord">
        <pc:chgData name="Igor Kujacic" userId="S::i.kujacic@levi9.com::30bd418d-920d-407e-8be7-9e7300aa4576" providerId="AD" clId="Web-{94E2E50B-F06D-459A-86D3-8B99EA44695D}" dt="2023-05-13T07:32:53.952" v="0"/>
        <pc:sldMkLst>
          <pc:docMk/>
          <pc:sldMk cId="255377441" sldId="346"/>
        </pc:sldMkLst>
      </pc:sldChg>
    </pc:docChg>
  </pc:docChgLst>
  <pc:docChgLst>
    <pc:chgData name="Jelena Vidovic" userId="S::j.vidovic@levi9.com::e03058c0-e445-433c-854d-8903774faea5" providerId="AD" clId="Web-{7A8A22F7-3085-42DE-A144-C646D5AD1213}"/>
    <pc:docChg chg="modSld">
      <pc:chgData name="Jelena Vidovic" userId="S::j.vidovic@levi9.com::e03058c0-e445-433c-854d-8903774faea5" providerId="AD" clId="Web-{7A8A22F7-3085-42DE-A144-C646D5AD1213}" dt="2023-05-11T12:38:05.040" v="8" actId="20577"/>
      <pc:docMkLst>
        <pc:docMk/>
      </pc:docMkLst>
      <pc:sldChg chg="modSp">
        <pc:chgData name="Jelena Vidovic" userId="S::j.vidovic@levi9.com::e03058c0-e445-433c-854d-8903774faea5" providerId="AD" clId="Web-{7A8A22F7-3085-42DE-A144-C646D5AD1213}" dt="2023-05-11T12:38:05.040" v="8" actId="20577"/>
        <pc:sldMkLst>
          <pc:docMk/>
          <pc:sldMk cId="0" sldId="326"/>
        </pc:sldMkLst>
        <pc:spChg chg="mod">
          <ac:chgData name="Jelena Vidovic" userId="S::j.vidovic@levi9.com::e03058c0-e445-433c-854d-8903774faea5" providerId="AD" clId="Web-{7A8A22F7-3085-42DE-A144-C646D5AD1213}" dt="2023-05-11T12:38:05.040" v="8" actId="20577"/>
          <ac:spMkLst>
            <pc:docMk/>
            <pc:sldMk cId="0" sldId="326"/>
            <ac:spMk id="655" creationId="{00000000-0000-0000-0000-000000000000}"/>
          </ac:spMkLst>
        </pc:spChg>
      </pc:sldChg>
    </pc:docChg>
  </pc:docChgLst>
  <pc:docChgLst>
    <pc:chgData name="Dalibor Makan" userId="S::d.makan@levi9.com::457f0174-f2ff-427d-92b7-8cd94c398e90" providerId="AD" clId="Web-{ED256975-456F-82F2-5B43-1DD4753409A1}"/>
    <pc:docChg chg="modSld">
      <pc:chgData name="Dalibor Makan" userId="S::d.makan@levi9.com::457f0174-f2ff-427d-92b7-8cd94c398e90" providerId="AD" clId="Web-{ED256975-456F-82F2-5B43-1DD4753409A1}" dt="2023-05-11T06:31:19.334" v="18" actId="20577"/>
      <pc:docMkLst>
        <pc:docMk/>
      </pc:docMkLst>
      <pc:sldChg chg="modSp">
        <pc:chgData name="Dalibor Makan" userId="S::d.makan@levi9.com::457f0174-f2ff-427d-92b7-8cd94c398e90" providerId="AD" clId="Web-{ED256975-456F-82F2-5B43-1DD4753409A1}" dt="2023-05-11T06:31:14.365" v="14" actId="20577"/>
        <pc:sldMkLst>
          <pc:docMk/>
          <pc:sldMk cId="0" sldId="286"/>
        </pc:sldMkLst>
        <pc:spChg chg="mod">
          <ac:chgData name="Dalibor Makan" userId="S::d.makan@levi9.com::457f0174-f2ff-427d-92b7-8cd94c398e90" providerId="AD" clId="Web-{ED256975-456F-82F2-5B43-1DD4753409A1}" dt="2023-05-11T06:31:14.365" v="14" actId="20577"/>
          <ac:spMkLst>
            <pc:docMk/>
            <pc:sldMk cId="0" sldId="286"/>
            <ac:spMk id="499" creationId="{00000000-0000-0000-0000-000000000000}"/>
          </ac:spMkLst>
        </pc:spChg>
      </pc:sldChg>
      <pc:sldChg chg="modSp">
        <pc:chgData name="Dalibor Makan" userId="S::d.makan@levi9.com::457f0174-f2ff-427d-92b7-8cd94c398e90" providerId="AD" clId="Web-{ED256975-456F-82F2-5B43-1DD4753409A1}" dt="2023-05-11T06:31:19.334" v="18" actId="20577"/>
        <pc:sldMkLst>
          <pc:docMk/>
          <pc:sldMk cId="0" sldId="287"/>
        </pc:sldMkLst>
        <pc:spChg chg="mod">
          <ac:chgData name="Dalibor Makan" userId="S::d.makan@levi9.com::457f0174-f2ff-427d-92b7-8cd94c398e90" providerId="AD" clId="Web-{ED256975-456F-82F2-5B43-1DD4753409A1}" dt="2023-05-11T06:31:19.334" v="18" actId="20577"/>
          <ac:spMkLst>
            <pc:docMk/>
            <pc:sldMk cId="0" sldId="287"/>
            <ac:spMk id="502" creationId="{00000000-0000-0000-0000-000000000000}"/>
          </ac:spMkLst>
        </pc:spChg>
      </pc:sldChg>
    </pc:docChg>
  </pc:docChgLst>
  <pc:docChgLst>
    <pc:chgData name="Jelena Vidovic" userId="S::j.vidovic@levi9.com::e03058c0-e445-433c-854d-8903774faea5" providerId="AD" clId="Web-{BD241A42-A908-4317-BB3C-4A1C74C97C9C}"/>
    <pc:docChg chg="modSld">
      <pc:chgData name="Jelena Vidovic" userId="S::j.vidovic@levi9.com::e03058c0-e445-433c-854d-8903774faea5" providerId="AD" clId="Web-{BD241A42-A908-4317-BB3C-4A1C74C97C9C}" dt="2023-05-11T13:21:49.356" v="206" actId="20577"/>
      <pc:docMkLst>
        <pc:docMk/>
      </pc:docMkLst>
      <pc:sldChg chg="modSp">
        <pc:chgData name="Jelena Vidovic" userId="S::j.vidovic@levi9.com::e03058c0-e445-433c-854d-8903774faea5" providerId="AD" clId="Web-{BD241A42-A908-4317-BB3C-4A1C74C97C9C}" dt="2023-05-11T13:17:46.192" v="199" actId="20577"/>
        <pc:sldMkLst>
          <pc:docMk/>
          <pc:sldMk cId="0" sldId="326"/>
        </pc:sldMkLst>
        <pc:spChg chg="mod">
          <ac:chgData name="Jelena Vidovic" userId="S::j.vidovic@levi9.com::e03058c0-e445-433c-854d-8903774faea5" providerId="AD" clId="Web-{BD241A42-A908-4317-BB3C-4A1C74C97C9C}" dt="2023-05-11T13:17:46.192" v="199" actId="20577"/>
          <ac:spMkLst>
            <pc:docMk/>
            <pc:sldMk cId="0" sldId="326"/>
            <ac:spMk id="655" creationId="{00000000-0000-0000-0000-000000000000}"/>
          </ac:spMkLst>
        </pc:spChg>
      </pc:sldChg>
      <pc:sldChg chg="modSp">
        <pc:chgData name="Jelena Vidovic" userId="S::j.vidovic@levi9.com::e03058c0-e445-433c-854d-8903774faea5" providerId="AD" clId="Web-{BD241A42-A908-4317-BB3C-4A1C74C97C9C}" dt="2023-05-11T13:19:42.368" v="204" actId="20577"/>
        <pc:sldMkLst>
          <pc:docMk/>
          <pc:sldMk cId="0" sldId="328"/>
        </pc:sldMkLst>
        <pc:spChg chg="mod">
          <ac:chgData name="Jelena Vidovic" userId="S::j.vidovic@levi9.com::e03058c0-e445-433c-854d-8903774faea5" providerId="AD" clId="Web-{BD241A42-A908-4317-BB3C-4A1C74C97C9C}" dt="2023-05-11T13:19:42.368" v="204" actId="20577"/>
          <ac:spMkLst>
            <pc:docMk/>
            <pc:sldMk cId="0" sldId="328"/>
            <ac:spMk id="661" creationId="{00000000-0000-0000-0000-000000000000}"/>
          </ac:spMkLst>
        </pc:spChg>
      </pc:sldChg>
      <pc:sldChg chg="modSp">
        <pc:chgData name="Jelena Vidovic" userId="S::j.vidovic@levi9.com::e03058c0-e445-433c-854d-8903774faea5" providerId="AD" clId="Web-{BD241A42-A908-4317-BB3C-4A1C74C97C9C}" dt="2023-05-11T13:21:49.356" v="206" actId="20577"/>
        <pc:sldMkLst>
          <pc:docMk/>
          <pc:sldMk cId="0" sldId="332"/>
        </pc:sldMkLst>
        <pc:spChg chg="mod">
          <ac:chgData name="Jelena Vidovic" userId="S::j.vidovic@levi9.com::e03058c0-e445-433c-854d-8903774faea5" providerId="AD" clId="Web-{BD241A42-A908-4317-BB3C-4A1C74C97C9C}" dt="2023-05-11T13:21:49.356" v="206" actId="20577"/>
          <ac:spMkLst>
            <pc:docMk/>
            <pc:sldMk cId="0" sldId="332"/>
            <ac:spMk id="676" creationId="{00000000-0000-0000-0000-000000000000}"/>
          </ac:spMkLst>
        </pc:spChg>
      </pc:sldChg>
    </pc:docChg>
  </pc:docChgLst>
  <pc:docChgLst>
    <pc:chgData name="Marija Petrovic" userId="b5d1a22b-4b95-49a1-9779-213c7f68a83a" providerId="ADAL" clId="{BA16BAF0-BA69-45CF-9485-B1B24992846F}"/>
    <pc:docChg chg="modSld sldOrd">
      <pc:chgData name="Marija Petrovic" userId="b5d1a22b-4b95-49a1-9779-213c7f68a83a" providerId="ADAL" clId="{BA16BAF0-BA69-45CF-9485-B1B24992846F}" dt="2023-03-30T10:24:08.506" v="1"/>
      <pc:docMkLst>
        <pc:docMk/>
      </pc:docMkLst>
      <pc:sldChg chg="ord">
        <pc:chgData name="Marija Petrovic" userId="b5d1a22b-4b95-49a1-9779-213c7f68a83a" providerId="ADAL" clId="{BA16BAF0-BA69-45CF-9485-B1B24992846F}" dt="2023-03-30T10:24:08.506" v="1"/>
        <pc:sldMkLst>
          <pc:docMk/>
          <pc:sldMk cId="0"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38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38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38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38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38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558D4E5-4C15-479D-ADCA-E472AC630F6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PlaceHolder 1"/>
          <p:cNvSpPr>
            <a:spLocks noGrp="1" noRot="1" noChangeAspect="1"/>
          </p:cNvSpPr>
          <p:nvPr>
            <p:ph type="sldImg"/>
          </p:nvPr>
        </p:nvSpPr>
        <p:spPr>
          <a:xfrm>
            <a:off x="685800" y="681038"/>
            <a:ext cx="5486400" cy="3086100"/>
          </a:xfrm>
          <a:prstGeom prst="rect">
            <a:avLst/>
          </a:prstGeom>
        </p:spPr>
      </p:sp>
      <p:sp>
        <p:nvSpPr>
          <p:cNvPr id="687"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688"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CAD82425-0A52-44E6-8A39-A35F8F4ACF41}" type="slidenum">
              <a:rPr lang="en-GB" sz="1000" b="0" strike="noStrike" spc="-1">
                <a:latin typeface="+mn-lt"/>
              </a:rPr>
              <a:t>3</a:t>
            </a:fld>
            <a:endParaRPr lang="en-US" sz="1000" b="0" strike="noStrike" spc="-1">
              <a:latin typeface="Tw Cen M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PlaceHolder 1"/>
          <p:cNvSpPr>
            <a:spLocks noGrp="1" noRot="1" noChangeAspect="1"/>
          </p:cNvSpPr>
          <p:nvPr>
            <p:ph type="sldImg"/>
          </p:nvPr>
        </p:nvSpPr>
        <p:spPr>
          <a:xfrm>
            <a:off x="685800" y="681038"/>
            <a:ext cx="5486400" cy="3086100"/>
          </a:xfrm>
          <a:prstGeom prst="rect">
            <a:avLst/>
          </a:prstGeom>
        </p:spPr>
      </p:sp>
      <p:sp>
        <p:nvSpPr>
          <p:cNvPr id="690"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691"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DF32C6D0-AB1A-466C-B94A-FCAB88083C4F}" type="slidenum">
              <a:rPr lang="en-GB" sz="1000" b="0" strike="noStrike" spc="-1">
                <a:latin typeface="+mn-lt"/>
              </a:rPr>
              <a:t>13</a:t>
            </a:fld>
            <a:endParaRPr lang="en-US" sz="1000" b="0" strike="noStrike" spc="-1">
              <a:latin typeface="Tw Cen M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PlaceHolder 1"/>
          <p:cNvSpPr>
            <a:spLocks noGrp="1" noRot="1" noChangeAspect="1"/>
          </p:cNvSpPr>
          <p:nvPr>
            <p:ph type="sldImg"/>
          </p:nvPr>
        </p:nvSpPr>
        <p:spPr>
          <a:xfrm>
            <a:off x="685800" y="681038"/>
            <a:ext cx="5486400" cy="3086100"/>
          </a:xfrm>
          <a:prstGeom prst="rect">
            <a:avLst/>
          </a:prstGeom>
        </p:spPr>
      </p:sp>
      <p:sp>
        <p:nvSpPr>
          <p:cNvPr id="693"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694"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FF9E8974-7180-422C-9DA1-90E3D040B6FE}" type="slidenum">
              <a:rPr lang="en-GB" sz="1000" b="0" strike="noStrike" spc="-1">
                <a:latin typeface="+mn-lt"/>
              </a:rPr>
              <a:t>48</a:t>
            </a:fld>
            <a:endParaRPr lang="en-US" sz="1000" b="0" strike="noStrike" spc="-1">
              <a:latin typeface="Tw Cen M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PlaceHolder 1"/>
          <p:cNvSpPr>
            <a:spLocks noGrp="1" noRot="1" noChangeAspect="1"/>
          </p:cNvSpPr>
          <p:nvPr>
            <p:ph type="sldImg"/>
          </p:nvPr>
        </p:nvSpPr>
        <p:spPr>
          <a:xfrm>
            <a:off x="685800" y="681038"/>
            <a:ext cx="5486400" cy="3086100"/>
          </a:xfrm>
          <a:prstGeom prst="rect">
            <a:avLst/>
          </a:prstGeom>
        </p:spPr>
      </p:sp>
      <p:sp>
        <p:nvSpPr>
          <p:cNvPr id="696"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697"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666DA167-DD2D-4805-8E0C-23FEE75DCA0F}" type="slidenum">
              <a:rPr lang="en-GB" sz="1000" b="0" strike="noStrike" spc="-1">
                <a:latin typeface="+mn-lt"/>
              </a:rPr>
              <a:t>55</a:t>
            </a:fld>
            <a:endParaRPr lang="en-US" sz="1000" b="0" strike="noStrike" spc="-1">
              <a:latin typeface="Tw Cen M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PlaceHolder 1"/>
          <p:cNvSpPr>
            <a:spLocks noGrp="1" noRot="1" noChangeAspect="1"/>
          </p:cNvSpPr>
          <p:nvPr>
            <p:ph type="sldImg"/>
          </p:nvPr>
        </p:nvSpPr>
        <p:spPr>
          <a:xfrm>
            <a:off x="685800" y="681038"/>
            <a:ext cx="5486400" cy="3086100"/>
          </a:xfrm>
          <a:prstGeom prst="rect">
            <a:avLst/>
          </a:prstGeom>
        </p:spPr>
      </p:sp>
      <p:sp>
        <p:nvSpPr>
          <p:cNvPr id="699"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700"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C87827F9-5B11-41EB-81A5-D6C807AA639C}" type="slidenum">
              <a:rPr lang="en-GB" sz="1000" b="0" strike="noStrike" spc="-1">
                <a:latin typeface="+mn-lt"/>
              </a:rPr>
              <a:t>61</a:t>
            </a:fld>
            <a:endParaRPr lang="en-US" sz="1000" b="0" strike="noStrike" spc="-1">
              <a:latin typeface="Tw Cen M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noRot="1" noChangeAspect="1"/>
          </p:cNvSpPr>
          <p:nvPr>
            <p:ph type="sldImg"/>
          </p:nvPr>
        </p:nvSpPr>
        <p:spPr>
          <a:xfrm>
            <a:off x="685800" y="681038"/>
            <a:ext cx="5486400" cy="3086100"/>
          </a:xfrm>
          <a:prstGeom prst="rect">
            <a:avLst/>
          </a:prstGeom>
        </p:spPr>
      </p:sp>
      <p:sp>
        <p:nvSpPr>
          <p:cNvPr id="702" name="PlaceHolder 2"/>
          <p:cNvSpPr>
            <a:spLocks noGrp="1"/>
          </p:cNvSpPr>
          <p:nvPr>
            <p:ph type="body"/>
          </p:nvPr>
        </p:nvSpPr>
        <p:spPr>
          <a:xfrm>
            <a:off x="685800" y="3938760"/>
            <a:ext cx="5485680" cy="4745880"/>
          </a:xfrm>
          <a:prstGeom prst="rect">
            <a:avLst/>
          </a:prstGeom>
        </p:spPr>
        <p:txBody>
          <a:bodyPr lIns="0" tIns="0" rIns="0" bIns="0">
            <a:noAutofit/>
          </a:bodyPr>
          <a:lstStyle/>
          <a:p>
            <a:endParaRPr lang="en-US" sz="2000" b="0" strike="noStrike" spc="-1">
              <a:latin typeface="Arial"/>
            </a:endParaRPr>
          </a:p>
        </p:txBody>
      </p:sp>
      <p:sp>
        <p:nvSpPr>
          <p:cNvPr id="703" name="CustomShape 3"/>
          <p:cNvSpPr/>
          <p:nvPr/>
        </p:nvSpPr>
        <p:spPr>
          <a:xfrm>
            <a:off x="5778000" y="8856720"/>
            <a:ext cx="1079280" cy="25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fld id="{2533A524-5D5C-42D0-AE77-2562983C5786}" type="slidenum">
              <a:rPr lang="en-GB" sz="1000" b="0" strike="noStrike" spc="-1">
                <a:latin typeface="+mn-lt"/>
              </a:rPr>
              <a:t>63</a:t>
            </a:fld>
            <a:endParaRPr lang="en-US" sz="1000" b="0" strike="noStrike" spc="-1">
              <a:latin typeface="Tw Cen M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8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8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9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9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9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0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0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0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4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5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53"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35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5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6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6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7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7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7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hidden="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39" name="CustomShape 2" hidden="1"/>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11231640" y="6250320"/>
            <a:ext cx="300960" cy="362520"/>
            <a:chOff x="11231640" y="6250320"/>
            <a:chExt cx="300960" cy="362520"/>
          </a:xfrm>
        </p:grpSpPr>
        <p:sp>
          <p:nvSpPr>
            <p:cNvPr id="3"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4"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5" name="CustomShape 6"/>
          <p:cNvSpPr/>
          <p:nvPr/>
        </p:nvSpPr>
        <p:spPr>
          <a:xfrm flipH="1">
            <a:off x="-3688560" y="0"/>
            <a:ext cx="19632240" cy="6959520"/>
          </a:xfrm>
          <a:prstGeom prst="rect">
            <a:avLst/>
          </a:prstGeom>
          <a:noFill/>
          <a:ln>
            <a:noFill/>
          </a:ln>
        </p:spPr>
        <p:style>
          <a:lnRef idx="0">
            <a:scrgbClr r="0" g="0" b="0"/>
          </a:lnRef>
          <a:fillRef idx="0">
            <a:scrgbClr r="0" g="0" b="0"/>
          </a:fillRef>
          <a:effectRef idx="0">
            <a:scrgbClr r="0" g="0" b="0"/>
          </a:effectRef>
          <a:fontRef idx="minor"/>
        </p:style>
      </p:sp>
      <p:sp>
        <p:nvSpPr>
          <p:cNvPr id="6" name="CustomShape 7"/>
          <p:cNvSpPr/>
          <p:nvPr/>
        </p:nvSpPr>
        <p:spPr>
          <a:xfrm>
            <a:off x="334800" y="333360"/>
            <a:ext cx="11521440" cy="619056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994320" y="1309680"/>
            <a:ext cx="2975040" cy="1256040"/>
            <a:chOff x="994320" y="1309680"/>
            <a:chExt cx="2975040" cy="1256040"/>
          </a:xfrm>
        </p:grpSpPr>
        <p:sp>
          <p:nvSpPr>
            <p:cNvPr id="8" name="CustomShape 9"/>
            <p:cNvSpPr/>
            <p:nvPr/>
          </p:nvSpPr>
          <p:spPr>
            <a:xfrm>
              <a:off x="994320" y="1309680"/>
              <a:ext cx="1004760" cy="1215720"/>
            </a:xfrm>
            <a:custGeom>
              <a:avLst/>
              <a:gdLst/>
              <a:ahLst/>
              <a:cxnLst/>
              <a:rect l="l" t="t" r="r" b="b"/>
              <a:pathLst>
                <a:path w="423" h="509">
                  <a:moveTo>
                    <a:pt x="358" y="55"/>
                  </a:moveTo>
                  <a:cubicBezTo>
                    <a:pt x="318" y="20"/>
                    <a:pt x="264" y="0"/>
                    <a:pt x="209" y="0"/>
                  </a:cubicBezTo>
                  <a:cubicBezTo>
                    <a:pt x="153" y="0"/>
                    <a:pt x="101" y="22"/>
                    <a:pt x="61" y="61"/>
                  </a:cubicBezTo>
                  <a:cubicBezTo>
                    <a:pt x="22" y="100"/>
                    <a:pt x="0" y="152"/>
                    <a:pt x="0" y="206"/>
                  </a:cubicBezTo>
                  <a:cubicBezTo>
                    <a:pt x="0" y="296"/>
                    <a:pt x="56" y="372"/>
                    <a:pt x="141" y="398"/>
                  </a:cubicBezTo>
                  <a:cubicBezTo>
                    <a:pt x="184" y="330"/>
                    <a:pt x="184" y="330"/>
                    <a:pt x="184" y="330"/>
                  </a:cubicBezTo>
                  <a:cubicBezTo>
                    <a:pt x="124" y="319"/>
                    <a:pt x="79" y="268"/>
                    <a:pt x="79" y="205"/>
                  </a:cubicBezTo>
                  <a:cubicBezTo>
                    <a:pt x="79" y="134"/>
                    <a:pt x="138" y="76"/>
                    <a:pt x="210" y="76"/>
                  </a:cubicBezTo>
                  <a:cubicBezTo>
                    <a:pt x="276" y="76"/>
                    <a:pt x="344" y="123"/>
                    <a:pt x="344" y="202"/>
                  </a:cubicBezTo>
                  <a:cubicBezTo>
                    <a:pt x="344" y="239"/>
                    <a:pt x="327" y="271"/>
                    <a:pt x="310" y="299"/>
                  </a:cubicBezTo>
                  <a:cubicBezTo>
                    <a:pt x="310" y="299"/>
                    <a:pt x="310" y="299"/>
                    <a:pt x="310" y="299"/>
                  </a:cubicBezTo>
                  <a:cubicBezTo>
                    <a:pt x="310" y="300"/>
                    <a:pt x="310" y="300"/>
                    <a:pt x="310" y="300"/>
                  </a:cubicBezTo>
                  <a:cubicBezTo>
                    <a:pt x="168" y="509"/>
                    <a:pt x="168" y="509"/>
                    <a:pt x="168" y="509"/>
                  </a:cubicBezTo>
                  <a:cubicBezTo>
                    <a:pt x="241" y="509"/>
                    <a:pt x="241" y="509"/>
                    <a:pt x="241" y="509"/>
                  </a:cubicBezTo>
                  <a:cubicBezTo>
                    <a:pt x="255" y="509"/>
                    <a:pt x="267" y="502"/>
                    <a:pt x="274" y="491"/>
                  </a:cubicBezTo>
                  <a:cubicBezTo>
                    <a:pt x="352" y="366"/>
                    <a:pt x="352" y="366"/>
                    <a:pt x="352" y="366"/>
                  </a:cubicBezTo>
                  <a:cubicBezTo>
                    <a:pt x="356" y="358"/>
                    <a:pt x="361" y="350"/>
                    <a:pt x="366" y="343"/>
                  </a:cubicBezTo>
                  <a:cubicBezTo>
                    <a:pt x="394" y="297"/>
                    <a:pt x="423" y="249"/>
                    <a:pt x="423" y="200"/>
                  </a:cubicBezTo>
                  <a:cubicBezTo>
                    <a:pt x="423" y="127"/>
                    <a:pt x="388" y="81"/>
                    <a:pt x="358" y="55"/>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1365480" y="1653480"/>
              <a:ext cx="262440" cy="264960"/>
            </a:xfrm>
            <a:prstGeom prst="ellipse">
              <a:avLst/>
            </a:prstGeom>
            <a:solidFill>
              <a:schemeClr val="bg1"/>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2210760" y="1469880"/>
              <a:ext cx="100080" cy="39888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2361240" y="1546920"/>
              <a:ext cx="331200" cy="331200"/>
            </a:xfrm>
            <a:custGeom>
              <a:avLst/>
              <a:gdLst/>
              <a:ahLst/>
              <a:cxnLst/>
              <a:rect l="l" t="t" r="r" b="b"/>
              <a:pathLst>
                <a:path w="140" h="139">
                  <a:moveTo>
                    <a:pt x="101" y="52"/>
                  </a:moveTo>
                  <a:cubicBezTo>
                    <a:pt x="101" y="51"/>
                    <a:pt x="99" y="43"/>
                    <a:pt x="93" y="37"/>
                  </a:cubicBezTo>
                  <a:cubicBezTo>
                    <a:pt x="88" y="32"/>
                    <a:pt x="81" y="29"/>
                    <a:pt x="73" y="29"/>
                  </a:cubicBezTo>
                  <a:cubicBezTo>
                    <a:pt x="62" y="29"/>
                    <a:pt x="56" y="34"/>
                    <a:pt x="52" y="38"/>
                  </a:cubicBezTo>
                  <a:cubicBezTo>
                    <a:pt x="48" y="41"/>
                    <a:pt x="46" y="46"/>
                    <a:pt x="44" y="52"/>
                  </a:cubicBezTo>
                  <a:lnTo>
                    <a:pt x="101" y="52"/>
                  </a:lnTo>
                  <a:close/>
                  <a:moveTo>
                    <a:pt x="140" y="77"/>
                  </a:moveTo>
                  <a:cubicBezTo>
                    <a:pt x="43" y="77"/>
                    <a:pt x="43" y="77"/>
                    <a:pt x="43" y="77"/>
                  </a:cubicBezTo>
                  <a:cubicBezTo>
                    <a:pt x="43" y="84"/>
                    <a:pt x="46" y="93"/>
                    <a:pt x="51" y="99"/>
                  </a:cubicBezTo>
                  <a:cubicBezTo>
                    <a:pt x="57" y="106"/>
                    <a:pt x="66" y="107"/>
                    <a:pt x="72" y="107"/>
                  </a:cubicBezTo>
                  <a:cubicBezTo>
                    <a:pt x="78" y="107"/>
                    <a:pt x="85" y="106"/>
                    <a:pt x="89" y="103"/>
                  </a:cubicBezTo>
                  <a:cubicBezTo>
                    <a:pt x="90" y="103"/>
                    <a:pt x="95" y="100"/>
                    <a:pt x="98" y="93"/>
                  </a:cubicBezTo>
                  <a:cubicBezTo>
                    <a:pt x="138" y="97"/>
                    <a:pt x="138" y="97"/>
                    <a:pt x="138" y="97"/>
                  </a:cubicBezTo>
                  <a:cubicBezTo>
                    <a:pt x="132" y="115"/>
                    <a:pt x="120" y="125"/>
                    <a:pt x="113" y="129"/>
                  </a:cubicBezTo>
                  <a:cubicBezTo>
                    <a:pt x="100" y="137"/>
                    <a:pt x="86" y="139"/>
                    <a:pt x="72" y="139"/>
                  </a:cubicBezTo>
                  <a:cubicBezTo>
                    <a:pt x="52" y="139"/>
                    <a:pt x="35" y="136"/>
                    <a:pt x="20" y="120"/>
                  </a:cubicBezTo>
                  <a:cubicBezTo>
                    <a:pt x="9" y="109"/>
                    <a:pt x="0" y="92"/>
                    <a:pt x="0" y="70"/>
                  </a:cubicBezTo>
                  <a:cubicBezTo>
                    <a:pt x="0" y="52"/>
                    <a:pt x="7" y="32"/>
                    <a:pt x="20" y="19"/>
                  </a:cubicBezTo>
                  <a:cubicBezTo>
                    <a:pt x="36" y="3"/>
                    <a:pt x="55" y="0"/>
                    <a:pt x="70" y="0"/>
                  </a:cubicBezTo>
                  <a:cubicBezTo>
                    <a:pt x="85" y="0"/>
                    <a:pt x="106" y="3"/>
                    <a:pt x="122" y="20"/>
                  </a:cubicBezTo>
                  <a:cubicBezTo>
                    <a:pt x="137" y="36"/>
                    <a:pt x="140" y="57"/>
                    <a:pt x="140" y="73"/>
                  </a:cubicBezTo>
                  <a:lnTo>
                    <a:pt x="140" y="77"/>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05040" y="1558800"/>
              <a:ext cx="375120" cy="309960"/>
            </a:xfrm>
            <a:custGeom>
              <a:avLst/>
              <a:gdLst/>
              <a:ahLst/>
              <a:cxnLst/>
              <a:rect l="l" t="t" r="r" b="b"/>
              <a:pathLst>
                <a:path w="317" h="262">
                  <a:moveTo>
                    <a:pt x="93" y="0"/>
                  </a:moveTo>
                  <a:lnTo>
                    <a:pt x="159" y="139"/>
                  </a:lnTo>
                  <a:lnTo>
                    <a:pt x="225" y="0"/>
                  </a:lnTo>
                  <a:lnTo>
                    <a:pt x="317" y="0"/>
                  </a:lnTo>
                  <a:lnTo>
                    <a:pt x="185" y="262"/>
                  </a:lnTo>
                  <a:lnTo>
                    <a:pt x="133" y="262"/>
                  </a:lnTo>
                  <a:lnTo>
                    <a:pt x="0" y="0"/>
                  </a:lnTo>
                  <a:lnTo>
                    <a:pt x="93"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3114000" y="1558800"/>
              <a:ext cx="99000" cy="309960"/>
            </a:xfrm>
            <a:custGeom>
              <a:avLst/>
              <a:gdLst/>
              <a:ahLst/>
              <a:cxnLst/>
              <a:rect l="l" t="t" r="r" b="b"/>
              <a:pathLst>
                <a:path w="42" h="130">
                  <a:moveTo>
                    <a:pt x="42" y="0"/>
                  </a:moveTo>
                  <a:cubicBezTo>
                    <a:pt x="42" y="97"/>
                    <a:pt x="42" y="97"/>
                    <a:pt x="42" y="97"/>
                  </a:cubicBezTo>
                  <a:cubicBezTo>
                    <a:pt x="42" y="115"/>
                    <a:pt x="27" y="130"/>
                    <a:pt x="9" y="130"/>
                  </a:cubicBezTo>
                  <a:cubicBezTo>
                    <a:pt x="0" y="130"/>
                    <a:pt x="0" y="130"/>
                    <a:pt x="0" y="130"/>
                  </a:cubicBezTo>
                  <a:cubicBezTo>
                    <a:pt x="0" y="0"/>
                    <a:pt x="0" y="0"/>
                    <a:pt x="0" y="0"/>
                  </a:cubicBezTo>
                  <a:lnTo>
                    <a:pt x="4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2208240" y="1940400"/>
              <a:ext cx="313560" cy="317160"/>
            </a:xfrm>
            <a:custGeom>
              <a:avLst/>
              <a:gdLst/>
              <a:ahLst/>
              <a:cxnLst/>
              <a:rect l="l" t="t"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2593800" y="1947600"/>
              <a:ext cx="99000" cy="309960"/>
            </a:xfrm>
            <a:custGeom>
              <a:avLst/>
              <a:gdLst/>
              <a:ahLst/>
              <a:cxnLst/>
              <a:rect l="l" t="t" r="r" b="b"/>
              <a:pathLst>
                <a:path w="42" h="130">
                  <a:moveTo>
                    <a:pt x="42" y="0"/>
                  </a:moveTo>
                  <a:cubicBezTo>
                    <a:pt x="42" y="98"/>
                    <a:pt x="42" y="98"/>
                    <a:pt x="42" y="98"/>
                  </a:cubicBezTo>
                  <a:cubicBezTo>
                    <a:pt x="42" y="116"/>
                    <a:pt x="27" y="130"/>
                    <a:pt x="10" y="130"/>
                  </a:cubicBezTo>
                  <a:cubicBezTo>
                    <a:pt x="0" y="130"/>
                    <a:pt x="0" y="130"/>
                    <a:pt x="0" y="130"/>
                  </a:cubicBezTo>
                  <a:cubicBezTo>
                    <a:pt x="0" y="0"/>
                    <a:pt x="0" y="0"/>
                    <a:pt x="0" y="0"/>
                  </a:cubicBezTo>
                  <a:lnTo>
                    <a:pt x="42"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2765520" y="1940400"/>
              <a:ext cx="312120" cy="317160"/>
            </a:xfrm>
            <a:custGeom>
              <a:avLst/>
              <a:gdLst/>
              <a:ahLst/>
              <a:cxnLst/>
              <a:rect l="l" t="t" r="r" b="b"/>
              <a:pathLst>
                <a:path w="132" h="133">
                  <a:moveTo>
                    <a:pt x="0" y="3"/>
                  </a:moveTo>
                  <a:cubicBezTo>
                    <a:pt x="42" y="3"/>
                    <a:pt x="42" y="3"/>
                    <a:pt x="42" y="3"/>
                  </a:cubicBezTo>
                  <a:cubicBezTo>
                    <a:pt x="42" y="19"/>
                    <a:pt x="42" y="19"/>
                    <a:pt x="42" y="19"/>
                  </a:cubicBezTo>
                  <a:cubicBezTo>
                    <a:pt x="54" y="2"/>
                    <a:pt x="70" y="0"/>
                    <a:pt x="82" y="0"/>
                  </a:cubicBezTo>
                  <a:cubicBezTo>
                    <a:pt x="93" y="0"/>
                    <a:pt x="108" y="2"/>
                    <a:pt x="119" y="13"/>
                  </a:cubicBezTo>
                  <a:cubicBezTo>
                    <a:pt x="131" y="25"/>
                    <a:pt x="132" y="40"/>
                    <a:pt x="132" y="51"/>
                  </a:cubicBezTo>
                  <a:cubicBezTo>
                    <a:pt x="132" y="133"/>
                    <a:pt x="132" y="133"/>
                    <a:pt x="132" y="133"/>
                  </a:cubicBezTo>
                  <a:cubicBezTo>
                    <a:pt x="90" y="133"/>
                    <a:pt x="90" y="133"/>
                    <a:pt x="90" y="133"/>
                  </a:cubicBezTo>
                  <a:cubicBezTo>
                    <a:pt x="90" y="66"/>
                    <a:pt x="90" y="66"/>
                    <a:pt x="90" y="66"/>
                  </a:cubicBezTo>
                  <a:cubicBezTo>
                    <a:pt x="90" y="58"/>
                    <a:pt x="90" y="47"/>
                    <a:pt x="83" y="40"/>
                  </a:cubicBezTo>
                  <a:cubicBezTo>
                    <a:pt x="80" y="37"/>
                    <a:pt x="75" y="35"/>
                    <a:pt x="67" y="35"/>
                  </a:cubicBezTo>
                  <a:cubicBezTo>
                    <a:pt x="59" y="35"/>
                    <a:pt x="53" y="38"/>
                    <a:pt x="50" y="42"/>
                  </a:cubicBezTo>
                  <a:cubicBezTo>
                    <a:pt x="43" y="49"/>
                    <a:pt x="42" y="58"/>
                    <a:pt x="42" y="66"/>
                  </a:cubicBezTo>
                  <a:cubicBezTo>
                    <a:pt x="42" y="133"/>
                    <a:pt x="42" y="133"/>
                    <a:pt x="42" y="133"/>
                  </a:cubicBezTo>
                  <a:cubicBezTo>
                    <a:pt x="0" y="133"/>
                    <a:pt x="0" y="133"/>
                    <a:pt x="0" y="133"/>
                  </a:cubicBezTo>
                  <a:lnTo>
                    <a:pt x="0" y="3"/>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3128400" y="1937880"/>
              <a:ext cx="330120" cy="329040"/>
            </a:xfrm>
            <a:custGeom>
              <a:avLst/>
              <a:gdLst/>
              <a:ahLst/>
              <a:cxnLst/>
              <a:rect l="l" t="t" r="r" b="b"/>
              <a:pathLst>
                <a:path w="139" h="138">
                  <a:moveTo>
                    <a:pt x="101" y="51"/>
                  </a:moveTo>
                  <a:cubicBezTo>
                    <a:pt x="100" y="50"/>
                    <a:pt x="98" y="42"/>
                    <a:pt x="92" y="36"/>
                  </a:cubicBezTo>
                  <a:cubicBezTo>
                    <a:pt x="87" y="32"/>
                    <a:pt x="81" y="29"/>
                    <a:pt x="72" y="29"/>
                  </a:cubicBezTo>
                  <a:cubicBezTo>
                    <a:pt x="61" y="29"/>
                    <a:pt x="55" y="33"/>
                    <a:pt x="51" y="37"/>
                  </a:cubicBezTo>
                  <a:cubicBezTo>
                    <a:pt x="48" y="41"/>
                    <a:pt x="45" y="45"/>
                    <a:pt x="44" y="51"/>
                  </a:cubicBezTo>
                  <a:lnTo>
                    <a:pt x="101" y="51"/>
                  </a:lnTo>
                  <a:close/>
                  <a:moveTo>
                    <a:pt x="139" y="76"/>
                  </a:moveTo>
                  <a:cubicBezTo>
                    <a:pt x="42" y="76"/>
                    <a:pt x="42" y="76"/>
                    <a:pt x="42" y="76"/>
                  </a:cubicBezTo>
                  <a:cubicBezTo>
                    <a:pt x="42" y="83"/>
                    <a:pt x="45" y="93"/>
                    <a:pt x="50" y="99"/>
                  </a:cubicBezTo>
                  <a:cubicBezTo>
                    <a:pt x="57" y="106"/>
                    <a:pt x="65" y="107"/>
                    <a:pt x="72" y="107"/>
                  </a:cubicBezTo>
                  <a:cubicBezTo>
                    <a:pt x="78" y="107"/>
                    <a:pt x="84" y="106"/>
                    <a:pt x="89" y="103"/>
                  </a:cubicBezTo>
                  <a:cubicBezTo>
                    <a:pt x="89" y="103"/>
                    <a:pt x="94" y="99"/>
                    <a:pt x="98" y="92"/>
                  </a:cubicBezTo>
                  <a:cubicBezTo>
                    <a:pt x="137" y="96"/>
                    <a:pt x="137" y="96"/>
                    <a:pt x="137" y="96"/>
                  </a:cubicBezTo>
                  <a:cubicBezTo>
                    <a:pt x="131" y="115"/>
                    <a:pt x="120" y="124"/>
                    <a:pt x="112" y="129"/>
                  </a:cubicBezTo>
                  <a:cubicBezTo>
                    <a:pt x="100" y="136"/>
                    <a:pt x="86" y="138"/>
                    <a:pt x="71" y="138"/>
                  </a:cubicBezTo>
                  <a:cubicBezTo>
                    <a:pt x="52" y="138"/>
                    <a:pt x="34" y="135"/>
                    <a:pt x="19" y="120"/>
                  </a:cubicBezTo>
                  <a:cubicBezTo>
                    <a:pt x="8" y="108"/>
                    <a:pt x="0" y="91"/>
                    <a:pt x="0" y="70"/>
                  </a:cubicBezTo>
                  <a:cubicBezTo>
                    <a:pt x="0" y="51"/>
                    <a:pt x="6" y="32"/>
                    <a:pt x="20" y="18"/>
                  </a:cubicBezTo>
                  <a:cubicBezTo>
                    <a:pt x="35" y="3"/>
                    <a:pt x="55" y="0"/>
                    <a:pt x="69" y="0"/>
                  </a:cubicBezTo>
                  <a:cubicBezTo>
                    <a:pt x="84" y="0"/>
                    <a:pt x="105" y="2"/>
                    <a:pt x="121" y="19"/>
                  </a:cubicBezTo>
                  <a:cubicBezTo>
                    <a:pt x="136" y="36"/>
                    <a:pt x="139" y="56"/>
                    <a:pt x="139" y="72"/>
                  </a:cubicBezTo>
                  <a:lnTo>
                    <a:pt x="139" y="76"/>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2212920" y="2389680"/>
              <a:ext cx="109440" cy="135720"/>
            </a:xfrm>
            <a:custGeom>
              <a:avLst/>
              <a:gdLst/>
              <a:ahLst/>
              <a:cxnLst/>
              <a:rect l="l" t="t" r="r" b="b"/>
              <a:pathLst>
                <a:path w="93" h="115">
                  <a:moveTo>
                    <a:pt x="93" y="0"/>
                  </a:moveTo>
                  <a:lnTo>
                    <a:pt x="93" y="14"/>
                  </a:lnTo>
                  <a:lnTo>
                    <a:pt x="55" y="14"/>
                  </a:lnTo>
                  <a:lnTo>
                    <a:pt x="55" y="115"/>
                  </a:lnTo>
                  <a:lnTo>
                    <a:pt x="39" y="115"/>
                  </a:lnTo>
                  <a:lnTo>
                    <a:pt x="39" y="14"/>
                  </a:lnTo>
                  <a:lnTo>
                    <a:pt x="0" y="14"/>
                  </a:lnTo>
                  <a:lnTo>
                    <a:pt x="0" y="0"/>
                  </a:lnTo>
                  <a:lnTo>
                    <a:pt x="93"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2313720" y="2422800"/>
              <a:ext cx="87120" cy="104760"/>
            </a:xfrm>
            <a:custGeom>
              <a:avLst/>
              <a:gdLst/>
              <a:ahLst/>
              <a:cxnLst/>
              <a:rect l="l" t="t" r="r" b="b"/>
              <a:pathLst>
                <a:path w="37" h="44">
                  <a:moveTo>
                    <a:pt x="28" y="2"/>
                  </a:moveTo>
                  <a:cubicBezTo>
                    <a:pt x="31" y="4"/>
                    <a:pt x="33" y="6"/>
                    <a:pt x="34" y="8"/>
                  </a:cubicBezTo>
                  <a:cubicBezTo>
                    <a:pt x="35" y="10"/>
                    <a:pt x="36" y="12"/>
                    <a:pt x="37" y="15"/>
                  </a:cubicBezTo>
                  <a:cubicBezTo>
                    <a:pt x="37" y="17"/>
                    <a:pt x="37" y="20"/>
                    <a:pt x="37" y="24"/>
                  </a:cubicBezTo>
                  <a:cubicBezTo>
                    <a:pt x="7" y="24"/>
                    <a:pt x="7" y="24"/>
                    <a:pt x="7" y="24"/>
                  </a:cubicBezTo>
                  <a:cubicBezTo>
                    <a:pt x="7" y="29"/>
                    <a:pt x="8" y="32"/>
                    <a:pt x="10" y="34"/>
                  </a:cubicBezTo>
                  <a:cubicBezTo>
                    <a:pt x="12" y="37"/>
                    <a:pt x="15" y="38"/>
                    <a:pt x="19" y="38"/>
                  </a:cubicBezTo>
                  <a:cubicBezTo>
                    <a:pt x="22" y="38"/>
                    <a:pt x="25" y="37"/>
                    <a:pt x="27"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3" y="0"/>
                    <a:pt x="19" y="0"/>
                  </a:cubicBezTo>
                  <a:cubicBezTo>
                    <a:pt x="22" y="0"/>
                    <a:pt x="25" y="1"/>
                    <a:pt x="28" y="2"/>
                  </a:cubicBezTo>
                  <a:moveTo>
                    <a:pt x="30" y="19"/>
                  </a:moveTo>
                  <a:cubicBezTo>
                    <a:pt x="30" y="16"/>
                    <a:pt x="29" y="13"/>
                    <a:pt x="28" y="11"/>
                  </a:cubicBezTo>
                  <a:cubicBezTo>
                    <a:pt x="26" y="8"/>
                    <a:pt x="23" y="6"/>
                    <a:pt x="19" y="6"/>
                  </a:cubicBezTo>
                  <a:cubicBezTo>
                    <a:pt x="16" y="6"/>
                    <a:pt x="13" y="8"/>
                    <a:pt x="11" y="10"/>
                  </a:cubicBezTo>
                  <a:cubicBezTo>
                    <a:pt x="9" y="12"/>
                    <a:pt x="8" y="15"/>
                    <a:pt x="7" y="19"/>
                  </a:cubicBezTo>
                  <a:lnTo>
                    <a:pt x="30" y="1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2418120" y="2422800"/>
              <a:ext cx="84600" cy="104760"/>
            </a:xfrm>
            <a:custGeom>
              <a:avLst/>
              <a:gdLst/>
              <a:ahLst/>
              <a:cxnLst/>
              <a:rect l="l" t="t" r="r" b="b"/>
              <a:pathLst>
                <a:path w="36" h="44">
                  <a:moveTo>
                    <a:pt x="31" y="3"/>
                  </a:moveTo>
                  <a:cubicBezTo>
                    <a:pt x="34" y="6"/>
                    <a:pt x="35" y="10"/>
                    <a:pt x="36" y="15"/>
                  </a:cubicBezTo>
                  <a:cubicBezTo>
                    <a:pt x="29" y="15"/>
                    <a:pt x="29" y="15"/>
                    <a:pt x="29" y="15"/>
                  </a:cubicBezTo>
                  <a:cubicBezTo>
                    <a:pt x="29" y="13"/>
                    <a:pt x="28" y="11"/>
                    <a:pt x="26" y="9"/>
                  </a:cubicBezTo>
                  <a:cubicBezTo>
                    <a:pt x="25" y="7"/>
                    <a:pt x="22" y="6"/>
                    <a:pt x="19" y="6"/>
                  </a:cubicBezTo>
                  <a:cubicBezTo>
                    <a:pt x="15" y="6"/>
                    <a:pt x="12" y="8"/>
                    <a:pt x="10" y="13"/>
                  </a:cubicBezTo>
                  <a:cubicBezTo>
                    <a:pt x="8" y="16"/>
                    <a:pt x="8" y="19"/>
                    <a:pt x="8" y="23"/>
                  </a:cubicBezTo>
                  <a:cubicBezTo>
                    <a:pt x="8" y="27"/>
                    <a:pt x="9" y="31"/>
                    <a:pt x="10" y="34"/>
                  </a:cubicBezTo>
                  <a:cubicBezTo>
                    <a:pt x="12" y="37"/>
                    <a:pt x="15" y="38"/>
                    <a:pt x="19" y="38"/>
                  </a:cubicBezTo>
                  <a:cubicBezTo>
                    <a:pt x="22" y="38"/>
                    <a:pt x="24" y="37"/>
                    <a:pt x="26" y="35"/>
                  </a:cubicBezTo>
                  <a:cubicBezTo>
                    <a:pt x="27" y="34"/>
                    <a:pt x="28" y="31"/>
                    <a:pt x="29" y="28"/>
                  </a:cubicBezTo>
                  <a:cubicBezTo>
                    <a:pt x="36" y="28"/>
                    <a:pt x="36" y="28"/>
                    <a:pt x="36" y="28"/>
                  </a:cubicBezTo>
                  <a:cubicBezTo>
                    <a:pt x="35" y="34"/>
                    <a:pt x="33" y="38"/>
                    <a:pt x="30" y="40"/>
                  </a:cubicBezTo>
                  <a:cubicBezTo>
                    <a:pt x="27" y="43"/>
                    <a:pt x="23" y="44"/>
                    <a:pt x="18" y="44"/>
                  </a:cubicBezTo>
                  <a:cubicBezTo>
                    <a:pt x="13" y="44"/>
                    <a:pt x="8" y="42"/>
                    <a:pt x="5" y="38"/>
                  </a:cubicBezTo>
                  <a:cubicBezTo>
                    <a:pt x="2" y="34"/>
                    <a:pt x="0" y="29"/>
                    <a:pt x="0" y="23"/>
                  </a:cubicBezTo>
                  <a:cubicBezTo>
                    <a:pt x="0" y="16"/>
                    <a:pt x="2" y="10"/>
                    <a:pt x="6" y="6"/>
                  </a:cubicBezTo>
                  <a:cubicBezTo>
                    <a:pt x="9" y="2"/>
                    <a:pt x="14" y="0"/>
                    <a:pt x="19" y="0"/>
                  </a:cubicBezTo>
                  <a:cubicBezTo>
                    <a:pt x="24" y="0"/>
                    <a:pt x="28" y="1"/>
                    <a:pt x="31" y="3"/>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2522520" y="2389680"/>
              <a:ext cx="79920" cy="135720"/>
            </a:xfrm>
            <a:custGeom>
              <a:avLst/>
              <a:gdLst/>
              <a:ahLst/>
              <a:cxnLst/>
              <a:rect l="l" t="t" r="r" b="b"/>
              <a:pathLst>
                <a:path w="34" h="57">
                  <a:moveTo>
                    <a:pt x="0" y="0"/>
                  </a:moveTo>
                  <a:cubicBezTo>
                    <a:pt x="7" y="0"/>
                    <a:pt x="7" y="0"/>
                    <a:pt x="7" y="0"/>
                  </a:cubicBezTo>
                  <a:cubicBezTo>
                    <a:pt x="7" y="21"/>
                    <a:pt x="7" y="21"/>
                    <a:pt x="7" y="21"/>
                  </a:cubicBezTo>
                  <a:cubicBezTo>
                    <a:pt x="8" y="19"/>
                    <a:pt x="10" y="17"/>
                    <a:pt x="11" y="16"/>
                  </a:cubicBezTo>
                  <a:cubicBezTo>
                    <a:pt x="13" y="15"/>
                    <a:pt x="16" y="14"/>
                    <a:pt x="20" y="14"/>
                  </a:cubicBezTo>
                  <a:cubicBezTo>
                    <a:pt x="26" y="14"/>
                    <a:pt x="30" y="16"/>
                    <a:pt x="32" y="21"/>
                  </a:cubicBezTo>
                  <a:cubicBezTo>
                    <a:pt x="33" y="23"/>
                    <a:pt x="34" y="26"/>
                    <a:pt x="34" y="30"/>
                  </a:cubicBezTo>
                  <a:cubicBezTo>
                    <a:pt x="34" y="57"/>
                    <a:pt x="34" y="57"/>
                    <a:pt x="34" y="57"/>
                  </a:cubicBezTo>
                  <a:cubicBezTo>
                    <a:pt x="26" y="57"/>
                    <a:pt x="26" y="57"/>
                    <a:pt x="26" y="57"/>
                  </a:cubicBezTo>
                  <a:cubicBezTo>
                    <a:pt x="26" y="31"/>
                    <a:pt x="26" y="31"/>
                    <a:pt x="26" y="31"/>
                  </a:cubicBezTo>
                  <a:cubicBezTo>
                    <a:pt x="26" y="28"/>
                    <a:pt x="26" y="25"/>
                    <a:pt x="25" y="24"/>
                  </a:cubicBezTo>
                  <a:cubicBezTo>
                    <a:pt x="24" y="22"/>
                    <a:pt x="22" y="21"/>
                    <a:pt x="18" y="21"/>
                  </a:cubicBezTo>
                  <a:cubicBezTo>
                    <a:pt x="15" y="21"/>
                    <a:pt x="13" y="22"/>
                    <a:pt x="10" y="23"/>
                  </a:cubicBezTo>
                  <a:cubicBezTo>
                    <a:pt x="8" y="25"/>
                    <a:pt x="7" y="29"/>
                    <a:pt x="7" y="35"/>
                  </a:cubicBezTo>
                  <a:cubicBezTo>
                    <a:pt x="7" y="57"/>
                    <a:pt x="7" y="57"/>
                    <a:pt x="7" y="57"/>
                  </a:cubicBezTo>
                  <a:cubicBezTo>
                    <a:pt x="0" y="57"/>
                    <a:pt x="0" y="57"/>
                    <a:pt x="0" y="57"/>
                  </a:cubicBez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2629080" y="2422800"/>
              <a:ext cx="79920" cy="102600"/>
            </a:xfrm>
            <a:custGeom>
              <a:avLst/>
              <a:gdLst/>
              <a:ahLst/>
              <a:cxnLst/>
              <a:rect l="l" t="t" r="r" b="b"/>
              <a:pathLst>
                <a:path w="34" h="43">
                  <a:moveTo>
                    <a:pt x="0" y="1"/>
                  </a:moveTo>
                  <a:cubicBezTo>
                    <a:pt x="6" y="1"/>
                    <a:pt x="6" y="1"/>
                    <a:pt x="6" y="1"/>
                  </a:cubicBezTo>
                  <a:cubicBezTo>
                    <a:pt x="6" y="7"/>
                    <a:pt x="6" y="7"/>
                    <a:pt x="6" y="7"/>
                  </a:cubicBezTo>
                  <a:cubicBezTo>
                    <a:pt x="8" y="5"/>
                    <a:pt x="10" y="3"/>
                    <a:pt x="13" y="2"/>
                  </a:cubicBezTo>
                  <a:cubicBezTo>
                    <a:pt x="15" y="1"/>
                    <a:pt x="17" y="0"/>
                    <a:pt x="20" y="0"/>
                  </a:cubicBezTo>
                  <a:cubicBezTo>
                    <a:pt x="26" y="0"/>
                    <a:pt x="30" y="2"/>
                    <a:pt x="32" y="7"/>
                  </a:cubicBezTo>
                  <a:cubicBezTo>
                    <a:pt x="33" y="9"/>
                    <a:pt x="34" y="12"/>
                    <a:pt x="34" y="16"/>
                  </a:cubicBezTo>
                  <a:cubicBezTo>
                    <a:pt x="34" y="43"/>
                    <a:pt x="34" y="43"/>
                    <a:pt x="34" y="43"/>
                  </a:cubicBezTo>
                  <a:cubicBezTo>
                    <a:pt x="26" y="43"/>
                    <a:pt x="26" y="43"/>
                    <a:pt x="26" y="43"/>
                  </a:cubicBezTo>
                  <a:cubicBezTo>
                    <a:pt x="26" y="17"/>
                    <a:pt x="26" y="17"/>
                    <a:pt x="26" y="17"/>
                  </a:cubicBezTo>
                  <a:cubicBezTo>
                    <a:pt x="26" y="14"/>
                    <a:pt x="26" y="12"/>
                    <a:pt x="25" y="11"/>
                  </a:cubicBezTo>
                  <a:cubicBezTo>
                    <a:pt x="24" y="8"/>
                    <a:pt x="22" y="7"/>
                    <a:pt x="19" y="7"/>
                  </a:cubicBezTo>
                  <a:cubicBezTo>
                    <a:pt x="17" y="7"/>
                    <a:pt x="16" y="7"/>
                    <a:pt x="14" y="7"/>
                  </a:cubicBezTo>
                  <a:cubicBezTo>
                    <a:pt x="13" y="8"/>
                    <a:pt x="11" y="9"/>
                    <a:pt x="9" y="11"/>
                  </a:cubicBezTo>
                  <a:cubicBezTo>
                    <a:pt x="8" y="12"/>
                    <a:pt x="8" y="13"/>
                    <a:pt x="7" y="15"/>
                  </a:cubicBezTo>
                  <a:cubicBezTo>
                    <a:pt x="7" y="16"/>
                    <a:pt x="7" y="18"/>
                    <a:pt x="7" y="21"/>
                  </a:cubicBezTo>
                  <a:cubicBezTo>
                    <a:pt x="7" y="43"/>
                    <a:pt x="7" y="43"/>
                    <a:pt x="7" y="43"/>
                  </a:cubicBezTo>
                  <a:cubicBezTo>
                    <a:pt x="0" y="43"/>
                    <a:pt x="0" y="43"/>
                    <a:pt x="0" y="43"/>
                  </a:cubicBezTo>
                  <a:lnTo>
                    <a:pt x="0" y="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2728800" y="2422800"/>
              <a:ext cx="90720" cy="104760"/>
            </a:xfrm>
            <a:custGeom>
              <a:avLst/>
              <a:gdLst/>
              <a:ahLst/>
              <a:cxnLst/>
              <a:rect l="l" t="t" r="r" b="b"/>
              <a:pathLst>
                <a:path w="38" h="44">
                  <a:moveTo>
                    <a:pt x="33" y="5"/>
                  </a:moveTo>
                  <a:cubicBezTo>
                    <a:pt x="36" y="9"/>
                    <a:pt x="38" y="14"/>
                    <a:pt x="38" y="21"/>
                  </a:cubicBezTo>
                  <a:cubicBezTo>
                    <a:pt x="38" y="28"/>
                    <a:pt x="37" y="33"/>
                    <a:pt x="33" y="38"/>
                  </a:cubicBezTo>
                  <a:cubicBezTo>
                    <a:pt x="30" y="42"/>
                    <a:pt x="25" y="44"/>
                    <a:pt x="18" y="44"/>
                  </a:cubicBezTo>
                  <a:cubicBezTo>
                    <a:pt x="13" y="44"/>
                    <a:pt x="8" y="42"/>
                    <a:pt x="5" y="39"/>
                  </a:cubicBezTo>
                  <a:cubicBezTo>
                    <a:pt x="2" y="35"/>
                    <a:pt x="0" y="29"/>
                    <a:pt x="0" y="23"/>
                  </a:cubicBezTo>
                  <a:cubicBezTo>
                    <a:pt x="0" y="16"/>
                    <a:pt x="2" y="10"/>
                    <a:pt x="5" y="6"/>
                  </a:cubicBezTo>
                  <a:cubicBezTo>
                    <a:pt x="9" y="2"/>
                    <a:pt x="13" y="0"/>
                    <a:pt x="19" y="0"/>
                  </a:cubicBezTo>
                  <a:cubicBezTo>
                    <a:pt x="25" y="0"/>
                    <a:pt x="29" y="2"/>
                    <a:pt x="33" y="5"/>
                  </a:cubicBezTo>
                  <a:moveTo>
                    <a:pt x="28" y="33"/>
                  </a:moveTo>
                  <a:cubicBezTo>
                    <a:pt x="30" y="30"/>
                    <a:pt x="31" y="26"/>
                    <a:pt x="31" y="21"/>
                  </a:cubicBezTo>
                  <a:cubicBezTo>
                    <a:pt x="31" y="17"/>
                    <a:pt x="30" y="14"/>
                    <a:pt x="29" y="12"/>
                  </a:cubicBezTo>
                  <a:cubicBezTo>
                    <a:pt x="27" y="8"/>
                    <a:pt x="24" y="6"/>
                    <a:pt x="19" y="6"/>
                  </a:cubicBezTo>
                  <a:cubicBezTo>
                    <a:pt x="15" y="6"/>
                    <a:pt x="12" y="8"/>
                    <a:pt x="10" y="11"/>
                  </a:cubicBezTo>
                  <a:cubicBezTo>
                    <a:pt x="8" y="14"/>
                    <a:pt x="7" y="18"/>
                    <a:pt x="7" y="23"/>
                  </a:cubicBezTo>
                  <a:cubicBezTo>
                    <a:pt x="7" y="27"/>
                    <a:pt x="8" y="31"/>
                    <a:pt x="10" y="34"/>
                  </a:cubicBezTo>
                  <a:cubicBezTo>
                    <a:pt x="12" y="37"/>
                    <a:pt x="15" y="38"/>
                    <a:pt x="19" y="38"/>
                  </a:cubicBezTo>
                  <a:cubicBezTo>
                    <a:pt x="24" y="38"/>
                    <a:pt x="27" y="37"/>
                    <a:pt x="28" y="33"/>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2843640" y="2389680"/>
              <a:ext cx="15840" cy="135720"/>
            </a:xfrm>
            <a:prstGeom prst="rect">
              <a:avLst/>
            </a:prstGeom>
            <a:solidFill>
              <a:schemeClr val="bg1"/>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2879280" y="2422800"/>
              <a:ext cx="91800" cy="104760"/>
            </a:xfrm>
            <a:custGeom>
              <a:avLst/>
              <a:gdLst/>
              <a:ahLst/>
              <a:cxnLst/>
              <a:rect l="l" t="t" r="r" b="b"/>
              <a:pathLst>
                <a:path w="39" h="44">
                  <a:moveTo>
                    <a:pt x="33" y="5"/>
                  </a:moveTo>
                  <a:cubicBezTo>
                    <a:pt x="37" y="9"/>
                    <a:pt x="39" y="14"/>
                    <a:pt x="39" y="21"/>
                  </a:cubicBezTo>
                  <a:cubicBezTo>
                    <a:pt x="39" y="28"/>
                    <a:pt x="37" y="33"/>
                    <a:pt x="34" y="38"/>
                  </a:cubicBezTo>
                  <a:cubicBezTo>
                    <a:pt x="31" y="42"/>
                    <a:pt x="26" y="44"/>
                    <a:pt x="19" y="44"/>
                  </a:cubicBezTo>
                  <a:cubicBezTo>
                    <a:pt x="13" y="44"/>
                    <a:pt x="9" y="42"/>
                    <a:pt x="5" y="39"/>
                  </a:cubicBezTo>
                  <a:cubicBezTo>
                    <a:pt x="2" y="35"/>
                    <a:pt x="0" y="29"/>
                    <a:pt x="0" y="23"/>
                  </a:cubicBezTo>
                  <a:cubicBezTo>
                    <a:pt x="0" y="16"/>
                    <a:pt x="2" y="10"/>
                    <a:pt x="6" y="6"/>
                  </a:cubicBezTo>
                  <a:cubicBezTo>
                    <a:pt x="9" y="2"/>
                    <a:pt x="14" y="0"/>
                    <a:pt x="20" y="0"/>
                  </a:cubicBezTo>
                  <a:cubicBezTo>
                    <a:pt x="25" y="0"/>
                    <a:pt x="30" y="2"/>
                    <a:pt x="33" y="5"/>
                  </a:cubicBezTo>
                  <a:moveTo>
                    <a:pt x="29" y="33"/>
                  </a:moveTo>
                  <a:cubicBezTo>
                    <a:pt x="31" y="30"/>
                    <a:pt x="31" y="26"/>
                    <a:pt x="31" y="21"/>
                  </a:cubicBezTo>
                  <a:cubicBezTo>
                    <a:pt x="31" y="17"/>
                    <a:pt x="31" y="14"/>
                    <a:pt x="30" y="12"/>
                  </a:cubicBezTo>
                  <a:cubicBezTo>
                    <a:pt x="28" y="8"/>
                    <a:pt x="24" y="6"/>
                    <a:pt x="20" y="6"/>
                  </a:cubicBezTo>
                  <a:cubicBezTo>
                    <a:pt x="15" y="6"/>
                    <a:pt x="12" y="8"/>
                    <a:pt x="10" y="11"/>
                  </a:cubicBezTo>
                  <a:cubicBezTo>
                    <a:pt x="8" y="14"/>
                    <a:pt x="7" y="18"/>
                    <a:pt x="7" y="23"/>
                  </a:cubicBezTo>
                  <a:cubicBezTo>
                    <a:pt x="7" y="27"/>
                    <a:pt x="8" y="31"/>
                    <a:pt x="10" y="34"/>
                  </a:cubicBezTo>
                  <a:cubicBezTo>
                    <a:pt x="12" y="37"/>
                    <a:pt x="15" y="38"/>
                    <a:pt x="20" y="38"/>
                  </a:cubicBezTo>
                  <a:cubicBezTo>
                    <a:pt x="24" y="38"/>
                    <a:pt x="27" y="37"/>
                    <a:pt x="29" y="33"/>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2986200" y="2425320"/>
              <a:ext cx="87120" cy="140400"/>
            </a:xfrm>
            <a:custGeom>
              <a:avLst/>
              <a:gdLst/>
              <a:ahLst/>
              <a:cxnLst/>
              <a:rect l="l" t="t" r="r" b="b"/>
              <a:pathLst>
                <a:path w="37" h="59">
                  <a:moveTo>
                    <a:pt x="26" y="2"/>
                  </a:moveTo>
                  <a:cubicBezTo>
                    <a:pt x="28" y="3"/>
                    <a:pt x="29" y="4"/>
                    <a:pt x="30" y="6"/>
                  </a:cubicBezTo>
                  <a:cubicBezTo>
                    <a:pt x="30" y="1"/>
                    <a:pt x="30" y="1"/>
                    <a:pt x="30" y="1"/>
                  </a:cubicBezTo>
                  <a:cubicBezTo>
                    <a:pt x="37" y="1"/>
                    <a:pt x="37" y="1"/>
                    <a:pt x="37" y="1"/>
                  </a:cubicBezTo>
                  <a:cubicBezTo>
                    <a:pt x="37" y="38"/>
                    <a:pt x="37" y="38"/>
                    <a:pt x="37" y="38"/>
                  </a:cubicBezTo>
                  <a:cubicBezTo>
                    <a:pt x="37" y="44"/>
                    <a:pt x="36" y="48"/>
                    <a:pt x="34" y="51"/>
                  </a:cubicBezTo>
                  <a:cubicBezTo>
                    <a:pt x="32" y="57"/>
                    <a:pt x="26" y="59"/>
                    <a:pt x="18" y="59"/>
                  </a:cubicBezTo>
                  <a:cubicBezTo>
                    <a:pt x="14" y="59"/>
                    <a:pt x="10" y="58"/>
                    <a:pt x="7" y="56"/>
                  </a:cubicBezTo>
                  <a:cubicBezTo>
                    <a:pt x="4" y="54"/>
                    <a:pt x="2" y="51"/>
                    <a:pt x="2" y="47"/>
                  </a:cubicBezTo>
                  <a:cubicBezTo>
                    <a:pt x="9" y="47"/>
                    <a:pt x="9" y="47"/>
                    <a:pt x="9" y="47"/>
                  </a:cubicBezTo>
                  <a:cubicBezTo>
                    <a:pt x="9" y="49"/>
                    <a:pt x="10" y="50"/>
                    <a:pt x="11" y="51"/>
                  </a:cubicBezTo>
                  <a:cubicBezTo>
                    <a:pt x="12" y="53"/>
                    <a:pt x="15" y="54"/>
                    <a:pt x="18" y="54"/>
                  </a:cubicBezTo>
                  <a:cubicBezTo>
                    <a:pt x="24" y="54"/>
                    <a:pt x="27" y="52"/>
                    <a:pt x="29" y="48"/>
                  </a:cubicBezTo>
                  <a:cubicBezTo>
                    <a:pt x="30" y="46"/>
                    <a:pt x="30" y="42"/>
                    <a:pt x="30" y="36"/>
                  </a:cubicBezTo>
                  <a:cubicBezTo>
                    <a:pt x="29" y="38"/>
                    <a:pt x="27" y="40"/>
                    <a:pt x="25" y="41"/>
                  </a:cubicBezTo>
                  <a:cubicBezTo>
                    <a:pt x="23" y="42"/>
                    <a:pt x="20" y="42"/>
                    <a:pt x="17" y="42"/>
                  </a:cubicBezTo>
                  <a:cubicBezTo>
                    <a:pt x="13" y="42"/>
                    <a:pt x="9" y="41"/>
                    <a:pt x="5" y="38"/>
                  </a:cubicBezTo>
                  <a:cubicBezTo>
                    <a:pt x="2" y="34"/>
                    <a:pt x="0" y="29"/>
                    <a:pt x="0" y="22"/>
                  </a:cubicBezTo>
                  <a:cubicBezTo>
                    <a:pt x="0" y="15"/>
                    <a:pt x="2" y="9"/>
                    <a:pt x="5" y="5"/>
                  </a:cubicBezTo>
                  <a:cubicBezTo>
                    <a:pt x="9" y="1"/>
                    <a:pt x="13" y="0"/>
                    <a:pt x="18" y="0"/>
                  </a:cubicBezTo>
                  <a:cubicBezTo>
                    <a:pt x="21" y="0"/>
                    <a:pt x="24" y="0"/>
                    <a:pt x="26" y="2"/>
                  </a:cubicBezTo>
                  <a:moveTo>
                    <a:pt x="27" y="9"/>
                  </a:moveTo>
                  <a:cubicBezTo>
                    <a:pt x="25" y="7"/>
                    <a:pt x="22" y="6"/>
                    <a:pt x="19" y="6"/>
                  </a:cubicBezTo>
                  <a:cubicBezTo>
                    <a:pt x="14" y="6"/>
                    <a:pt x="11" y="8"/>
                    <a:pt x="9" y="13"/>
                  </a:cubicBezTo>
                  <a:cubicBezTo>
                    <a:pt x="8" y="15"/>
                    <a:pt x="8" y="18"/>
                    <a:pt x="8" y="22"/>
                  </a:cubicBezTo>
                  <a:cubicBezTo>
                    <a:pt x="8" y="27"/>
                    <a:pt x="9" y="31"/>
                    <a:pt x="10" y="33"/>
                  </a:cubicBezTo>
                  <a:cubicBezTo>
                    <a:pt x="12" y="35"/>
                    <a:pt x="15" y="37"/>
                    <a:pt x="18" y="37"/>
                  </a:cubicBezTo>
                  <a:cubicBezTo>
                    <a:pt x="23" y="37"/>
                    <a:pt x="27" y="34"/>
                    <a:pt x="29" y="30"/>
                  </a:cubicBezTo>
                  <a:cubicBezTo>
                    <a:pt x="30" y="27"/>
                    <a:pt x="30" y="24"/>
                    <a:pt x="30" y="21"/>
                  </a:cubicBezTo>
                  <a:cubicBezTo>
                    <a:pt x="30" y="16"/>
                    <a:pt x="29" y="12"/>
                    <a:pt x="27" y="9"/>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3090240" y="2425320"/>
              <a:ext cx="89280" cy="140400"/>
            </a:xfrm>
            <a:custGeom>
              <a:avLst/>
              <a:gdLst/>
              <a:ahLst/>
              <a:cxnLst/>
              <a:rect l="l" t="t" r="r" b="b"/>
              <a:pathLst>
                <a:path w="38" h="59">
                  <a:moveTo>
                    <a:pt x="30" y="0"/>
                  </a:moveTo>
                  <a:cubicBezTo>
                    <a:pt x="38" y="0"/>
                    <a:pt x="38" y="0"/>
                    <a:pt x="38" y="0"/>
                  </a:cubicBezTo>
                  <a:cubicBezTo>
                    <a:pt x="37" y="3"/>
                    <a:pt x="35" y="9"/>
                    <a:pt x="31" y="19"/>
                  </a:cubicBezTo>
                  <a:cubicBezTo>
                    <a:pt x="29" y="26"/>
                    <a:pt x="27" y="31"/>
                    <a:pt x="25" y="36"/>
                  </a:cubicBezTo>
                  <a:cubicBezTo>
                    <a:pt x="21" y="47"/>
                    <a:pt x="18" y="53"/>
                    <a:pt x="16" y="55"/>
                  </a:cubicBezTo>
                  <a:cubicBezTo>
                    <a:pt x="15" y="58"/>
                    <a:pt x="12" y="59"/>
                    <a:pt x="8" y="59"/>
                  </a:cubicBezTo>
                  <a:cubicBezTo>
                    <a:pt x="7" y="59"/>
                    <a:pt x="6" y="59"/>
                    <a:pt x="6" y="59"/>
                  </a:cubicBezTo>
                  <a:cubicBezTo>
                    <a:pt x="5" y="59"/>
                    <a:pt x="4" y="59"/>
                    <a:pt x="4" y="58"/>
                  </a:cubicBezTo>
                  <a:cubicBezTo>
                    <a:pt x="4" y="52"/>
                    <a:pt x="4" y="52"/>
                    <a:pt x="4" y="52"/>
                  </a:cubicBezTo>
                  <a:cubicBezTo>
                    <a:pt x="5" y="52"/>
                    <a:pt x="6" y="53"/>
                    <a:pt x="6" y="53"/>
                  </a:cubicBezTo>
                  <a:cubicBezTo>
                    <a:pt x="7" y="53"/>
                    <a:pt x="7" y="53"/>
                    <a:pt x="8" y="53"/>
                  </a:cubicBezTo>
                  <a:cubicBezTo>
                    <a:pt x="9" y="53"/>
                    <a:pt x="10" y="52"/>
                    <a:pt x="11" y="52"/>
                  </a:cubicBezTo>
                  <a:cubicBezTo>
                    <a:pt x="11" y="52"/>
                    <a:pt x="12" y="51"/>
                    <a:pt x="12" y="51"/>
                  </a:cubicBezTo>
                  <a:cubicBezTo>
                    <a:pt x="12" y="50"/>
                    <a:pt x="13" y="49"/>
                    <a:pt x="13" y="47"/>
                  </a:cubicBezTo>
                  <a:cubicBezTo>
                    <a:pt x="14" y="45"/>
                    <a:pt x="15" y="44"/>
                    <a:pt x="15" y="43"/>
                  </a:cubicBezTo>
                  <a:cubicBezTo>
                    <a:pt x="0" y="0"/>
                    <a:pt x="0" y="0"/>
                    <a:pt x="0" y="0"/>
                  </a:cubicBezTo>
                  <a:cubicBezTo>
                    <a:pt x="8" y="0"/>
                    <a:pt x="8" y="0"/>
                    <a:pt x="8" y="0"/>
                  </a:cubicBezTo>
                  <a:cubicBezTo>
                    <a:pt x="19" y="34"/>
                    <a:pt x="19" y="34"/>
                    <a:pt x="19" y="34"/>
                  </a:cubicBezTo>
                  <a:lnTo>
                    <a:pt x="3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3247920" y="2385000"/>
              <a:ext cx="105840" cy="145080"/>
            </a:xfrm>
            <a:custGeom>
              <a:avLst/>
              <a:gdLst/>
              <a:ahLst/>
              <a:cxnLst/>
              <a:rect l="l" t="t" r="r" b="b"/>
              <a:pathLst>
                <a:path w="45" h="61">
                  <a:moveTo>
                    <a:pt x="8" y="40"/>
                  </a:moveTo>
                  <a:cubicBezTo>
                    <a:pt x="8" y="44"/>
                    <a:pt x="8" y="46"/>
                    <a:pt x="10" y="48"/>
                  </a:cubicBezTo>
                  <a:cubicBezTo>
                    <a:pt x="12" y="52"/>
                    <a:pt x="17" y="54"/>
                    <a:pt x="23" y="54"/>
                  </a:cubicBezTo>
                  <a:cubicBezTo>
                    <a:pt x="26" y="54"/>
                    <a:pt x="28" y="54"/>
                    <a:pt x="30" y="53"/>
                  </a:cubicBezTo>
                  <a:cubicBezTo>
                    <a:pt x="35" y="51"/>
                    <a:pt x="37" y="48"/>
                    <a:pt x="37" y="44"/>
                  </a:cubicBezTo>
                  <a:cubicBezTo>
                    <a:pt x="37" y="41"/>
                    <a:pt x="36" y="39"/>
                    <a:pt x="34" y="37"/>
                  </a:cubicBezTo>
                  <a:cubicBezTo>
                    <a:pt x="32" y="36"/>
                    <a:pt x="29" y="35"/>
                    <a:pt x="25" y="34"/>
                  </a:cubicBezTo>
                  <a:cubicBezTo>
                    <a:pt x="18" y="32"/>
                    <a:pt x="18" y="32"/>
                    <a:pt x="18" y="32"/>
                  </a:cubicBezTo>
                  <a:cubicBezTo>
                    <a:pt x="13" y="31"/>
                    <a:pt x="9" y="30"/>
                    <a:pt x="7" y="29"/>
                  </a:cubicBezTo>
                  <a:cubicBezTo>
                    <a:pt x="4" y="26"/>
                    <a:pt x="2" y="23"/>
                    <a:pt x="2" y="18"/>
                  </a:cubicBezTo>
                  <a:cubicBezTo>
                    <a:pt x="2" y="13"/>
                    <a:pt x="4" y="9"/>
                    <a:pt x="7" y="5"/>
                  </a:cubicBezTo>
                  <a:cubicBezTo>
                    <a:pt x="11" y="2"/>
                    <a:pt x="16" y="0"/>
                    <a:pt x="22" y="0"/>
                  </a:cubicBezTo>
                  <a:cubicBezTo>
                    <a:pt x="28" y="0"/>
                    <a:pt x="33" y="2"/>
                    <a:pt x="37" y="5"/>
                  </a:cubicBezTo>
                  <a:cubicBezTo>
                    <a:pt x="41" y="8"/>
                    <a:pt x="43" y="12"/>
                    <a:pt x="43" y="19"/>
                  </a:cubicBezTo>
                  <a:cubicBezTo>
                    <a:pt x="36" y="19"/>
                    <a:pt x="36" y="19"/>
                    <a:pt x="36" y="19"/>
                  </a:cubicBezTo>
                  <a:cubicBezTo>
                    <a:pt x="35" y="15"/>
                    <a:pt x="35" y="13"/>
                    <a:pt x="33" y="12"/>
                  </a:cubicBezTo>
                  <a:cubicBezTo>
                    <a:pt x="31" y="9"/>
                    <a:pt x="27" y="7"/>
                    <a:pt x="22" y="7"/>
                  </a:cubicBezTo>
                  <a:cubicBezTo>
                    <a:pt x="17" y="7"/>
                    <a:pt x="14" y="8"/>
                    <a:pt x="12" y="10"/>
                  </a:cubicBezTo>
                  <a:cubicBezTo>
                    <a:pt x="10" y="12"/>
                    <a:pt x="10" y="14"/>
                    <a:pt x="10" y="17"/>
                  </a:cubicBezTo>
                  <a:cubicBezTo>
                    <a:pt x="10" y="19"/>
                    <a:pt x="11" y="21"/>
                    <a:pt x="13" y="23"/>
                  </a:cubicBezTo>
                  <a:cubicBezTo>
                    <a:pt x="14" y="24"/>
                    <a:pt x="18" y="25"/>
                    <a:pt x="23" y="26"/>
                  </a:cubicBezTo>
                  <a:cubicBezTo>
                    <a:pt x="31" y="28"/>
                    <a:pt x="31" y="28"/>
                    <a:pt x="31" y="28"/>
                  </a:cubicBezTo>
                  <a:cubicBezTo>
                    <a:pt x="34" y="29"/>
                    <a:pt x="37" y="30"/>
                    <a:pt x="39" y="31"/>
                  </a:cubicBezTo>
                  <a:cubicBezTo>
                    <a:pt x="43" y="34"/>
                    <a:pt x="45" y="38"/>
                    <a:pt x="45" y="43"/>
                  </a:cubicBezTo>
                  <a:cubicBezTo>
                    <a:pt x="45" y="49"/>
                    <a:pt x="42" y="54"/>
                    <a:pt x="38" y="56"/>
                  </a:cubicBezTo>
                  <a:cubicBezTo>
                    <a:pt x="33" y="59"/>
                    <a:pt x="28" y="61"/>
                    <a:pt x="22" y="61"/>
                  </a:cubicBezTo>
                  <a:cubicBezTo>
                    <a:pt x="15" y="61"/>
                    <a:pt x="10" y="59"/>
                    <a:pt x="6" y="55"/>
                  </a:cubicBezTo>
                  <a:cubicBezTo>
                    <a:pt x="2" y="51"/>
                    <a:pt x="0" y="47"/>
                    <a:pt x="0" y="40"/>
                  </a:cubicBezTo>
                  <a:lnTo>
                    <a:pt x="8" y="4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3373920" y="2422800"/>
              <a:ext cx="89280" cy="104760"/>
            </a:xfrm>
            <a:custGeom>
              <a:avLst/>
              <a:gdLst/>
              <a:ahLst/>
              <a:cxnLst/>
              <a:rect l="l" t="t" r="r" b="b"/>
              <a:pathLst>
                <a:path w="38" h="44">
                  <a:moveTo>
                    <a:pt x="28" y="2"/>
                  </a:moveTo>
                  <a:cubicBezTo>
                    <a:pt x="31" y="4"/>
                    <a:pt x="33" y="6"/>
                    <a:pt x="34" y="8"/>
                  </a:cubicBezTo>
                  <a:cubicBezTo>
                    <a:pt x="36" y="10"/>
                    <a:pt x="37" y="12"/>
                    <a:pt x="37" y="15"/>
                  </a:cubicBezTo>
                  <a:cubicBezTo>
                    <a:pt x="38" y="17"/>
                    <a:pt x="38" y="20"/>
                    <a:pt x="38" y="24"/>
                  </a:cubicBezTo>
                  <a:cubicBezTo>
                    <a:pt x="8" y="24"/>
                    <a:pt x="8" y="24"/>
                    <a:pt x="8" y="24"/>
                  </a:cubicBezTo>
                  <a:cubicBezTo>
                    <a:pt x="8" y="29"/>
                    <a:pt x="9" y="32"/>
                    <a:pt x="10" y="34"/>
                  </a:cubicBezTo>
                  <a:cubicBezTo>
                    <a:pt x="12" y="37"/>
                    <a:pt x="15" y="38"/>
                    <a:pt x="19" y="38"/>
                  </a:cubicBezTo>
                  <a:cubicBezTo>
                    <a:pt x="23" y="38"/>
                    <a:pt x="26"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1" y="44"/>
                    <a:pt x="18" y="44"/>
                  </a:cubicBezTo>
                  <a:cubicBezTo>
                    <a:pt x="13" y="44"/>
                    <a:pt x="9" y="42"/>
                    <a:pt x="5" y="39"/>
                  </a:cubicBezTo>
                  <a:cubicBezTo>
                    <a:pt x="2" y="35"/>
                    <a:pt x="0" y="30"/>
                    <a:pt x="0" y="23"/>
                  </a:cubicBezTo>
                  <a:cubicBezTo>
                    <a:pt x="0" y="16"/>
                    <a:pt x="2" y="11"/>
                    <a:pt x="5" y="7"/>
                  </a:cubicBezTo>
                  <a:cubicBezTo>
                    <a:pt x="9" y="2"/>
                    <a:pt x="14" y="0"/>
                    <a:pt x="20" y="0"/>
                  </a:cubicBezTo>
                  <a:cubicBezTo>
                    <a:pt x="22" y="0"/>
                    <a:pt x="25" y="1"/>
                    <a:pt x="28" y="2"/>
                  </a:cubicBezTo>
                  <a:moveTo>
                    <a:pt x="31" y="19"/>
                  </a:moveTo>
                  <a:cubicBezTo>
                    <a:pt x="30" y="16"/>
                    <a:pt x="30" y="13"/>
                    <a:pt x="29" y="11"/>
                  </a:cubicBezTo>
                  <a:cubicBezTo>
                    <a:pt x="27" y="8"/>
                    <a:pt x="24" y="6"/>
                    <a:pt x="19" y="6"/>
                  </a:cubicBezTo>
                  <a:cubicBezTo>
                    <a:pt x="16" y="6"/>
                    <a:pt x="13" y="8"/>
                    <a:pt x="11" y="10"/>
                  </a:cubicBezTo>
                  <a:cubicBezTo>
                    <a:pt x="9" y="12"/>
                    <a:pt x="8" y="15"/>
                    <a:pt x="8" y="19"/>
                  </a:cubicBezTo>
                  <a:lnTo>
                    <a:pt x="31" y="1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3487680" y="2422800"/>
              <a:ext cx="46800" cy="102600"/>
            </a:xfrm>
            <a:custGeom>
              <a:avLst/>
              <a:gdLst/>
              <a:ahLst/>
              <a:cxnLst/>
              <a:rect l="l" t="t" r="r" b="b"/>
              <a:pathLst>
                <a:path w="20" h="43">
                  <a:moveTo>
                    <a:pt x="0" y="1"/>
                  </a:moveTo>
                  <a:cubicBezTo>
                    <a:pt x="6" y="1"/>
                    <a:pt x="6" y="1"/>
                    <a:pt x="6" y="1"/>
                  </a:cubicBezTo>
                  <a:cubicBezTo>
                    <a:pt x="6" y="8"/>
                    <a:pt x="6" y="8"/>
                    <a:pt x="6" y="8"/>
                  </a:cubicBezTo>
                  <a:cubicBezTo>
                    <a:pt x="7" y="7"/>
                    <a:pt x="8" y="5"/>
                    <a:pt x="10" y="3"/>
                  </a:cubicBezTo>
                  <a:cubicBezTo>
                    <a:pt x="12" y="1"/>
                    <a:pt x="15" y="0"/>
                    <a:pt x="18" y="0"/>
                  </a:cubicBezTo>
                  <a:cubicBezTo>
                    <a:pt x="18" y="0"/>
                    <a:pt x="18" y="0"/>
                    <a:pt x="18" y="0"/>
                  </a:cubicBezTo>
                  <a:cubicBezTo>
                    <a:pt x="19" y="0"/>
                    <a:pt x="19" y="0"/>
                    <a:pt x="20" y="1"/>
                  </a:cubicBezTo>
                  <a:cubicBezTo>
                    <a:pt x="20" y="8"/>
                    <a:pt x="20" y="8"/>
                    <a:pt x="20" y="8"/>
                  </a:cubicBezTo>
                  <a:cubicBezTo>
                    <a:pt x="19" y="8"/>
                    <a:pt x="19" y="8"/>
                    <a:pt x="19" y="8"/>
                  </a:cubicBezTo>
                  <a:cubicBezTo>
                    <a:pt x="18" y="8"/>
                    <a:pt x="18" y="8"/>
                    <a:pt x="18" y="8"/>
                  </a:cubicBezTo>
                  <a:cubicBezTo>
                    <a:pt x="14" y="8"/>
                    <a:pt x="11" y="9"/>
                    <a:pt x="9" y="11"/>
                  </a:cubicBezTo>
                  <a:cubicBezTo>
                    <a:pt x="8" y="13"/>
                    <a:pt x="7" y="16"/>
                    <a:pt x="7" y="19"/>
                  </a:cubicBezTo>
                  <a:cubicBezTo>
                    <a:pt x="7" y="43"/>
                    <a:pt x="7" y="43"/>
                    <a:pt x="7" y="43"/>
                  </a:cubicBezTo>
                  <a:cubicBezTo>
                    <a:pt x="0" y="43"/>
                    <a:pt x="0" y="43"/>
                    <a:pt x="0" y="43"/>
                  </a:cubicBezTo>
                  <a:lnTo>
                    <a:pt x="0" y="1"/>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3539880" y="2425320"/>
              <a:ext cx="89280" cy="100080"/>
            </a:xfrm>
            <a:custGeom>
              <a:avLst/>
              <a:gdLst/>
              <a:ahLst/>
              <a:cxnLst/>
              <a:rect l="l" t="t" r="r" b="b"/>
              <a:pathLst>
                <a:path w="76" h="85">
                  <a:moveTo>
                    <a:pt x="16" y="0"/>
                  </a:moveTo>
                  <a:lnTo>
                    <a:pt x="38" y="69"/>
                  </a:lnTo>
                  <a:lnTo>
                    <a:pt x="62" y="0"/>
                  </a:lnTo>
                  <a:lnTo>
                    <a:pt x="76" y="0"/>
                  </a:lnTo>
                  <a:lnTo>
                    <a:pt x="46" y="85"/>
                  </a:lnTo>
                  <a:lnTo>
                    <a:pt x="30" y="85"/>
                  </a:lnTo>
                  <a:lnTo>
                    <a:pt x="0" y="0"/>
                  </a:lnTo>
                  <a:lnTo>
                    <a:pt x="16"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3646440" y="2389680"/>
              <a:ext cx="15840" cy="135720"/>
            </a:xfrm>
            <a:custGeom>
              <a:avLst/>
              <a:gdLst/>
              <a:ahLst/>
              <a:cxnLst/>
              <a:rect l="l" t="t" r="r" b="b"/>
              <a:pathLst>
                <a:path w="14" h="115">
                  <a:moveTo>
                    <a:pt x="0" y="0"/>
                  </a:moveTo>
                  <a:lnTo>
                    <a:pt x="14" y="0"/>
                  </a:lnTo>
                  <a:lnTo>
                    <a:pt x="14" y="16"/>
                  </a:lnTo>
                  <a:lnTo>
                    <a:pt x="0" y="16"/>
                  </a:lnTo>
                  <a:lnTo>
                    <a:pt x="0" y="0"/>
                  </a:lnTo>
                  <a:close/>
                  <a:moveTo>
                    <a:pt x="0" y="30"/>
                  </a:moveTo>
                  <a:lnTo>
                    <a:pt x="14" y="30"/>
                  </a:lnTo>
                  <a:lnTo>
                    <a:pt x="14" y="115"/>
                  </a:lnTo>
                  <a:lnTo>
                    <a:pt x="0" y="115"/>
                  </a:lnTo>
                  <a:lnTo>
                    <a:pt x="0" y="3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3684240" y="2422800"/>
              <a:ext cx="83520" cy="104760"/>
            </a:xfrm>
            <a:custGeom>
              <a:avLst/>
              <a:gdLst/>
              <a:ahLst/>
              <a:cxnLst/>
              <a:rect l="l" t="t" r="r" b="b"/>
              <a:pathLst>
                <a:path w="35" h="44">
                  <a:moveTo>
                    <a:pt x="30" y="3"/>
                  </a:moveTo>
                  <a:cubicBezTo>
                    <a:pt x="33" y="6"/>
                    <a:pt x="35" y="10"/>
                    <a:pt x="35" y="15"/>
                  </a:cubicBezTo>
                  <a:cubicBezTo>
                    <a:pt x="29" y="15"/>
                    <a:pt x="29" y="15"/>
                    <a:pt x="29" y="15"/>
                  </a:cubicBezTo>
                  <a:cubicBezTo>
                    <a:pt x="28" y="13"/>
                    <a:pt x="27" y="11"/>
                    <a:pt x="26" y="9"/>
                  </a:cubicBezTo>
                  <a:cubicBezTo>
                    <a:pt x="24" y="7"/>
                    <a:pt x="22" y="6"/>
                    <a:pt x="19" y="6"/>
                  </a:cubicBezTo>
                  <a:cubicBezTo>
                    <a:pt x="14" y="6"/>
                    <a:pt x="11" y="8"/>
                    <a:pt x="9" y="13"/>
                  </a:cubicBezTo>
                  <a:cubicBezTo>
                    <a:pt x="8" y="16"/>
                    <a:pt x="7" y="19"/>
                    <a:pt x="7" y="23"/>
                  </a:cubicBezTo>
                  <a:cubicBezTo>
                    <a:pt x="7" y="27"/>
                    <a:pt x="8" y="31"/>
                    <a:pt x="10" y="34"/>
                  </a:cubicBezTo>
                  <a:cubicBezTo>
                    <a:pt x="12" y="37"/>
                    <a:pt x="14" y="38"/>
                    <a:pt x="18" y="38"/>
                  </a:cubicBezTo>
                  <a:cubicBezTo>
                    <a:pt x="21" y="38"/>
                    <a:pt x="23" y="37"/>
                    <a:pt x="25" y="35"/>
                  </a:cubicBezTo>
                  <a:cubicBezTo>
                    <a:pt x="27" y="34"/>
                    <a:pt x="28" y="31"/>
                    <a:pt x="29" y="28"/>
                  </a:cubicBezTo>
                  <a:cubicBezTo>
                    <a:pt x="35" y="28"/>
                    <a:pt x="35" y="28"/>
                    <a:pt x="35" y="28"/>
                  </a:cubicBezTo>
                  <a:cubicBezTo>
                    <a:pt x="35" y="34"/>
                    <a:pt x="33" y="38"/>
                    <a:pt x="30" y="40"/>
                  </a:cubicBezTo>
                  <a:cubicBezTo>
                    <a:pt x="27" y="43"/>
                    <a:pt x="23" y="44"/>
                    <a:pt x="18" y="44"/>
                  </a:cubicBezTo>
                  <a:cubicBezTo>
                    <a:pt x="12" y="44"/>
                    <a:pt x="8" y="42"/>
                    <a:pt x="5" y="38"/>
                  </a:cubicBezTo>
                  <a:cubicBezTo>
                    <a:pt x="1" y="34"/>
                    <a:pt x="0" y="29"/>
                    <a:pt x="0" y="23"/>
                  </a:cubicBezTo>
                  <a:cubicBezTo>
                    <a:pt x="0" y="16"/>
                    <a:pt x="2" y="10"/>
                    <a:pt x="5" y="6"/>
                  </a:cubicBezTo>
                  <a:cubicBezTo>
                    <a:pt x="9" y="2"/>
                    <a:pt x="13" y="0"/>
                    <a:pt x="19" y="0"/>
                  </a:cubicBezTo>
                  <a:cubicBezTo>
                    <a:pt x="23" y="0"/>
                    <a:pt x="27" y="1"/>
                    <a:pt x="30" y="3"/>
                  </a:cubicBezTo>
                </a:path>
              </a:pathLst>
            </a:custGeom>
            <a:solidFill>
              <a:schemeClr val="bg1"/>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3782880" y="2422800"/>
              <a:ext cx="89280" cy="104760"/>
            </a:xfrm>
            <a:custGeom>
              <a:avLst/>
              <a:gdLst/>
              <a:ahLst/>
              <a:cxnLst/>
              <a:rect l="l" t="t" r="r" b="b"/>
              <a:pathLst>
                <a:path w="38" h="44">
                  <a:moveTo>
                    <a:pt x="28" y="2"/>
                  </a:moveTo>
                  <a:cubicBezTo>
                    <a:pt x="31" y="4"/>
                    <a:pt x="33" y="6"/>
                    <a:pt x="34" y="8"/>
                  </a:cubicBezTo>
                  <a:cubicBezTo>
                    <a:pt x="36" y="10"/>
                    <a:pt x="37" y="12"/>
                    <a:pt x="37" y="15"/>
                  </a:cubicBezTo>
                  <a:cubicBezTo>
                    <a:pt x="37" y="17"/>
                    <a:pt x="38" y="20"/>
                    <a:pt x="38" y="24"/>
                  </a:cubicBezTo>
                  <a:cubicBezTo>
                    <a:pt x="7" y="24"/>
                    <a:pt x="7" y="24"/>
                    <a:pt x="7" y="24"/>
                  </a:cubicBezTo>
                  <a:cubicBezTo>
                    <a:pt x="7" y="29"/>
                    <a:pt x="8" y="32"/>
                    <a:pt x="10" y="34"/>
                  </a:cubicBezTo>
                  <a:cubicBezTo>
                    <a:pt x="12" y="37"/>
                    <a:pt x="15" y="38"/>
                    <a:pt x="19" y="38"/>
                  </a:cubicBezTo>
                  <a:cubicBezTo>
                    <a:pt x="23" y="38"/>
                    <a:pt x="25" y="37"/>
                    <a:pt x="28" y="35"/>
                  </a:cubicBezTo>
                  <a:cubicBezTo>
                    <a:pt x="29" y="33"/>
                    <a:pt x="30" y="32"/>
                    <a:pt x="30" y="30"/>
                  </a:cubicBezTo>
                  <a:cubicBezTo>
                    <a:pt x="37" y="30"/>
                    <a:pt x="37" y="30"/>
                    <a:pt x="37" y="30"/>
                  </a:cubicBezTo>
                  <a:cubicBezTo>
                    <a:pt x="37" y="31"/>
                    <a:pt x="36" y="33"/>
                    <a:pt x="35" y="35"/>
                  </a:cubicBezTo>
                  <a:cubicBezTo>
                    <a:pt x="34" y="37"/>
                    <a:pt x="33" y="38"/>
                    <a:pt x="32" y="39"/>
                  </a:cubicBezTo>
                  <a:cubicBezTo>
                    <a:pt x="30" y="42"/>
                    <a:pt x="27" y="43"/>
                    <a:pt x="24" y="44"/>
                  </a:cubicBezTo>
                  <a:cubicBezTo>
                    <a:pt x="22" y="44"/>
                    <a:pt x="20" y="44"/>
                    <a:pt x="18" y="44"/>
                  </a:cubicBezTo>
                  <a:cubicBezTo>
                    <a:pt x="13" y="44"/>
                    <a:pt x="9" y="42"/>
                    <a:pt x="5" y="39"/>
                  </a:cubicBezTo>
                  <a:cubicBezTo>
                    <a:pt x="2" y="35"/>
                    <a:pt x="0" y="30"/>
                    <a:pt x="0" y="23"/>
                  </a:cubicBezTo>
                  <a:cubicBezTo>
                    <a:pt x="0" y="16"/>
                    <a:pt x="2" y="11"/>
                    <a:pt x="5" y="7"/>
                  </a:cubicBezTo>
                  <a:cubicBezTo>
                    <a:pt x="9" y="2"/>
                    <a:pt x="14" y="0"/>
                    <a:pt x="19" y="0"/>
                  </a:cubicBezTo>
                  <a:cubicBezTo>
                    <a:pt x="22" y="0"/>
                    <a:pt x="25" y="1"/>
                    <a:pt x="28" y="2"/>
                  </a:cubicBezTo>
                  <a:moveTo>
                    <a:pt x="30" y="19"/>
                  </a:moveTo>
                  <a:cubicBezTo>
                    <a:pt x="30" y="16"/>
                    <a:pt x="29" y="13"/>
                    <a:pt x="28" y="11"/>
                  </a:cubicBezTo>
                  <a:cubicBezTo>
                    <a:pt x="27" y="8"/>
                    <a:pt x="23" y="6"/>
                    <a:pt x="19" y="6"/>
                  </a:cubicBezTo>
                  <a:cubicBezTo>
                    <a:pt x="16" y="6"/>
                    <a:pt x="13" y="8"/>
                    <a:pt x="11" y="10"/>
                  </a:cubicBezTo>
                  <a:cubicBezTo>
                    <a:pt x="9" y="12"/>
                    <a:pt x="8" y="15"/>
                    <a:pt x="8" y="19"/>
                  </a:cubicBezTo>
                  <a:lnTo>
                    <a:pt x="30" y="19"/>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3889440" y="2422800"/>
              <a:ext cx="79920" cy="104760"/>
            </a:xfrm>
            <a:custGeom>
              <a:avLst/>
              <a:gdLst/>
              <a:ahLst/>
              <a:cxnLst/>
              <a:rect l="l" t="t" r="r" b="b"/>
              <a:pathLst>
                <a:path w="34" h="44">
                  <a:moveTo>
                    <a:pt x="6" y="30"/>
                  </a:moveTo>
                  <a:cubicBezTo>
                    <a:pt x="7" y="32"/>
                    <a:pt x="7" y="34"/>
                    <a:pt x="8" y="35"/>
                  </a:cubicBezTo>
                  <a:cubicBezTo>
                    <a:pt x="10" y="37"/>
                    <a:pt x="13" y="39"/>
                    <a:pt x="18" y="39"/>
                  </a:cubicBezTo>
                  <a:cubicBezTo>
                    <a:pt x="20" y="39"/>
                    <a:pt x="22" y="38"/>
                    <a:pt x="24" y="37"/>
                  </a:cubicBezTo>
                  <a:cubicBezTo>
                    <a:pt x="27" y="36"/>
                    <a:pt x="28" y="34"/>
                    <a:pt x="28" y="32"/>
                  </a:cubicBezTo>
                  <a:cubicBezTo>
                    <a:pt x="28" y="30"/>
                    <a:pt x="27" y="28"/>
                    <a:pt x="25" y="28"/>
                  </a:cubicBezTo>
                  <a:cubicBezTo>
                    <a:pt x="24" y="27"/>
                    <a:pt x="22" y="26"/>
                    <a:pt x="19" y="26"/>
                  </a:cubicBezTo>
                  <a:cubicBezTo>
                    <a:pt x="13" y="24"/>
                    <a:pt x="13" y="24"/>
                    <a:pt x="13" y="24"/>
                  </a:cubicBezTo>
                  <a:cubicBezTo>
                    <a:pt x="10" y="23"/>
                    <a:pt x="7" y="22"/>
                    <a:pt x="5" y="21"/>
                  </a:cubicBezTo>
                  <a:cubicBezTo>
                    <a:pt x="2" y="19"/>
                    <a:pt x="1" y="17"/>
                    <a:pt x="1" y="13"/>
                  </a:cubicBezTo>
                  <a:cubicBezTo>
                    <a:pt x="1" y="9"/>
                    <a:pt x="2" y="6"/>
                    <a:pt x="5" y="4"/>
                  </a:cubicBezTo>
                  <a:cubicBezTo>
                    <a:pt x="8" y="1"/>
                    <a:pt x="12" y="0"/>
                    <a:pt x="17" y="0"/>
                  </a:cubicBezTo>
                  <a:cubicBezTo>
                    <a:pt x="23" y="0"/>
                    <a:pt x="28" y="2"/>
                    <a:pt x="30" y="6"/>
                  </a:cubicBezTo>
                  <a:cubicBezTo>
                    <a:pt x="32" y="8"/>
                    <a:pt x="33" y="11"/>
                    <a:pt x="33" y="13"/>
                  </a:cubicBezTo>
                  <a:cubicBezTo>
                    <a:pt x="26" y="13"/>
                    <a:pt x="26" y="13"/>
                    <a:pt x="26" y="13"/>
                  </a:cubicBezTo>
                  <a:cubicBezTo>
                    <a:pt x="26" y="12"/>
                    <a:pt x="26" y="10"/>
                    <a:pt x="25" y="9"/>
                  </a:cubicBezTo>
                  <a:cubicBezTo>
                    <a:pt x="23" y="7"/>
                    <a:pt x="20" y="6"/>
                    <a:pt x="16" y="6"/>
                  </a:cubicBezTo>
                  <a:cubicBezTo>
                    <a:pt x="13" y="6"/>
                    <a:pt x="11" y="7"/>
                    <a:pt x="10" y="8"/>
                  </a:cubicBezTo>
                  <a:cubicBezTo>
                    <a:pt x="9" y="9"/>
                    <a:pt x="8" y="10"/>
                    <a:pt x="8" y="12"/>
                  </a:cubicBezTo>
                  <a:cubicBezTo>
                    <a:pt x="8" y="13"/>
                    <a:pt x="9" y="15"/>
                    <a:pt x="11" y="16"/>
                  </a:cubicBezTo>
                  <a:cubicBezTo>
                    <a:pt x="12" y="17"/>
                    <a:pt x="13" y="17"/>
                    <a:pt x="15" y="18"/>
                  </a:cubicBezTo>
                  <a:cubicBezTo>
                    <a:pt x="20" y="19"/>
                    <a:pt x="20" y="19"/>
                    <a:pt x="20" y="19"/>
                  </a:cubicBezTo>
                  <a:cubicBezTo>
                    <a:pt x="25" y="20"/>
                    <a:pt x="29" y="21"/>
                    <a:pt x="30" y="22"/>
                  </a:cubicBezTo>
                  <a:cubicBezTo>
                    <a:pt x="33" y="24"/>
                    <a:pt x="34" y="27"/>
                    <a:pt x="34" y="31"/>
                  </a:cubicBezTo>
                  <a:cubicBezTo>
                    <a:pt x="34" y="35"/>
                    <a:pt x="33" y="38"/>
                    <a:pt x="30" y="40"/>
                  </a:cubicBezTo>
                  <a:cubicBezTo>
                    <a:pt x="27" y="43"/>
                    <a:pt x="23" y="44"/>
                    <a:pt x="17" y="44"/>
                  </a:cubicBezTo>
                  <a:cubicBezTo>
                    <a:pt x="11" y="44"/>
                    <a:pt x="6" y="43"/>
                    <a:pt x="4" y="40"/>
                  </a:cubicBezTo>
                  <a:cubicBezTo>
                    <a:pt x="1" y="37"/>
                    <a:pt x="0" y="34"/>
                    <a:pt x="0" y="30"/>
                  </a:cubicBezTo>
                  <a:lnTo>
                    <a:pt x="6" y="30"/>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36" name="PlaceHolder 37"/>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7" name="PlaceHolder 3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hidden="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75" name="CustomShape 2" hidden="1"/>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76" name="Group 3"/>
          <p:cNvGrpSpPr/>
          <p:nvPr/>
        </p:nvGrpSpPr>
        <p:grpSpPr>
          <a:xfrm>
            <a:off x="11231640" y="6250320"/>
            <a:ext cx="300960" cy="362520"/>
            <a:chOff x="11231640" y="6250320"/>
            <a:chExt cx="300960" cy="362520"/>
          </a:xfrm>
        </p:grpSpPr>
        <p:sp>
          <p:nvSpPr>
            <p:cNvPr id="77"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78"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79" name="CustomShape 6"/>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80" name="CustomShape 7"/>
          <p:cNvSpPr/>
          <p:nvPr/>
        </p:nvSpPr>
        <p:spPr>
          <a:xfrm>
            <a:off x="334800" y="333360"/>
            <a:ext cx="11521440" cy="619056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81"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2"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hidden="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120" name="CustomShape 2" hidden="1"/>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121" name="Group 3"/>
          <p:cNvGrpSpPr/>
          <p:nvPr/>
        </p:nvGrpSpPr>
        <p:grpSpPr>
          <a:xfrm>
            <a:off x="11231640" y="6250320"/>
            <a:ext cx="300960" cy="362520"/>
            <a:chOff x="11231640" y="6250320"/>
            <a:chExt cx="300960" cy="362520"/>
          </a:xfrm>
        </p:grpSpPr>
        <p:sp>
          <p:nvSpPr>
            <p:cNvPr id="122"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123"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124" name="CustomShape 6"/>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125" name="CustomShape 7"/>
          <p:cNvSpPr/>
          <p:nvPr/>
        </p:nvSpPr>
        <p:spPr>
          <a:xfrm>
            <a:off x="334800" y="333360"/>
            <a:ext cx="11521440" cy="619056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126"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7"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165" name="CustomShape 2"/>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166" name="Group 3"/>
          <p:cNvGrpSpPr/>
          <p:nvPr/>
        </p:nvGrpSpPr>
        <p:grpSpPr>
          <a:xfrm>
            <a:off x="11231640" y="6250320"/>
            <a:ext cx="300960" cy="362520"/>
            <a:chOff x="11231640" y="6250320"/>
            <a:chExt cx="300960" cy="362520"/>
          </a:xfrm>
        </p:grpSpPr>
        <p:sp>
          <p:nvSpPr>
            <p:cNvPr id="167"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168"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169"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7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CustomShape 1" hidden="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251" name="CustomShape 2" hidden="1"/>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52" name="Group 3"/>
          <p:cNvGrpSpPr/>
          <p:nvPr/>
        </p:nvGrpSpPr>
        <p:grpSpPr>
          <a:xfrm>
            <a:off x="11231640" y="6250320"/>
            <a:ext cx="300960" cy="362520"/>
            <a:chOff x="11231640" y="6250320"/>
            <a:chExt cx="300960" cy="362520"/>
          </a:xfrm>
        </p:grpSpPr>
        <p:sp>
          <p:nvSpPr>
            <p:cNvPr id="253"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254"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255" name="CustomShape 6"/>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256" name="CustomShape 7"/>
          <p:cNvSpPr/>
          <p:nvPr/>
        </p:nvSpPr>
        <p:spPr>
          <a:xfrm>
            <a:off x="334800" y="333360"/>
            <a:ext cx="11521440" cy="6190560"/>
          </a:xfrm>
          <a:prstGeom prst="rect">
            <a:avLst/>
          </a:prstGeom>
          <a:solidFill>
            <a:schemeClr val="tx2"/>
          </a:solidFill>
          <a:ln w="6480">
            <a:noFill/>
          </a:ln>
        </p:spPr>
        <p:style>
          <a:lnRef idx="2">
            <a:schemeClr val="accent1">
              <a:shade val="50000"/>
            </a:schemeClr>
          </a:lnRef>
          <a:fillRef idx="1">
            <a:schemeClr val="accent1"/>
          </a:fillRef>
          <a:effectRef idx="0">
            <a:schemeClr val="accent1"/>
          </a:effectRef>
          <a:fontRef idx="minor"/>
        </p:style>
      </p:sp>
      <p:sp>
        <p:nvSpPr>
          <p:cNvPr id="25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5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5" name="CustomShape 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296" name="CustomShape 2"/>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297" name="Group 3"/>
          <p:cNvGrpSpPr/>
          <p:nvPr/>
        </p:nvGrpSpPr>
        <p:grpSpPr>
          <a:xfrm>
            <a:off x="11231640" y="6250320"/>
            <a:ext cx="300960" cy="362520"/>
            <a:chOff x="11231640" y="6250320"/>
            <a:chExt cx="300960" cy="362520"/>
          </a:xfrm>
        </p:grpSpPr>
        <p:sp>
          <p:nvSpPr>
            <p:cNvPr id="298"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299"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30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0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8" name="CustomShape 1"/>
          <p:cNvSpPr/>
          <p:nvPr/>
        </p:nvSpPr>
        <p:spPr>
          <a:xfrm flipH="1">
            <a:off x="-3688560" y="0"/>
            <a:ext cx="19632240" cy="6853320"/>
          </a:xfrm>
          <a:prstGeom prst="rect">
            <a:avLst/>
          </a:prstGeom>
          <a:noFill/>
          <a:ln>
            <a:noFill/>
          </a:ln>
        </p:spPr>
        <p:style>
          <a:lnRef idx="0">
            <a:scrgbClr r="0" g="0" b="0"/>
          </a:lnRef>
          <a:fillRef idx="0">
            <a:scrgbClr r="0" g="0" b="0"/>
          </a:fillRef>
          <a:effectRef idx="0">
            <a:scrgbClr r="0" g="0" b="0"/>
          </a:effectRef>
          <a:fontRef idx="minor"/>
        </p:style>
      </p:sp>
      <p:sp>
        <p:nvSpPr>
          <p:cNvPr id="339" name="CustomShape 2"/>
          <p:cNvSpPr/>
          <p:nvPr/>
        </p:nvSpPr>
        <p:spPr>
          <a:xfrm>
            <a:off x="0" y="6019920"/>
            <a:ext cx="12186360" cy="842400"/>
          </a:xfrm>
          <a:prstGeom prst="rect">
            <a:avLst/>
          </a:prstGeom>
          <a:solidFill>
            <a:schemeClr val="bg1"/>
          </a:solidFill>
          <a:ln w="6480">
            <a:noFill/>
          </a:ln>
        </p:spPr>
        <p:style>
          <a:lnRef idx="2">
            <a:schemeClr val="accent1">
              <a:shade val="50000"/>
            </a:schemeClr>
          </a:lnRef>
          <a:fillRef idx="1">
            <a:schemeClr val="accent1"/>
          </a:fillRef>
          <a:effectRef idx="0">
            <a:schemeClr val="accent1"/>
          </a:effectRef>
          <a:fontRef idx="minor"/>
        </p:style>
      </p:sp>
      <p:grpSp>
        <p:nvGrpSpPr>
          <p:cNvPr id="340" name="Group 3"/>
          <p:cNvGrpSpPr/>
          <p:nvPr/>
        </p:nvGrpSpPr>
        <p:grpSpPr>
          <a:xfrm>
            <a:off x="11231640" y="6250320"/>
            <a:ext cx="300960" cy="362520"/>
            <a:chOff x="11231640" y="6250320"/>
            <a:chExt cx="300960" cy="362520"/>
          </a:xfrm>
        </p:grpSpPr>
        <p:sp>
          <p:nvSpPr>
            <p:cNvPr id="341" name="CustomShape 4"/>
            <p:cNvSpPr/>
            <p:nvPr/>
          </p:nvSpPr>
          <p:spPr>
            <a:xfrm>
              <a:off x="11231640" y="6250320"/>
              <a:ext cx="300960" cy="362520"/>
            </a:xfrm>
            <a:custGeom>
              <a:avLst/>
              <a:gdLst/>
              <a:ahLst/>
              <a:cxnLst/>
              <a:rect l="l" t="t" r="r" b="b"/>
              <a:pathLst>
                <a:path w="424" h="509">
                  <a:moveTo>
                    <a:pt x="358" y="55"/>
                  </a:moveTo>
                  <a:cubicBezTo>
                    <a:pt x="319" y="20"/>
                    <a:pt x="264" y="0"/>
                    <a:pt x="209" y="0"/>
                  </a:cubicBezTo>
                  <a:cubicBezTo>
                    <a:pt x="154" y="0"/>
                    <a:pt x="101" y="22"/>
                    <a:pt x="62" y="61"/>
                  </a:cubicBezTo>
                  <a:cubicBezTo>
                    <a:pt x="22" y="100"/>
                    <a:pt x="0" y="152"/>
                    <a:pt x="0" y="206"/>
                  </a:cubicBezTo>
                  <a:cubicBezTo>
                    <a:pt x="0" y="296"/>
                    <a:pt x="56" y="372"/>
                    <a:pt x="141" y="398"/>
                  </a:cubicBezTo>
                  <a:cubicBezTo>
                    <a:pt x="184" y="330"/>
                    <a:pt x="184" y="330"/>
                    <a:pt x="184" y="330"/>
                  </a:cubicBezTo>
                  <a:cubicBezTo>
                    <a:pt x="124" y="319"/>
                    <a:pt x="80" y="268"/>
                    <a:pt x="80" y="205"/>
                  </a:cubicBezTo>
                  <a:cubicBezTo>
                    <a:pt x="80" y="134"/>
                    <a:pt x="138" y="76"/>
                    <a:pt x="211" y="76"/>
                  </a:cubicBezTo>
                  <a:cubicBezTo>
                    <a:pt x="277" y="76"/>
                    <a:pt x="345" y="123"/>
                    <a:pt x="345" y="202"/>
                  </a:cubicBezTo>
                  <a:cubicBezTo>
                    <a:pt x="345" y="239"/>
                    <a:pt x="327" y="271"/>
                    <a:pt x="311" y="299"/>
                  </a:cubicBezTo>
                  <a:cubicBezTo>
                    <a:pt x="310" y="299"/>
                    <a:pt x="310" y="299"/>
                    <a:pt x="310" y="299"/>
                  </a:cubicBezTo>
                  <a:cubicBezTo>
                    <a:pt x="310" y="300"/>
                    <a:pt x="310" y="300"/>
                    <a:pt x="310" y="300"/>
                  </a:cubicBezTo>
                  <a:cubicBezTo>
                    <a:pt x="169" y="509"/>
                    <a:pt x="169" y="509"/>
                    <a:pt x="169" y="509"/>
                  </a:cubicBezTo>
                  <a:cubicBezTo>
                    <a:pt x="242" y="509"/>
                    <a:pt x="242" y="509"/>
                    <a:pt x="242" y="509"/>
                  </a:cubicBezTo>
                  <a:cubicBezTo>
                    <a:pt x="255" y="509"/>
                    <a:pt x="268" y="502"/>
                    <a:pt x="275" y="491"/>
                  </a:cubicBezTo>
                  <a:cubicBezTo>
                    <a:pt x="352" y="366"/>
                    <a:pt x="352" y="366"/>
                    <a:pt x="352" y="366"/>
                  </a:cubicBezTo>
                  <a:cubicBezTo>
                    <a:pt x="357" y="358"/>
                    <a:pt x="362" y="350"/>
                    <a:pt x="367" y="343"/>
                  </a:cubicBezTo>
                  <a:cubicBezTo>
                    <a:pt x="395" y="297"/>
                    <a:pt x="424" y="249"/>
                    <a:pt x="424" y="200"/>
                  </a:cubicBezTo>
                  <a:cubicBezTo>
                    <a:pt x="424" y="127"/>
                    <a:pt x="388" y="81"/>
                    <a:pt x="358" y="55"/>
                  </a:cubicBezTo>
                </a:path>
              </a:pathLst>
            </a:custGeom>
            <a:solidFill>
              <a:srgbClr val="1434A0"/>
            </a:solidFill>
            <a:ln>
              <a:noFill/>
            </a:ln>
          </p:spPr>
          <p:style>
            <a:lnRef idx="0">
              <a:scrgbClr r="0" g="0" b="0"/>
            </a:lnRef>
            <a:fillRef idx="0">
              <a:scrgbClr r="0" g="0" b="0"/>
            </a:fillRef>
            <a:effectRef idx="0">
              <a:scrgbClr r="0" g="0" b="0"/>
            </a:effectRef>
            <a:fontRef idx="minor"/>
          </p:style>
        </p:sp>
        <p:sp>
          <p:nvSpPr>
            <p:cNvPr id="342" name="CustomShape 5"/>
            <p:cNvSpPr/>
            <p:nvPr/>
          </p:nvSpPr>
          <p:spPr>
            <a:xfrm>
              <a:off x="11343240" y="6352920"/>
              <a:ext cx="78120" cy="78480"/>
            </a:xfrm>
            <a:prstGeom prst="ellipse">
              <a:avLst/>
            </a:prstGeom>
            <a:solidFill>
              <a:srgbClr val="1434A0"/>
            </a:solidFill>
            <a:ln>
              <a:noFill/>
            </a:ln>
          </p:spPr>
          <p:style>
            <a:lnRef idx="0">
              <a:scrgbClr r="0" g="0" b="0"/>
            </a:lnRef>
            <a:fillRef idx="0">
              <a:scrgbClr r="0" g="0" b="0"/>
            </a:fillRef>
            <a:effectRef idx="0">
              <a:scrgbClr r="0" g="0" b="0"/>
            </a:effectRef>
            <a:fontRef idx="minor"/>
          </p:style>
        </p:sp>
      </p:grpSp>
      <p:sp>
        <p:nvSpPr>
          <p:cNvPr id="343"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44"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hyperlink" Target="https://geosoft.no/javastyle.html" TargetMode="Externa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2" Type="http://schemas.openxmlformats.org/officeDocument/2006/relationships/hyperlink" Target="https://docs.oracle.com/javase/8/docs/api/java/util/stream/Stream.html" TargetMode="Externa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995400" y="3329640"/>
            <a:ext cx="10537200" cy="1226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ts val="4601"/>
              </a:lnSpc>
            </a:pPr>
            <a:r>
              <a:rPr lang="en-US" sz="5600" b="0" strike="noStrike" cap="all" spc="-1">
                <a:solidFill>
                  <a:srgbClr val="FFFFFF"/>
                </a:solidFill>
                <a:latin typeface="Tw Cen MT"/>
              </a:rPr>
              <a:t>Introduction to Java AND Maven</a:t>
            </a:r>
            <a:endParaRPr lang="en-US" sz="5600" b="0" strike="noStrike" spc="-1">
              <a:latin typeface="Tw Cen MT"/>
            </a:endParaRPr>
          </a:p>
        </p:txBody>
      </p:sp>
      <p:sp>
        <p:nvSpPr>
          <p:cNvPr id="388" name="CustomShape 2"/>
          <p:cNvSpPr/>
          <p:nvPr/>
        </p:nvSpPr>
        <p:spPr>
          <a:xfrm>
            <a:off x="995400" y="5901480"/>
            <a:ext cx="10537200" cy="275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100000"/>
              </a:lnSpc>
              <a:spcAft>
                <a:spcPts val="601"/>
              </a:spcAft>
              <a:tabLst>
                <a:tab pos="0" algn="l"/>
              </a:tabLst>
            </a:pPr>
            <a:r>
              <a:rPr lang="en-GB" sz="1500" b="0" strike="noStrike" spc="-1">
                <a:solidFill>
                  <a:srgbClr val="FFFFFF"/>
                </a:solidFill>
                <a:latin typeface="Tw Cen MT"/>
              </a:rPr>
              <a:t>Novi Sad, </a:t>
            </a:r>
            <a:r>
              <a:rPr lang="en-GB" sz="1500" spc="-1">
                <a:solidFill>
                  <a:srgbClr val="FFFFFF"/>
                </a:solidFill>
                <a:latin typeface="Tw Cen MT"/>
              </a:rPr>
              <a:t>2023</a:t>
            </a:r>
            <a:endParaRPr lang="en-US" sz="1500" b="0" strike="noStrike" spc="-1">
              <a:latin typeface="Tw Cen MT"/>
            </a:endParaRPr>
          </a:p>
        </p:txBody>
      </p:sp>
      <p:sp>
        <p:nvSpPr>
          <p:cNvPr id="389" name="CustomShape 3"/>
          <p:cNvSpPr/>
          <p:nvPr/>
        </p:nvSpPr>
        <p:spPr>
          <a:xfrm>
            <a:off x="995400" y="5619240"/>
            <a:ext cx="10537200" cy="275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tabLst>
                <a:tab pos="0" algn="l"/>
              </a:tabLst>
            </a:pPr>
            <a:r>
              <a:rPr lang="en-US" sz="1500" spc="-1">
                <a:solidFill>
                  <a:srgbClr val="FFFFFF"/>
                </a:solidFill>
                <a:latin typeface="TW Cen MT"/>
              </a:rPr>
              <a:t>Jelena Vidović, Igor </a:t>
            </a:r>
            <a:r>
              <a:rPr lang="en-US" sz="1500" spc="-1" err="1">
                <a:solidFill>
                  <a:srgbClr val="FFFFFF"/>
                </a:solidFill>
                <a:latin typeface="TW Cen MT"/>
              </a:rPr>
              <a:t>Kujacic</a:t>
            </a:r>
            <a:r>
              <a:rPr lang="en-US" sz="1500" spc="-1">
                <a:solidFill>
                  <a:srgbClr val="FFFFFF"/>
                </a:solidFill>
                <a:latin typeface="TW Cen MT"/>
              </a:rPr>
              <a:t>, Strahinja </a:t>
            </a:r>
            <a:r>
              <a:rPr lang="en-US" sz="1500" spc="-1" err="1">
                <a:solidFill>
                  <a:srgbClr val="FFFFFF"/>
                </a:solidFill>
                <a:latin typeface="TW Cen MT"/>
              </a:rPr>
              <a:t>Dobrijević</a:t>
            </a:r>
            <a:r>
              <a:rPr lang="en-US" sz="1500" b="0" strike="noStrike" spc="-1">
                <a:solidFill>
                  <a:srgbClr val="FFFFFF"/>
                </a:solidFill>
                <a:latin typeface="TW Cen MT"/>
              </a:rPr>
              <a:t>, </a:t>
            </a:r>
            <a:r>
              <a:rPr lang="en-US" sz="1500" spc="-1">
                <a:solidFill>
                  <a:srgbClr val="FFFFFF"/>
                </a:solidFill>
                <a:latin typeface="TW Cen MT"/>
              </a:rPr>
              <a:t>Dalibor Makan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658800" y="1544760"/>
            <a:ext cx="10903680" cy="506181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Hardcoding</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Code comments</a:t>
            </a:r>
            <a:endParaRPr lang="en-US" sz="2000" b="0" strike="noStrike" spc="-1">
              <a:latin typeface="Tw Cen MT"/>
            </a:endParaRPr>
          </a:p>
          <a:p>
            <a:pPr marL="342900" lvl="1" indent="-342265">
              <a:lnSpc>
                <a:spcPts val="2401"/>
              </a:lnSpc>
              <a:buClr>
                <a:srgbClr val="706F6F"/>
              </a:buClr>
              <a:buFont typeface="Arial"/>
              <a:buChar char="•"/>
            </a:pPr>
            <a:r>
              <a:rPr lang="en-US" sz="2000" spc="-1" err="1">
                <a:solidFill>
                  <a:srgbClr val="706F6F"/>
                </a:solidFill>
                <a:latin typeface="Tw Cen MT"/>
              </a:rPr>
              <a:t>JavaDoc</a:t>
            </a:r>
            <a:endParaRPr lang="en-US" sz="2000" spc="-1">
              <a:solidFill>
                <a:srgbClr val="706F6F"/>
              </a:solidFill>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Logging</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Solid principles</a:t>
            </a:r>
            <a:endParaRPr lang="en-US" sz="2000" b="0" strike="noStrike" spc="-1">
              <a:latin typeface="Tw Cen MT"/>
            </a:endParaRPr>
          </a:p>
          <a:p>
            <a:pPr marL="647700" lvl="2" indent="-215900">
              <a:lnSpc>
                <a:spcPts val="2401"/>
              </a:lnSpc>
              <a:buClr>
                <a:srgbClr val="000000"/>
              </a:buClr>
              <a:buSzPct val="45000"/>
              <a:buFont typeface="Wingdings" charset="2"/>
              <a:buChar char=""/>
            </a:pPr>
            <a:r>
              <a:rPr lang="en-US" sz="2000" b="0" strike="noStrike" spc="-1">
                <a:solidFill>
                  <a:srgbClr val="706F6F"/>
                </a:solidFill>
                <a:latin typeface="Tw Cen MT"/>
                <a:ea typeface="Noto Sans CJK SC"/>
              </a:rPr>
              <a:t>Single Responsibility </a:t>
            </a:r>
            <a:r>
              <a:rPr lang="en-US" sz="2000" spc="-1">
                <a:solidFill>
                  <a:srgbClr val="706F6F"/>
                </a:solidFill>
                <a:latin typeface="Tw Cen MT"/>
              </a:rPr>
              <a:t>Principle</a:t>
            </a:r>
          </a:p>
          <a:p>
            <a:pPr marL="1104900" lvl="3" indent="-215900">
              <a:lnSpc>
                <a:spcPts val="2401"/>
              </a:lnSpc>
              <a:buClr>
                <a:srgbClr val="000000"/>
              </a:buClr>
              <a:buSzPct val="45000"/>
              <a:buFont typeface="Wingdings" charset="2"/>
              <a:buChar char=""/>
            </a:pPr>
            <a:r>
              <a:rPr lang="en-US" sz="2000" spc="-1">
                <a:solidFill>
                  <a:srgbClr val="706F6F"/>
                </a:solidFill>
                <a:latin typeface="TW Cen MT"/>
              </a:rPr>
              <a:t>Benefits</a:t>
            </a:r>
            <a:r>
              <a:rPr lang="en-US" sz="2000" spc="-1">
                <a:solidFill>
                  <a:srgbClr val="706F6F"/>
                </a:solidFill>
                <a:latin typeface="TW Cen MT"/>
                <a:ea typeface="Noto Sans CJK SC"/>
              </a:rPr>
              <a:t>: easy testing, fewer dependencies, better organization</a:t>
            </a:r>
            <a:endParaRPr lang="en-US" sz="2000" spc="-1">
              <a:solidFill>
                <a:srgbClr val="706F6F"/>
              </a:solidFill>
              <a:latin typeface="Tw Cen MT"/>
              <a:ea typeface="Noto Sans CJK SC"/>
            </a:endParaRPr>
          </a:p>
          <a:p>
            <a:pPr marL="647700" lvl="2" indent="-215900">
              <a:lnSpc>
                <a:spcPts val="2401"/>
              </a:lnSpc>
              <a:buClr>
                <a:srgbClr val="000000"/>
              </a:buClr>
              <a:buSzPct val="45000"/>
              <a:buFont typeface="Wingdings" charset="2"/>
              <a:buChar char=""/>
            </a:pPr>
            <a:r>
              <a:rPr lang="en-US" sz="2000" b="0" strike="noStrike" spc="-1">
                <a:solidFill>
                  <a:srgbClr val="706F6F"/>
                </a:solidFill>
                <a:latin typeface="Tw Cen MT"/>
                <a:ea typeface="Noto Sans CJK SC"/>
              </a:rPr>
              <a:t>Open-Closed </a:t>
            </a:r>
            <a:r>
              <a:rPr lang="en-US" sz="2000" spc="-1">
                <a:solidFill>
                  <a:srgbClr val="706F6F"/>
                </a:solidFill>
                <a:latin typeface="Tw Cen MT"/>
              </a:rPr>
              <a:t>Principle</a:t>
            </a:r>
          </a:p>
          <a:p>
            <a:pPr marL="1104900" lvl="3" indent="-215900">
              <a:lnSpc>
                <a:spcPts val="2401"/>
              </a:lnSpc>
              <a:buClr>
                <a:srgbClr val="000000"/>
              </a:buClr>
              <a:buSzPct val="45000"/>
              <a:buFont typeface="Wingdings" charset="2"/>
              <a:buChar char=""/>
            </a:pPr>
            <a:r>
              <a:rPr lang="en-US" sz="2000" spc="-1">
                <a:solidFill>
                  <a:srgbClr val="706F6F"/>
                </a:solidFill>
                <a:latin typeface="TW Cen MT"/>
              </a:rPr>
              <a:t>Open for Extension, Closed for Modification</a:t>
            </a:r>
            <a:endParaRPr lang="en-US" sz="2000" spc="-1">
              <a:solidFill>
                <a:srgbClr val="706F6F"/>
              </a:solidFill>
              <a:latin typeface="Tw Cen MT"/>
            </a:endParaRPr>
          </a:p>
          <a:p>
            <a:pPr marL="647700" lvl="2" indent="-215900">
              <a:lnSpc>
                <a:spcPts val="2401"/>
              </a:lnSpc>
              <a:buClr>
                <a:srgbClr val="000000"/>
              </a:buClr>
              <a:buSzPct val="45000"/>
              <a:buFont typeface="Wingdings" charset="2"/>
              <a:buChar char=""/>
            </a:pPr>
            <a:r>
              <a:rPr lang="en-US" sz="2000" b="0" strike="noStrike" spc="-1" err="1">
                <a:solidFill>
                  <a:srgbClr val="706F6F"/>
                </a:solidFill>
                <a:latin typeface="Tw Cen MT"/>
              </a:rPr>
              <a:t>Liskov</a:t>
            </a:r>
            <a:r>
              <a:rPr lang="en-US" sz="2000" b="0" strike="noStrike" spc="-1">
                <a:solidFill>
                  <a:srgbClr val="706F6F"/>
                </a:solidFill>
                <a:latin typeface="Tw Cen MT"/>
              </a:rPr>
              <a:t> Substitution </a:t>
            </a:r>
            <a:r>
              <a:rPr lang="en-US" sz="2000" spc="-1">
                <a:solidFill>
                  <a:srgbClr val="706F6F"/>
                </a:solidFill>
                <a:latin typeface="Tw Cen MT"/>
              </a:rPr>
              <a:t>Principle</a:t>
            </a:r>
          </a:p>
          <a:p>
            <a:pPr marL="1104900" lvl="3" indent="-215900">
              <a:lnSpc>
                <a:spcPts val="2401"/>
              </a:lnSpc>
              <a:buClr>
                <a:srgbClr val="000000"/>
              </a:buClr>
              <a:buSzPct val="45000"/>
              <a:buFont typeface="Wingdings" charset="2"/>
              <a:buChar char=""/>
            </a:pPr>
            <a:r>
              <a:rPr lang="en-US" sz="2000" spc="-1">
                <a:solidFill>
                  <a:srgbClr val="706F6F"/>
                </a:solidFill>
                <a:latin typeface="TW Cen MT"/>
              </a:rPr>
              <a:t>Objects of a superclass should be replaceable with objects of its subclasses </a:t>
            </a:r>
            <a:endParaRPr lang="en-US" sz="2000" spc="-1">
              <a:solidFill>
                <a:srgbClr val="706F6F"/>
              </a:solidFill>
              <a:latin typeface="Tw Cen MT"/>
            </a:endParaRPr>
          </a:p>
          <a:p>
            <a:pPr lvl="3">
              <a:buClr>
                <a:srgbClr val="000000"/>
              </a:buClr>
              <a:buSzPct val="45000"/>
            </a:pPr>
            <a:r>
              <a:rPr lang="en-US" sz="2000" spc="-1">
                <a:solidFill>
                  <a:srgbClr val="706F6F"/>
                </a:solidFill>
                <a:latin typeface="TW Cen MT"/>
              </a:rPr>
              <a:t>without breaking the application</a:t>
            </a:r>
            <a:endParaRPr lang="en-US"/>
          </a:p>
          <a:p>
            <a:pPr marL="647700" lvl="2" indent="-215900">
              <a:lnSpc>
                <a:spcPts val="2401"/>
              </a:lnSpc>
              <a:buClr>
                <a:srgbClr val="000000"/>
              </a:buClr>
              <a:buSzPct val="45000"/>
              <a:buFont typeface="Wingdings" charset="2"/>
              <a:buChar char=""/>
            </a:pPr>
            <a:r>
              <a:rPr lang="en-US" sz="2000" b="0" strike="noStrike" spc="-1">
                <a:solidFill>
                  <a:srgbClr val="706F6F"/>
                </a:solidFill>
                <a:latin typeface="Tw Cen MT"/>
              </a:rPr>
              <a:t>Interface Segregation </a:t>
            </a:r>
            <a:r>
              <a:rPr lang="en-US" sz="2000" spc="-1">
                <a:solidFill>
                  <a:srgbClr val="706F6F"/>
                </a:solidFill>
                <a:latin typeface="Tw Cen MT"/>
              </a:rPr>
              <a:t>Principle</a:t>
            </a:r>
          </a:p>
          <a:p>
            <a:pPr marL="1104900" lvl="3" indent="-215900">
              <a:lnSpc>
                <a:spcPts val="2401"/>
              </a:lnSpc>
              <a:buClr>
                <a:srgbClr val="000000"/>
              </a:buClr>
              <a:buSzPct val="45000"/>
              <a:buFont typeface="Wingdings" charset="2"/>
              <a:buChar char=""/>
            </a:pPr>
            <a:r>
              <a:rPr lang="en-US" sz="2000" spc="-1">
                <a:solidFill>
                  <a:srgbClr val="706F6F"/>
                </a:solidFill>
                <a:latin typeface="TW Cen MT"/>
              </a:rPr>
              <a:t>Larger interfaces should be split into smaller (implementing classes should care about method of interest)</a:t>
            </a:r>
            <a:endParaRPr lang="en-US" sz="2000" spc="-1">
              <a:solidFill>
                <a:srgbClr val="706F6F"/>
              </a:solidFill>
              <a:latin typeface="Tw Cen MT"/>
            </a:endParaRPr>
          </a:p>
          <a:p>
            <a:pPr marL="647700" lvl="2" indent="-215900">
              <a:lnSpc>
                <a:spcPts val="2401"/>
              </a:lnSpc>
              <a:buClr>
                <a:srgbClr val="000000"/>
              </a:buClr>
              <a:buSzPct val="45000"/>
              <a:buFont typeface="Wingdings" charset="2"/>
              <a:buChar char=""/>
            </a:pPr>
            <a:r>
              <a:rPr lang="en-US" sz="2000" b="0" strike="noStrike" spc="-1">
                <a:solidFill>
                  <a:srgbClr val="706F6F"/>
                </a:solidFill>
                <a:latin typeface="Tw Cen MT"/>
              </a:rPr>
              <a:t>Dependency Inversion Principle</a:t>
            </a:r>
            <a:endParaRPr lang="en-US" sz="2000" b="0" strike="noStrike" spc="-1">
              <a:latin typeface="Tw Cen MT"/>
            </a:endParaRPr>
          </a:p>
          <a:p>
            <a:pPr marL="342900" lvl="1" indent="-342265">
              <a:lnSpc>
                <a:spcPts val="2401"/>
              </a:lnSpc>
              <a:buClr>
                <a:srgbClr val="706F6F"/>
              </a:buClr>
              <a:buFont typeface="Arial"/>
              <a:buChar char="•"/>
            </a:pPr>
            <a:endParaRPr lang="en-US" sz="2000" b="0" strike="noStrike" spc="-1">
              <a:latin typeface="Tw Cen MT"/>
            </a:endParaRPr>
          </a:p>
          <a:p>
            <a:pPr marL="647700" lvl="2" indent="-215900">
              <a:lnSpc>
                <a:spcPts val="2401"/>
              </a:lnSpc>
              <a:buClr>
                <a:srgbClr val="000000"/>
              </a:buClr>
              <a:buSzPct val="45000"/>
              <a:buFont typeface="Wingdings" charset="2"/>
              <a:buChar char=""/>
            </a:pPr>
            <a:endParaRPr lang="en-US" sz="2000" b="0" strike="noStrike" spc="-1">
              <a:latin typeface="Tw Cen MT"/>
            </a:endParaRPr>
          </a:p>
          <a:p>
            <a:pPr marL="647700" lvl="2" indent="-215900">
              <a:lnSpc>
                <a:spcPts val="2401"/>
              </a:lnSpc>
              <a:buClr>
                <a:srgbClr val="000000"/>
              </a:buClr>
              <a:buSzPct val="45000"/>
              <a:buFont typeface="Wingdings" charset="2"/>
              <a:buChar char=""/>
            </a:pPr>
            <a:endParaRPr lang="en-US" sz="2000" b="0" strike="noStrike" spc="-1">
              <a:latin typeface="Tw Cen MT"/>
            </a:endParaRPr>
          </a:p>
        </p:txBody>
      </p:sp>
      <p:sp>
        <p:nvSpPr>
          <p:cNvPr id="42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Clean code</a:t>
            </a:r>
            <a:endParaRPr lang="en-US" sz="4000" b="0" strike="noStrike" spc="-1">
              <a:latin typeface="Tw Cen MT"/>
            </a:endParaRPr>
          </a:p>
        </p:txBody>
      </p:sp>
      <p:sp>
        <p:nvSpPr>
          <p:cNvPr id="42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78263A3-6BE4-4CE8-B21D-322E8601FC89}" type="slidenum">
              <a:rPr lang="en-GB" sz="1200" b="1" strike="noStrike" spc="-1">
                <a:solidFill>
                  <a:srgbClr val="1434A0"/>
                </a:solidFill>
                <a:latin typeface="Tw Cen MT"/>
              </a:rPr>
              <a:t>10</a:t>
            </a:fld>
            <a:endParaRPr lang="en-US" sz="1200" b="0" strike="noStrike" spc="-1">
              <a:latin typeface="Tw Cen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Setting up our work environment</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Code formatters</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Coding styles</a:t>
            </a:r>
            <a:r>
              <a:rPr lang="en-US" sz="2000" spc="-1">
                <a:solidFill>
                  <a:srgbClr val="706F6F"/>
                </a:solidFill>
                <a:latin typeface="Tw Cen MT"/>
              </a:rPr>
              <a:t>  </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Tools for code analysis</a:t>
            </a:r>
            <a:endParaRPr lang="en-US" sz="2000" b="0" strike="noStrike" spc="-1">
              <a:latin typeface="Tw Cen MT"/>
            </a:endParaRPr>
          </a:p>
          <a:p>
            <a:pPr marL="342900" lvl="1" indent="-342265">
              <a:lnSpc>
                <a:spcPts val="2401"/>
              </a:lnSpc>
              <a:buClr>
                <a:srgbClr val="706F6F"/>
              </a:buClr>
              <a:buFont typeface="Arial"/>
              <a:buChar char="•"/>
            </a:pPr>
            <a:endParaRPr lang="en-US" sz="2000" b="0" strike="noStrike" spc="-1">
              <a:solidFill>
                <a:srgbClr val="706F6F"/>
              </a:solidFill>
              <a:latin typeface="Tw Cen MT"/>
            </a:endParaRPr>
          </a:p>
          <a:p>
            <a:pPr marL="285750" indent="-285750">
              <a:buClr>
                <a:srgbClr val="706F6F"/>
              </a:buClr>
              <a:buFont typeface="Arial"/>
              <a:buChar char="•"/>
            </a:pPr>
            <a:r>
              <a:rPr lang="en-US" sz="2000" b="1" spc="-1">
                <a:solidFill>
                  <a:srgbClr val="19233E"/>
                </a:solidFill>
                <a:latin typeface="TW Cen MT"/>
              </a:rPr>
              <a:t>Best practices: </a:t>
            </a:r>
            <a:r>
              <a:rPr lang="en-US" sz="2000" spc="-1">
                <a:solidFill>
                  <a:srgbClr val="706F6F"/>
                </a:solidFill>
                <a:latin typeface="TW Cen MT"/>
              </a:rPr>
              <a:t>(</a:t>
            </a:r>
            <a:r>
              <a:rPr lang="en-US" sz="2000" spc="-1">
                <a:solidFill>
                  <a:srgbClr val="706F6F"/>
                </a:solidFill>
                <a:latin typeface="TW Cen MT"/>
                <a:hlinkClick r:id="rId2"/>
              </a:rPr>
              <a:t>https://geosoft.no/javastyle.html</a:t>
            </a:r>
            <a:r>
              <a:rPr lang="en-US" sz="2000" spc="-1">
                <a:solidFill>
                  <a:srgbClr val="706F6F"/>
                </a:solidFill>
                <a:latin typeface="TW Cen MT"/>
              </a:rPr>
              <a:t>) </a:t>
            </a:r>
            <a:endParaRPr lang="en-US" sz="2000" spc="-1">
              <a:solidFill>
                <a:srgbClr val="706F6F"/>
              </a:solidFill>
              <a:latin typeface="Tw Cen MT"/>
            </a:endParaRPr>
          </a:p>
          <a:p>
            <a:pPr marL="914400" lvl="1" indent="-457200">
              <a:buClr>
                <a:srgbClr val="706F6F"/>
              </a:buClr>
              <a:buFont typeface="Arial"/>
              <a:buChar char="•"/>
            </a:pPr>
            <a:r>
              <a:rPr lang="en-US" sz="2000" spc="-1">
                <a:latin typeface="TW Cen MT"/>
              </a:rPr>
              <a:t>Accessibility of classes and members should be minimized</a:t>
            </a:r>
            <a:endParaRPr lang="en-US"/>
          </a:p>
          <a:p>
            <a:pPr marL="914400" lvl="1" indent="-457200">
              <a:buClr>
                <a:srgbClr val="706F6F"/>
              </a:buClr>
              <a:buFont typeface="Arial"/>
              <a:buChar char="•"/>
            </a:pPr>
            <a:r>
              <a:rPr lang="en-US" sz="2000" spc="-1">
                <a:latin typeface="TW Cen MT"/>
              </a:rPr>
              <a:t>Public methods must be properly documented (arguments and return values)</a:t>
            </a:r>
            <a:endParaRPr lang="en-US"/>
          </a:p>
          <a:p>
            <a:pPr marL="914400" lvl="1" indent="-457200">
              <a:buClr>
                <a:srgbClr val="706F6F"/>
              </a:buClr>
              <a:buFont typeface="Arial"/>
              <a:buChar char="•"/>
            </a:pPr>
            <a:r>
              <a:rPr lang="en-US" sz="2000" spc="-1">
                <a:latin typeface="TW Cen MT"/>
              </a:rPr>
              <a:t>Utility classes (classes with static methods only) should have a private constructor</a:t>
            </a:r>
            <a:endParaRPr lang="en-US"/>
          </a:p>
          <a:p>
            <a:pPr marL="914400" lvl="1" indent="-457200">
              <a:buClr>
                <a:srgbClr val="706F6F"/>
              </a:buClr>
              <a:buFont typeface="Arial"/>
              <a:buChar char="•"/>
            </a:pPr>
            <a:r>
              <a:rPr lang="en-US" sz="2000" spc="-1">
                <a:latin typeface="TW Cen MT"/>
              </a:rPr>
              <a:t>Checked exceptions must be properly handled</a:t>
            </a:r>
            <a:endParaRPr lang="en-US"/>
          </a:p>
          <a:p>
            <a:pPr marL="914400" lvl="1" indent="-457200">
              <a:buClr>
                <a:srgbClr val="706F6F"/>
              </a:buClr>
              <a:buFont typeface="Arial"/>
              <a:buChar char="•"/>
            </a:pPr>
            <a:r>
              <a:rPr lang="en-US" sz="2000" spc="-1">
                <a:latin typeface="TW Cen MT"/>
              </a:rPr>
              <a:t>Methods that returns collection should never return null. Return an empty collection instead</a:t>
            </a:r>
            <a:endParaRPr lang="en-US"/>
          </a:p>
          <a:p>
            <a:pPr marL="914400" lvl="1" indent="-457200">
              <a:buClr>
                <a:srgbClr val="706F6F"/>
              </a:buClr>
              <a:buFont typeface="Arial"/>
              <a:buChar char="•"/>
            </a:pPr>
            <a:r>
              <a:rPr lang="en-US" sz="2000" i="1" spc="-1">
                <a:latin typeface="TW Cen MT"/>
              </a:rPr>
              <a:t>Level of nesting should be kept as low as possible</a:t>
            </a:r>
            <a:endParaRPr lang="en-US"/>
          </a:p>
          <a:p>
            <a:pPr marL="914400" lvl="1" indent="-457200">
              <a:buClr>
                <a:srgbClr val="706F6F"/>
              </a:buClr>
              <a:buFont typeface="Arial"/>
              <a:buChar char="•"/>
            </a:pPr>
            <a:r>
              <a:rPr lang="en-US" sz="2000" i="1" spc="-1">
                <a:latin typeface="TW Cen MT"/>
              </a:rPr>
              <a:t>Never use else after returning from an if-clause</a:t>
            </a:r>
            <a:endParaRPr lang="en-US"/>
          </a:p>
          <a:p>
            <a:pPr marL="914400" lvl="1" indent="-457200">
              <a:buClr>
                <a:srgbClr val="706F6F"/>
              </a:buClr>
              <a:buFont typeface="Arial"/>
              <a:buChar char="•"/>
            </a:pPr>
            <a:r>
              <a:rPr lang="en-US" sz="2000" i="1" spc="-1">
                <a:latin typeface="TW Cen MT"/>
              </a:rPr>
              <a:t>Don't use if-else if the ternary operator can be used instead</a:t>
            </a:r>
            <a:endParaRPr lang="en-US"/>
          </a:p>
          <a:p>
            <a:pPr marL="342900" lvl="1" indent="-342265">
              <a:lnSpc>
                <a:spcPts val="2401"/>
              </a:lnSpc>
              <a:buClr>
                <a:srgbClr val="706F6F"/>
              </a:buClr>
              <a:buFont typeface="Arial"/>
              <a:buChar char="•"/>
            </a:pPr>
            <a:endParaRPr lang="en-US" sz="2000" b="0" strike="noStrike" spc="-1">
              <a:solidFill>
                <a:srgbClr val="706F6F"/>
              </a:solidFill>
              <a:latin typeface="Tw Cen MT"/>
            </a:endParaRPr>
          </a:p>
          <a:p>
            <a:pPr marL="342900" lvl="1" indent="-342265">
              <a:lnSpc>
                <a:spcPts val="2401"/>
              </a:lnSpc>
              <a:buClr>
                <a:srgbClr val="706F6F"/>
              </a:buClr>
              <a:buFont typeface="Arial"/>
              <a:buChar char="•"/>
            </a:pPr>
            <a:endParaRPr lang="en-US" sz="2000" b="0" strike="noStrike" spc="-1">
              <a:latin typeface="Tw Cen MT"/>
            </a:endParaRPr>
          </a:p>
          <a:p>
            <a:pPr marL="647700" lvl="2" indent="-215900">
              <a:lnSpc>
                <a:spcPts val="2401"/>
              </a:lnSpc>
              <a:buClr>
                <a:srgbClr val="000000"/>
              </a:buClr>
              <a:buSzPct val="45000"/>
              <a:buFont typeface="Wingdings" charset="2"/>
              <a:buChar char=""/>
            </a:pPr>
            <a:endParaRPr lang="en-US" sz="2000" spc="-1">
              <a:latin typeface="Tw Cen MT"/>
            </a:endParaRPr>
          </a:p>
          <a:p>
            <a:pPr marL="647700" lvl="2" indent="-215900">
              <a:lnSpc>
                <a:spcPts val="2401"/>
              </a:lnSpc>
              <a:buClr>
                <a:srgbClr val="000000"/>
              </a:buClr>
              <a:buSzPct val="45000"/>
              <a:buFont typeface="Wingdings" charset="2"/>
              <a:buChar char=""/>
            </a:pPr>
            <a:endParaRPr lang="en-US" sz="2000" spc="-1">
              <a:latin typeface="Tw Cen MT"/>
            </a:endParaRPr>
          </a:p>
        </p:txBody>
      </p:sp>
      <p:sp>
        <p:nvSpPr>
          <p:cNvPr id="423"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How to keep code clean and tools to help us</a:t>
            </a:r>
            <a:endParaRPr lang="en-US" sz="4000" b="0" strike="noStrike" spc="-1">
              <a:latin typeface="Tw Cen MT"/>
            </a:endParaRPr>
          </a:p>
        </p:txBody>
      </p:sp>
      <p:sp>
        <p:nvSpPr>
          <p:cNvPr id="424"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D1480376-C586-49F0-B8D2-374FE2ECDEA3}" type="slidenum">
              <a:rPr lang="en-GB" sz="1200" b="1" strike="noStrike" spc="-1">
                <a:solidFill>
                  <a:srgbClr val="1434A0"/>
                </a:solidFill>
                <a:latin typeface="Tw Cen MT"/>
              </a:rPr>
              <a:t>11</a:t>
            </a:fld>
            <a:endParaRPr lang="en-US" sz="1200" b="0" strike="noStrike" spc="-1">
              <a:latin typeface="Tw Cen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CustomShape 1"/>
          <p:cNvSpPr/>
          <p:nvPr/>
        </p:nvSpPr>
        <p:spPr>
          <a:xfrm>
            <a:off x="658800" y="334800"/>
            <a:ext cx="108626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70000"/>
              </a:lnSpc>
            </a:pPr>
            <a:r>
              <a:rPr lang="en-GB" sz="4000" b="1" strike="noStrike" cap="all" spc="-1">
                <a:solidFill>
                  <a:srgbClr val="FFFFFF"/>
                </a:solidFill>
                <a:latin typeface="Tw Cen MT"/>
              </a:rPr>
              <a:t>Agenda Java</a:t>
            </a:r>
            <a:endParaRPr lang="en-US" sz="4000" b="0" strike="noStrike" spc="-1">
              <a:latin typeface="Tw Cen MT"/>
            </a:endParaRPr>
          </a:p>
        </p:txBody>
      </p:sp>
      <p:sp>
        <p:nvSpPr>
          <p:cNvPr id="426" name="CustomShape 2"/>
          <p:cNvSpPr/>
          <p:nvPr/>
        </p:nvSpPr>
        <p:spPr>
          <a:xfrm>
            <a:off x="658800" y="138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a:lnSpc>
                <a:spcPts val="7600"/>
              </a:lnSpc>
              <a:spcAft>
                <a:spcPts val="601"/>
              </a:spcAft>
              <a:tabLst>
                <a:tab pos="0" algn="l"/>
              </a:tabLst>
            </a:pPr>
            <a:r>
              <a:rPr lang="en-GB" sz="6100" b="0" strike="noStrike" spc="-1">
                <a:solidFill>
                  <a:srgbClr val="0069B4"/>
                </a:solidFill>
                <a:latin typeface="Tw Cen MT"/>
              </a:rPr>
              <a:t>01</a:t>
            </a:r>
            <a:endParaRPr lang="en-US" sz="6100" b="0" strike="noStrike" spc="-1">
              <a:latin typeface="Tw Cen MT"/>
            </a:endParaRPr>
          </a:p>
        </p:txBody>
      </p:sp>
      <p:sp>
        <p:nvSpPr>
          <p:cNvPr id="427" name="CustomShape 3"/>
          <p:cNvSpPr/>
          <p:nvPr/>
        </p:nvSpPr>
        <p:spPr>
          <a:xfrm>
            <a:off x="1234440" y="18550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ts val="2401"/>
              </a:lnSpc>
              <a:spcAft>
                <a:spcPts val="601"/>
              </a:spcAft>
              <a:tabLst>
                <a:tab pos="0" algn="l"/>
              </a:tabLst>
            </a:pPr>
            <a:r>
              <a:rPr lang="nl-NL" sz="2800" b="0" strike="noStrike" spc="-1">
                <a:solidFill>
                  <a:srgbClr val="F4F4F4"/>
                </a:solidFill>
                <a:latin typeface="Tw Cen MT"/>
              </a:rPr>
              <a:t>Java 8</a:t>
            </a:r>
            <a:endParaRPr lang="en-US" sz="2800" b="0" strike="noStrike" spc="-1">
              <a:latin typeface="Tw Cen MT"/>
            </a:endParaRPr>
          </a:p>
        </p:txBody>
      </p:sp>
      <p:sp>
        <p:nvSpPr>
          <p:cNvPr id="428" name="CustomShape 4"/>
          <p:cNvSpPr/>
          <p:nvPr/>
        </p:nvSpPr>
        <p:spPr>
          <a:xfrm>
            <a:off x="658800" y="255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7600"/>
              </a:lnSpc>
              <a:tabLst>
                <a:tab pos="0" algn="l"/>
              </a:tabLst>
            </a:pPr>
            <a:r>
              <a:rPr lang="en-US" sz="7200" b="0" strike="noStrike" spc="-1">
                <a:solidFill>
                  <a:srgbClr val="0069B4"/>
                </a:solidFill>
                <a:latin typeface="Tw Cen MT"/>
              </a:rPr>
              <a:t>03</a:t>
            </a:r>
            <a:endParaRPr lang="en-US" sz="7200" b="0" strike="noStrike" spc="-1">
              <a:latin typeface="Tw Cen MT"/>
            </a:endParaRPr>
          </a:p>
        </p:txBody>
      </p:sp>
      <p:sp>
        <p:nvSpPr>
          <p:cNvPr id="429" name="CustomShape 5"/>
          <p:cNvSpPr/>
          <p:nvPr/>
        </p:nvSpPr>
        <p:spPr>
          <a:xfrm>
            <a:off x="1234440" y="30286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401"/>
              </a:lnSpc>
              <a:tabLst>
                <a:tab pos="0" algn="l"/>
              </a:tabLst>
            </a:pPr>
            <a:r>
              <a:rPr lang="en-US" sz="2800" b="0" strike="noStrike" spc="-1">
                <a:solidFill>
                  <a:srgbClr val="F4F4F4"/>
                </a:solidFill>
                <a:latin typeface="Tw Cen MT"/>
              </a:rPr>
              <a:t>Java 10</a:t>
            </a:r>
            <a:endParaRPr lang="en-US" sz="2800" b="0" strike="noStrike" spc="-1">
              <a:latin typeface="Tw Cen MT"/>
            </a:endParaRPr>
          </a:p>
        </p:txBody>
      </p:sp>
      <p:sp>
        <p:nvSpPr>
          <p:cNvPr id="430" name="CustomShape 6"/>
          <p:cNvSpPr/>
          <p:nvPr/>
        </p:nvSpPr>
        <p:spPr>
          <a:xfrm>
            <a:off x="6501960" y="138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a:lnSpc>
                <a:spcPts val="7600"/>
              </a:lnSpc>
              <a:spcAft>
                <a:spcPts val="601"/>
              </a:spcAft>
              <a:tabLst>
                <a:tab pos="0" algn="l"/>
              </a:tabLst>
            </a:pPr>
            <a:r>
              <a:rPr lang="en-GB" sz="6100" b="0" strike="noStrike" spc="-1">
                <a:solidFill>
                  <a:srgbClr val="0069B4"/>
                </a:solidFill>
                <a:latin typeface="Tw Cen MT"/>
              </a:rPr>
              <a:t>02</a:t>
            </a:r>
            <a:endParaRPr lang="en-US" sz="6100" b="0" strike="noStrike" spc="-1">
              <a:latin typeface="Tw Cen MT"/>
            </a:endParaRPr>
          </a:p>
        </p:txBody>
      </p:sp>
      <p:sp>
        <p:nvSpPr>
          <p:cNvPr id="431" name="CustomShape 7"/>
          <p:cNvSpPr/>
          <p:nvPr/>
        </p:nvSpPr>
        <p:spPr>
          <a:xfrm>
            <a:off x="7077240" y="18550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ts val="2401"/>
              </a:lnSpc>
              <a:spcAft>
                <a:spcPts val="601"/>
              </a:spcAft>
              <a:tabLst>
                <a:tab pos="0" algn="l"/>
              </a:tabLst>
            </a:pPr>
            <a:r>
              <a:rPr lang="en-GB" sz="2800" b="0" strike="noStrike" spc="-1">
                <a:solidFill>
                  <a:srgbClr val="F4F4F4"/>
                </a:solidFill>
                <a:latin typeface="Tw Cen MT"/>
              </a:rPr>
              <a:t>Java 9</a:t>
            </a:r>
            <a:endParaRPr lang="en-US" sz="2800" b="0" strike="noStrike" spc="-1">
              <a:latin typeface="Tw Cen MT"/>
            </a:endParaRPr>
          </a:p>
        </p:txBody>
      </p:sp>
      <p:sp>
        <p:nvSpPr>
          <p:cNvPr id="432" name="CustomShape 8"/>
          <p:cNvSpPr/>
          <p:nvPr/>
        </p:nvSpPr>
        <p:spPr>
          <a:xfrm>
            <a:off x="6501960" y="255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7600"/>
              </a:lnSpc>
              <a:tabLst>
                <a:tab pos="0" algn="l"/>
              </a:tabLst>
            </a:pPr>
            <a:r>
              <a:rPr lang="en-US" sz="7200" b="0" strike="noStrike" spc="-1">
                <a:solidFill>
                  <a:srgbClr val="0069B4"/>
                </a:solidFill>
                <a:latin typeface="Tw Cen MT"/>
              </a:rPr>
              <a:t>04</a:t>
            </a:r>
            <a:endParaRPr lang="en-US" sz="7200" b="0" strike="noStrike" spc="-1">
              <a:latin typeface="Tw Cen MT"/>
            </a:endParaRPr>
          </a:p>
        </p:txBody>
      </p:sp>
      <p:sp>
        <p:nvSpPr>
          <p:cNvPr id="433" name="CustomShape 9"/>
          <p:cNvSpPr/>
          <p:nvPr/>
        </p:nvSpPr>
        <p:spPr>
          <a:xfrm>
            <a:off x="7077240" y="30286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ts val="2401"/>
              </a:lnSpc>
              <a:tabLst>
                <a:tab pos="0" algn="l"/>
              </a:tabLst>
            </a:pPr>
            <a:r>
              <a:rPr lang="en-US" sz="2800" b="0" strike="noStrike" spc="-1">
                <a:solidFill>
                  <a:srgbClr val="F4F4F4"/>
                </a:solidFill>
                <a:latin typeface="Tw Cen MT"/>
              </a:rPr>
              <a:t>Java 11</a:t>
            </a:r>
            <a:endParaRPr lang="en-US" sz="2800" b="0" strike="noStrike" spc="-1">
              <a:latin typeface="Tw Cen MT"/>
            </a:endParaRPr>
          </a:p>
        </p:txBody>
      </p:sp>
      <p:sp>
        <p:nvSpPr>
          <p:cNvPr id="434" name="CustomShape 10"/>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spcAft>
                <a:spcPts val="601"/>
              </a:spcAft>
            </a:pPr>
            <a:fld id="{29EE0508-8654-4676-8EE5-4E519FC8427B}" type="slidenum">
              <a:rPr lang="en-GB" sz="1200" b="1" strike="noStrike" spc="-1">
                <a:solidFill>
                  <a:srgbClr val="FFFFFF"/>
                </a:solidFill>
                <a:latin typeface="Tw Cen MT"/>
              </a:rPr>
              <a:t>12</a:t>
            </a:fld>
            <a:endParaRPr lang="en-US" sz="1200" b="0" strike="noStrike" spc="-1">
              <a:latin typeface="Tw Cen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 8</a:t>
            </a:r>
            <a:endParaRPr lang="en-US" sz="5100" b="0" strike="noStrike" spc="-1">
              <a:latin typeface="Tw Cen MT"/>
            </a:endParaRPr>
          </a:p>
        </p:txBody>
      </p:sp>
      <p:sp>
        <p:nvSpPr>
          <p:cNvPr id="436"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6AC87A5-915C-4360-9445-ECBE85248F56}" type="slidenum">
              <a:rPr lang="en-GB" sz="1200" b="1" strike="noStrike" spc="-1">
                <a:solidFill>
                  <a:srgbClr val="FFFFFF"/>
                </a:solidFill>
                <a:latin typeface="Tw Cen MT"/>
              </a:rPr>
              <a:t>13</a:t>
            </a:fld>
            <a:endParaRPr lang="en-US" sz="1200" b="0" strike="noStrike" spc="-1">
              <a:latin typeface="Tw Cen MT"/>
            </a:endParaRPr>
          </a:p>
        </p:txBody>
      </p:sp>
      <p:pic>
        <p:nvPicPr>
          <p:cNvPr id="437"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Lambda is equivalent to a method without a name</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Also referred as anonymous function. Has everything that regular method has (method parameters, method body, return type)</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Not tied to any class, like regular method</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Can be assigned to a variable and passed around</a:t>
            </a:r>
            <a:r>
              <a:rPr lang="en-US" sz="2000" spc="-1">
                <a:solidFill>
                  <a:srgbClr val="706F6F"/>
                </a:solidFill>
                <a:latin typeface="Tw Cen MT"/>
              </a:rPr>
              <a:t> </a:t>
            </a:r>
            <a:endParaRPr lang="en-US" sz="2000" spc="-1">
              <a:solidFill>
                <a:srgbClr val="000000"/>
              </a:solidFill>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Main purpose is to implement Functional Interface</a:t>
            </a:r>
            <a:r>
              <a:rPr lang="en-US" sz="2000" spc="-1">
                <a:solidFill>
                  <a:srgbClr val="706F6F"/>
                </a:solidFill>
                <a:latin typeface="Tw Cen MT"/>
              </a:rPr>
              <a:t> (</a:t>
            </a:r>
            <a:r>
              <a:rPr lang="en-US" sz="2000" spc="-1">
                <a:solidFill>
                  <a:srgbClr val="4D5156"/>
                </a:solidFill>
                <a:latin typeface="Tw Cen MT"/>
              </a:rPr>
              <a:t>interface that contains only one abstract method</a:t>
            </a:r>
            <a:r>
              <a:rPr lang="en-US" sz="2000" spc="-1">
                <a:solidFill>
                  <a:srgbClr val="706F6F"/>
                </a:solidFill>
                <a:latin typeface="Tw Cen MT"/>
              </a:rPr>
              <a:t>)</a:t>
            </a:r>
            <a:endParaRPr lang="en-US" sz="2000" spc="-1">
              <a:solidFill>
                <a:srgbClr val="000000"/>
              </a:solidFill>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Embraces code reusability		</a:t>
            </a:r>
            <a:endParaRPr lang="en-US" sz="2000" b="0" strike="noStrike" spc="-1">
              <a:latin typeface="Tw Cen MT"/>
            </a:endParaRPr>
          </a:p>
          <a:p>
            <a:pPr>
              <a:lnSpc>
                <a:spcPct val="100000"/>
              </a:lnSpc>
            </a:pPr>
            <a:endParaRPr lang="en-US" sz="2000" b="0" strike="noStrike" spc="-1">
              <a:latin typeface="Tw Cen MT"/>
            </a:endParaRPr>
          </a:p>
        </p:txBody>
      </p:sp>
      <p:sp>
        <p:nvSpPr>
          <p:cNvPr id="439"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WHAT IS LAMBDA?</a:t>
            </a:r>
            <a:endParaRPr lang="en-US" sz="4000" b="0" strike="noStrike" spc="-1">
              <a:latin typeface="Tw Cen MT"/>
            </a:endParaRPr>
          </a:p>
        </p:txBody>
      </p:sp>
      <p:sp>
        <p:nvSpPr>
          <p:cNvPr id="440"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6F291450-0A8F-4D74-8D3F-FEDB8CD99B0A}" type="slidenum">
              <a:rPr lang="en-GB" sz="1200" b="1" strike="noStrike" spc="-1">
                <a:solidFill>
                  <a:srgbClr val="1434A0"/>
                </a:solidFill>
                <a:latin typeface="Tw Cen MT"/>
              </a:rPr>
              <a:t>14</a:t>
            </a:fld>
            <a:endParaRPr lang="en-US" sz="1200" b="0" strike="noStrike" spc="-1">
              <a:latin typeface="Tw Cen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Franklin Gothic Book"/>
              <a:buChar char="•"/>
            </a:pPr>
            <a:r>
              <a:rPr lang="en-US" sz="4000" b="0" strike="noStrike" spc="-1">
                <a:solidFill>
                  <a:srgbClr val="706F6F"/>
                </a:solidFill>
                <a:latin typeface="Tw Cen MT"/>
              </a:rPr>
              <a:t>() -&gt; {}</a:t>
            </a:r>
            <a:r>
              <a:rPr lang="en-US" sz="2000" b="0" strike="noStrike" spc="-1">
                <a:solidFill>
                  <a:srgbClr val="706F6F"/>
                </a:solidFill>
                <a:latin typeface="Tw Cen MT"/>
              </a:rPr>
              <a:t>		</a:t>
            </a:r>
            <a:endParaRPr lang="en-US" sz="2000" b="0" strike="noStrike" spc="-1">
              <a:latin typeface="Tw Cen MT"/>
            </a:endParaRPr>
          </a:p>
          <a:p>
            <a:pPr marL="180975">
              <a:lnSpc>
                <a:spcPts val="2401"/>
              </a:lnSpc>
              <a:tabLst>
                <a:tab pos="0" algn="l"/>
              </a:tabLst>
            </a:pPr>
            <a:endParaRPr lang="en-US" sz="2000" b="0" strike="noStrike" spc="-1">
              <a:latin typeface="Tw Cen MT"/>
            </a:endParaRPr>
          </a:p>
          <a:p>
            <a:pPr marL="180975">
              <a:lnSpc>
                <a:spcPts val="2401"/>
              </a:lnSpc>
              <a:tabLst>
                <a:tab pos="0" algn="l"/>
              </a:tabLst>
            </a:pPr>
            <a:endParaRPr lang="en-US" sz="2000" b="0" strike="noStrike" spc="-1">
              <a:latin typeface="Tw Cen MT"/>
            </a:endParaRPr>
          </a:p>
          <a:p>
            <a:pPr marL="180975">
              <a:lnSpc>
                <a:spcPts val="2401"/>
              </a:lnSpc>
              <a:tabLst>
                <a:tab pos="0" algn="l"/>
              </a:tabLst>
            </a:pPr>
            <a:endParaRPr lang="en-US" sz="2000" b="0" strike="noStrike" spc="-1">
              <a:latin typeface="Tw Cen MT"/>
            </a:endParaRPr>
          </a:p>
          <a:p>
            <a:pPr marL="180975">
              <a:lnSpc>
                <a:spcPts val="2401"/>
              </a:lnSpc>
              <a:tabLst>
                <a:tab pos="0" algn="l"/>
              </a:tabLst>
            </a:pPr>
            <a:endParaRPr lang="en-US" sz="2000" b="0" strike="noStrike" spc="-1">
              <a:latin typeface="Tw Cen MT"/>
            </a:endParaRPr>
          </a:p>
          <a:p>
            <a:pPr marL="180975">
              <a:lnSpc>
                <a:spcPts val="2401"/>
              </a:lnSpc>
              <a:tabLst>
                <a:tab pos="0" algn="l"/>
              </a:tabLst>
            </a:pPr>
            <a:endParaRPr lang="en-US" sz="2000" spc="-1">
              <a:solidFill>
                <a:srgbClr val="706F6F"/>
              </a:solidFill>
              <a:latin typeface="Tw Cen MT"/>
            </a:endParaRPr>
          </a:p>
          <a:p>
            <a:pPr marL="180975">
              <a:lnSpc>
                <a:spcPts val="2401"/>
              </a:lnSpc>
              <a:tabLst>
                <a:tab pos="0" algn="l"/>
              </a:tabLst>
            </a:pPr>
            <a:endParaRPr lang="en-US" sz="2000" spc="-1">
              <a:solidFill>
                <a:srgbClr val="706F6F"/>
              </a:solidFill>
              <a:latin typeface="Tw Cen MT"/>
            </a:endParaRPr>
          </a:p>
          <a:p>
            <a:pPr marL="180975">
              <a:lnSpc>
                <a:spcPts val="2401"/>
              </a:lnSpc>
              <a:tabLst>
                <a:tab pos="0" algn="l"/>
              </a:tabLst>
            </a:pPr>
            <a:r>
              <a:rPr lang="en-US" sz="2000" spc="-1">
                <a:solidFill>
                  <a:srgbClr val="706F6F"/>
                </a:solidFill>
                <a:latin typeface="Tw Cen MT"/>
              </a:rPr>
              <a:t>IMPORTANT:</a:t>
            </a:r>
          </a:p>
          <a:p>
            <a:pPr marL="180975">
              <a:lnSpc>
                <a:spcPts val="2401"/>
              </a:lnSpc>
              <a:tabLst>
                <a:tab pos="0" algn="l"/>
              </a:tabLst>
            </a:pPr>
            <a:r>
              <a:rPr lang="en-US" sz="2000" spc="-1">
                <a:solidFill>
                  <a:srgbClr val="706F6F"/>
                </a:solidFill>
                <a:latin typeface="Tw Cen MT"/>
              </a:rPr>
              <a:t>We might show lambdas as () -&gt; {} but in reality, you must always use it when a resulting type is defined or expected. For instance:</a:t>
            </a:r>
          </a:p>
          <a:p>
            <a:pPr marL="523875" indent="-342900">
              <a:lnSpc>
                <a:spcPts val="2401"/>
              </a:lnSpc>
              <a:buFont typeface="Arial"/>
              <a:buChar char="•"/>
              <a:tabLst>
                <a:tab pos="0" algn="l"/>
              </a:tabLst>
            </a:pPr>
            <a:r>
              <a:rPr lang="en-US" sz="2000" spc="-1">
                <a:solidFill>
                  <a:srgbClr val="706F6F"/>
                </a:solidFill>
                <a:latin typeface="Tw Cen MT"/>
              </a:rPr>
              <a:t>() -&gt; {}; is not allowed as compiler has no idea what this is.</a:t>
            </a:r>
            <a:endParaRPr lang="en-US"/>
          </a:p>
          <a:p>
            <a:pPr marL="523875" indent="-342900">
              <a:lnSpc>
                <a:spcPts val="2401"/>
              </a:lnSpc>
              <a:buFont typeface="Arial"/>
              <a:buChar char="•"/>
              <a:tabLst>
                <a:tab pos="0" algn="l"/>
              </a:tabLst>
            </a:pPr>
            <a:r>
              <a:rPr lang="en-US" sz="2000" spc="-1">
                <a:solidFill>
                  <a:srgbClr val="706F6F"/>
                </a:solidFill>
                <a:latin typeface="Tw Cen MT"/>
              </a:rPr>
              <a:t>Runnable task = () -&gt; {}; is allowed as compiler knows what </a:t>
            </a:r>
            <a:r>
              <a:rPr lang="en-US" sz="2000" spc="-1" err="1">
                <a:solidFill>
                  <a:srgbClr val="706F6F"/>
                </a:solidFill>
                <a:latin typeface="Tw Cen MT"/>
              </a:rPr>
              <a:t>lamda</a:t>
            </a:r>
            <a:r>
              <a:rPr lang="en-US" sz="2000" spc="-1">
                <a:solidFill>
                  <a:srgbClr val="706F6F"/>
                </a:solidFill>
                <a:latin typeface="Tw Cen MT"/>
              </a:rPr>
              <a:t> is supposed to implement.</a:t>
            </a:r>
          </a:p>
          <a:p>
            <a:pPr marL="180975">
              <a:lnSpc>
                <a:spcPts val="2401"/>
              </a:lnSpc>
              <a:tabLst>
                <a:tab pos="0" algn="l"/>
              </a:tabLst>
            </a:pPr>
            <a:r>
              <a:rPr lang="en-US" sz="2000" spc="-1">
                <a:solidFill>
                  <a:srgbClr val="706F6F"/>
                </a:solidFill>
                <a:latin typeface="Tw Cen MT"/>
              </a:rPr>
              <a:t>Always keep in mind: At the end of the day, Java is still a strongly typed language. If type can't be implied, it must be declared.</a:t>
            </a:r>
          </a:p>
          <a:p>
            <a:pPr marL="523875" indent="-342900">
              <a:lnSpc>
                <a:spcPts val="2401"/>
              </a:lnSpc>
              <a:buFont typeface="Arial"/>
              <a:buChar char="•"/>
              <a:tabLst>
                <a:tab pos="0" algn="l"/>
              </a:tabLst>
            </a:pPr>
            <a:endParaRPr lang="en-US" sz="2000" spc="-1">
              <a:solidFill>
                <a:srgbClr val="706F6F"/>
              </a:solidFill>
              <a:latin typeface="Tw Cen MT"/>
            </a:endParaRPr>
          </a:p>
        </p:txBody>
      </p:sp>
      <p:sp>
        <p:nvSpPr>
          <p:cNvPr id="442"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SYNTAX</a:t>
            </a:r>
            <a:endParaRPr lang="en-US" sz="4000" b="0" strike="noStrike" spc="-1">
              <a:latin typeface="Tw Cen MT"/>
            </a:endParaRPr>
          </a:p>
        </p:txBody>
      </p:sp>
      <p:sp>
        <p:nvSpPr>
          <p:cNvPr id="443"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2AED9174-81C8-4553-88D3-0E4DBD3A4BCF}" type="slidenum">
              <a:rPr lang="en-GB" sz="1200" b="1" strike="noStrike" spc="-1">
                <a:solidFill>
                  <a:srgbClr val="1434A0"/>
                </a:solidFill>
                <a:latin typeface="Tw Cen MT"/>
              </a:rPr>
              <a:t>15</a:t>
            </a:fld>
            <a:endParaRPr lang="en-US" sz="1200" b="0" strike="noStrike" spc="-1">
              <a:latin typeface="Tw Cen MT"/>
            </a:endParaRPr>
          </a:p>
        </p:txBody>
      </p:sp>
      <p:sp>
        <p:nvSpPr>
          <p:cNvPr id="444" name="CustomShape 4"/>
          <p:cNvSpPr/>
          <p:nvPr/>
        </p:nvSpPr>
        <p:spPr>
          <a:xfrm flipV="1">
            <a:off x="1488240" y="1993320"/>
            <a:ext cx="360" cy="74844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
        <p:nvSpPr>
          <p:cNvPr id="445" name="CustomShape 5"/>
          <p:cNvSpPr/>
          <p:nvPr/>
        </p:nvSpPr>
        <p:spPr>
          <a:xfrm flipV="1">
            <a:off x="2613600" y="1993320"/>
            <a:ext cx="360" cy="74844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
        <p:nvSpPr>
          <p:cNvPr id="446" name="CustomShape 6"/>
          <p:cNvSpPr/>
          <p:nvPr/>
        </p:nvSpPr>
        <p:spPr>
          <a:xfrm>
            <a:off x="1031040" y="2806560"/>
            <a:ext cx="913680" cy="71100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US" sz="1400" b="0" strike="noStrike" spc="-1">
                <a:solidFill>
                  <a:srgbClr val="706F6F"/>
                </a:solidFill>
                <a:latin typeface="Tw Cen MT"/>
                <a:ea typeface="DejaVu Sans"/>
              </a:rPr>
              <a:t>Method parameters</a:t>
            </a:r>
            <a:endParaRPr lang="en-US" sz="1400" b="0" strike="noStrike" spc="-1">
              <a:latin typeface="Tw Cen MT"/>
            </a:endParaRPr>
          </a:p>
        </p:txBody>
      </p:sp>
      <p:sp>
        <p:nvSpPr>
          <p:cNvPr id="447" name="CustomShape 7"/>
          <p:cNvSpPr/>
          <p:nvPr/>
        </p:nvSpPr>
        <p:spPr>
          <a:xfrm>
            <a:off x="2389680" y="2808720"/>
            <a:ext cx="913680" cy="4982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US" sz="1400" b="0" strike="noStrike" spc="-1">
                <a:solidFill>
                  <a:srgbClr val="706F6F"/>
                </a:solidFill>
                <a:latin typeface="Tw Cen MT"/>
                <a:ea typeface="DejaVu Sans"/>
              </a:rPr>
              <a:t>Method body</a:t>
            </a:r>
            <a:endParaRPr lang="en-US" sz="1400" b="0" strike="noStrike" spc="-1">
              <a:latin typeface="Tw Cen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fontScale="94000"/>
          </a:bodyPr>
          <a:lstStyle/>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Basic example: () -&gt; { </a:t>
            </a:r>
            <a:r>
              <a:rPr lang="en-US" sz="2000" b="0" strike="noStrike" spc="-1" err="1">
                <a:solidFill>
                  <a:srgbClr val="706F6F"/>
                </a:solidFill>
                <a:latin typeface="Tw Cen MT"/>
              </a:rPr>
              <a:t>System.out.println</a:t>
            </a:r>
            <a:r>
              <a:rPr lang="en-US" sz="2000" b="0" strike="noStrike" spc="-1">
                <a:solidFill>
                  <a:srgbClr val="706F6F"/>
                </a:solidFill>
                <a:latin typeface="Tw Cen MT"/>
              </a:rPr>
              <a:t>(“Hello World”);};</a:t>
            </a:r>
            <a:endParaRPr lang="en-US" sz="2000" b="0" strike="noStrike" spc="-1">
              <a:latin typeface="Tw Cen MT"/>
            </a:endParaRPr>
          </a:p>
          <a:p>
            <a:pPr marL="361315">
              <a:lnSpc>
                <a:spcPts val="2401"/>
              </a:lnSpc>
              <a:tabLst>
                <a:tab pos="0" algn="l"/>
              </a:tabLst>
            </a:pPr>
            <a:endParaRPr lang="en-US" sz="2000" b="0" strike="noStrike" spc="-1">
              <a:latin typeface="Tw Cen MT"/>
            </a:endParaRPr>
          </a:p>
          <a:p>
            <a:pPr marL="704850" lvl="3" indent="-342265">
              <a:lnSpc>
                <a:spcPts val="2401"/>
              </a:lnSpc>
              <a:buClr>
                <a:srgbClr val="0069B4"/>
              </a:buClr>
              <a:buSzPct val="80000"/>
              <a:buFont typeface="Franklin Gothic Book"/>
              <a:buChar char="•"/>
              <a:tabLst>
                <a:tab pos="0" algn="l"/>
              </a:tabLst>
            </a:pPr>
            <a:r>
              <a:rPr lang="en-US" sz="2000" b="0" strike="noStrike" spc="-1">
                <a:solidFill>
                  <a:srgbClr val="706F6F"/>
                </a:solidFill>
                <a:latin typeface="Tw Cen MT"/>
              </a:rPr>
              <a:t>If method body is a single line statement, than curly braces are not needed</a:t>
            </a:r>
            <a:r>
              <a:rPr lang="en-US" sz="2000" spc="-1">
                <a:solidFill>
                  <a:srgbClr val="706F6F"/>
                </a:solidFill>
                <a:latin typeface="Tw Cen MT"/>
              </a:rPr>
              <a:t> </a:t>
            </a:r>
            <a:endParaRPr lang="en-US" sz="2000" b="0" strike="noStrike" spc="-1">
              <a:latin typeface="Tw Cen MT"/>
            </a:endParaRPr>
          </a:p>
          <a:p>
            <a:pPr marL="1057275" lvl="5" indent="-342265">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 -&gt; </a:t>
            </a:r>
            <a:r>
              <a:rPr lang="en-US" sz="2000" b="0" strike="noStrike" spc="-1" err="1">
                <a:solidFill>
                  <a:srgbClr val="706F6F"/>
                </a:solidFill>
                <a:latin typeface="Tw Cen MT"/>
              </a:rPr>
              <a:t>System.out.println</a:t>
            </a:r>
            <a:r>
              <a:rPr lang="en-US" sz="2000" b="0" strike="noStrike" spc="-1">
                <a:solidFill>
                  <a:srgbClr val="706F6F"/>
                </a:solidFill>
                <a:latin typeface="Tw Cen MT"/>
              </a:rPr>
              <a:t>(“Hello World”);</a:t>
            </a:r>
            <a:endParaRPr lang="en-US" sz="2000" b="0" strike="noStrike" spc="-1">
              <a:latin typeface="Tw Cen MT"/>
            </a:endParaRPr>
          </a:p>
          <a:p>
            <a:pPr marL="713740">
              <a:lnSpc>
                <a:spcPts val="2401"/>
              </a:lnSpc>
              <a:tabLst>
                <a:tab pos="0" algn="l"/>
              </a:tabLst>
            </a:pPr>
            <a:endParaRPr lang="en-US" sz="2000" b="0" strike="noStrike" spc="-1">
              <a:latin typeface="Tw Cen MT"/>
            </a:endParaRPr>
          </a:p>
          <a:p>
            <a:pPr marL="704850" lvl="3" indent="-342265">
              <a:lnSpc>
                <a:spcPts val="2401"/>
              </a:lnSpc>
              <a:buClr>
                <a:srgbClr val="0069B4"/>
              </a:buClr>
              <a:buSzPct val="80000"/>
              <a:buFont typeface="Franklin Gothic Book"/>
              <a:buChar char="•"/>
              <a:tabLst>
                <a:tab pos="0" algn="l"/>
              </a:tabLst>
            </a:pPr>
            <a:r>
              <a:rPr lang="en-US" sz="2000" b="0" strike="noStrike" spc="-1">
                <a:solidFill>
                  <a:srgbClr val="706F6F"/>
                </a:solidFill>
                <a:latin typeface="Tw Cen MT"/>
              </a:rPr>
              <a:t>For multiple statements, curly braces are mandatory</a:t>
            </a:r>
            <a:endParaRPr lang="en-US" sz="2000" b="0" strike="noStrike" spc="-1">
              <a:latin typeface="Tw Cen MT"/>
            </a:endParaRPr>
          </a:p>
          <a:p>
            <a:pPr marL="361315">
              <a:lnSpc>
                <a:spcPts val="2401"/>
              </a:lnSpc>
              <a:tabLst>
                <a:tab pos="0" algn="l"/>
              </a:tabLst>
            </a:pPr>
            <a:endParaRPr lang="en-US" sz="2000" b="0" strike="noStrike" spc="-1">
              <a:latin typeface="Tw Cen MT"/>
            </a:endParaRPr>
          </a:p>
          <a:p>
            <a:pPr marL="704850" lvl="3" indent="-342265">
              <a:lnSpc>
                <a:spcPts val="2401"/>
              </a:lnSpc>
              <a:buClr>
                <a:srgbClr val="0069B4"/>
              </a:buClr>
              <a:buSzPct val="80000"/>
              <a:buFont typeface="Franklin Gothic Book"/>
              <a:buChar char="•"/>
              <a:tabLst>
                <a:tab pos="0" algn="l"/>
              </a:tabLst>
            </a:pPr>
            <a:r>
              <a:rPr lang="en-US" sz="2000" b="0" strike="noStrike" spc="-1">
                <a:solidFill>
                  <a:srgbClr val="706F6F"/>
                </a:solidFill>
                <a:latin typeface="Tw Cen MT"/>
              </a:rPr>
              <a:t>Parameter type is optional in lambda, compiler is smart enough to determine it’s type</a:t>
            </a:r>
            <a:endParaRPr lang="en-US" sz="2000" b="0" strike="noStrike" spc="-1">
              <a:latin typeface="Tw Cen MT"/>
            </a:endParaRPr>
          </a:p>
          <a:p>
            <a:pPr marL="1057275" lvl="5" indent="-342265">
              <a:lnSpc>
                <a:spcPts val="2401"/>
              </a:lnSpc>
              <a:buClr>
                <a:srgbClr val="0095DB"/>
              </a:buClr>
              <a:buSzPct val="80000"/>
              <a:buFont typeface="Franklin Gothic Book"/>
              <a:buChar char="•"/>
              <a:tabLst>
                <a:tab pos="0" algn="l"/>
              </a:tabLst>
            </a:pPr>
            <a:r>
              <a:rPr lang="en-US" sz="2000" spc="-1" err="1">
                <a:solidFill>
                  <a:srgbClr val="706F6F"/>
                </a:solidFill>
                <a:latin typeface="Tw Cen MT"/>
                <a:ea typeface="Calibri"/>
              </a:rPr>
              <a:t>BiConsumer</a:t>
            </a:r>
            <a:r>
              <a:rPr lang="en-US" sz="2000" b="0" strike="noStrike" spc="-1">
                <a:solidFill>
                  <a:srgbClr val="706F6F"/>
                </a:solidFill>
                <a:latin typeface="Tw Cen MT"/>
                <a:ea typeface="Calibri"/>
              </a:rPr>
              <a:t>&lt;Integer&gt; consumer = (</a:t>
            </a:r>
            <a:r>
              <a:rPr lang="en-US" sz="2000" b="0" strike="noStrike" spc="-1">
                <a:solidFill>
                  <a:srgbClr val="A6A6A6"/>
                </a:solidFill>
                <a:latin typeface="Tw Cen MT"/>
                <a:ea typeface="Calibri"/>
              </a:rPr>
              <a:t>Integer</a:t>
            </a:r>
            <a:r>
              <a:rPr lang="en-US" sz="2000" b="0" strike="noStrike" spc="-1">
                <a:solidFill>
                  <a:srgbClr val="706F6F"/>
                </a:solidFill>
                <a:latin typeface="Tw Cen MT"/>
                <a:ea typeface="Calibri"/>
              </a:rPr>
              <a:t> </a:t>
            </a:r>
            <a:r>
              <a:rPr lang="en-US" sz="2000" b="0" strike="noStrike" spc="-1" err="1">
                <a:solidFill>
                  <a:srgbClr val="706F6F"/>
                </a:solidFill>
                <a:latin typeface="Tw Cen MT"/>
                <a:ea typeface="Calibri"/>
              </a:rPr>
              <a:t>a,</a:t>
            </a:r>
            <a:r>
              <a:rPr lang="en-US" sz="2000" b="0" strike="noStrike" spc="-1" err="1">
                <a:solidFill>
                  <a:srgbClr val="A6A6A6"/>
                </a:solidFill>
                <a:latin typeface="Tw Cen MT"/>
                <a:ea typeface="Calibri"/>
              </a:rPr>
              <a:t>Integer</a:t>
            </a:r>
            <a:r>
              <a:rPr lang="en-US" sz="2000" b="0" strike="noStrike" spc="-1">
                <a:solidFill>
                  <a:srgbClr val="706F6F"/>
                </a:solidFill>
                <a:latin typeface="Tw Cen MT"/>
                <a:ea typeface="Calibri"/>
              </a:rPr>
              <a:t> b) -&gt; </a:t>
            </a:r>
            <a:r>
              <a:rPr lang="en-US" sz="2000" b="0" strike="noStrike" spc="-1" err="1">
                <a:solidFill>
                  <a:srgbClr val="706F6F"/>
                </a:solidFill>
                <a:latin typeface="Tw Cen MT"/>
                <a:ea typeface="Calibri"/>
              </a:rPr>
              <a:t>a.compareTo</a:t>
            </a:r>
            <a:r>
              <a:rPr lang="en-US" sz="2000" b="0" strike="noStrike" spc="-1">
                <a:solidFill>
                  <a:srgbClr val="706F6F"/>
                </a:solidFill>
                <a:latin typeface="Tw Cen MT"/>
                <a:ea typeface="Calibri"/>
              </a:rPr>
              <a:t>(b); can be simplified to: </a:t>
            </a:r>
            <a:r>
              <a:rPr lang="en-US" sz="2000" spc="-1" err="1">
                <a:solidFill>
                  <a:srgbClr val="706F6F"/>
                </a:solidFill>
                <a:latin typeface="Tw Cen MT"/>
                <a:ea typeface="Calibri"/>
              </a:rPr>
              <a:t>BiConsumer</a:t>
            </a:r>
            <a:r>
              <a:rPr lang="en-US" sz="2000" b="0" strike="noStrike" spc="-1">
                <a:solidFill>
                  <a:srgbClr val="706F6F"/>
                </a:solidFill>
                <a:latin typeface="Tw Cen MT"/>
                <a:ea typeface="Calibri"/>
              </a:rPr>
              <a:t>&lt;Integer&gt; consumer = (a, b) -&gt; </a:t>
            </a:r>
            <a:r>
              <a:rPr lang="en-US" sz="2000" b="0" strike="noStrike" spc="-1" err="1">
                <a:solidFill>
                  <a:srgbClr val="706F6F"/>
                </a:solidFill>
                <a:latin typeface="Tw Cen MT"/>
                <a:ea typeface="Calibri"/>
              </a:rPr>
              <a:t>a.compareTo</a:t>
            </a:r>
            <a:r>
              <a:rPr lang="en-US" sz="2000" b="0" strike="noStrike" spc="-1">
                <a:solidFill>
                  <a:srgbClr val="706F6F"/>
                </a:solidFill>
                <a:latin typeface="Tw Cen MT"/>
                <a:ea typeface="Calibri"/>
              </a:rPr>
              <a:t>(b);</a:t>
            </a:r>
            <a:endParaRPr lang="en-US" sz="2000" b="0" strike="noStrike" spc="-1">
              <a:latin typeface="Tw Cen MT"/>
            </a:endParaRPr>
          </a:p>
          <a:p>
            <a:pPr marL="713740">
              <a:lnSpc>
                <a:spcPts val="2401"/>
              </a:lnSpc>
              <a:tabLst>
                <a:tab pos="0" algn="l"/>
              </a:tabLst>
            </a:pPr>
            <a:endParaRPr lang="en-US" sz="2000" b="0" strike="noStrike" spc="-1">
              <a:latin typeface="Tw Cen MT"/>
            </a:endParaRPr>
          </a:p>
          <a:p>
            <a:pPr marL="704850" lvl="3" indent="-342265">
              <a:lnSpc>
                <a:spcPts val="2401"/>
              </a:lnSpc>
              <a:buClr>
                <a:srgbClr val="0069B4"/>
              </a:buClr>
              <a:buSzPct val="80000"/>
              <a:buFont typeface="Franklin Gothic Book"/>
              <a:buChar char="•"/>
              <a:tabLst>
                <a:tab pos="0" algn="l"/>
              </a:tabLst>
            </a:pPr>
            <a:r>
              <a:rPr lang="en-US" sz="2000" b="0" strike="noStrike" spc="-1">
                <a:solidFill>
                  <a:srgbClr val="706F6F"/>
                </a:solidFill>
                <a:latin typeface="Tw Cen MT"/>
                <a:ea typeface="Calibri"/>
              </a:rPr>
              <a:t>Parenthesis are optional if lambda has one parameter</a:t>
            </a:r>
            <a:endParaRPr lang="en-US" sz="2000" b="0" strike="noStrike" spc="-1">
              <a:latin typeface="Tw Cen MT"/>
            </a:endParaRPr>
          </a:p>
          <a:p>
            <a:pPr marL="1057275" lvl="5" indent="-342265">
              <a:lnSpc>
                <a:spcPts val="2401"/>
              </a:lnSpc>
              <a:buClr>
                <a:srgbClr val="0095DB"/>
              </a:buClr>
              <a:buSzPct val="80000"/>
              <a:buFont typeface="Franklin Gothic Book"/>
              <a:buChar char="•"/>
              <a:tabLst>
                <a:tab pos="0" algn="l"/>
              </a:tabLst>
            </a:pPr>
            <a:r>
              <a:rPr lang="en-US" sz="2000" b="0" strike="noStrike" spc="-1">
                <a:solidFill>
                  <a:srgbClr val="A6A6A6"/>
                </a:solidFill>
                <a:latin typeface="Tw Cen MT"/>
                <a:ea typeface="Calibri"/>
              </a:rPr>
              <a:t>(</a:t>
            </a:r>
            <a:r>
              <a:rPr lang="en-US" sz="2000" b="0" strike="noStrike" spc="-1">
                <a:solidFill>
                  <a:srgbClr val="706F6F"/>
                </a:solidFill>
                <a:latin typeface="Tw Cen MT"/>
                <a:ea typeface="Calibri"/>
              </a:rPr>
              <a:t>n</a:t>
            </a:r>
            <a:r>
              <a:rPr lang="en-US" sz="2000" b="0" strike="noStrike" spc="-1">
                <a:solidFill>
                  <a:srgbClr val="A6A6A6"/>
                </a:solidFill>
                <a:latin typeface="Tw Cen MT"/>
                <a:ea typeface="Calibri"/>
              </a:rPr>
              <a:t>)</a:t>
            </a:r>
            <a:r>
              <a:rPr lang="en-US" sz="2000" b="0" strike="noStrike" spc="-1">
                <a:solidFill>
                  <a:srgbClr val="706F6F"/>
                </a:solidFill>
                <a:latin typeface="Tw Cen MT"/>
                <a:ea typeface="Calibri"/>
              </a:rPr>
              <a:t> -&gt; n + 1 can be simplified to n -&gt; n + 1 		</a:t>
            </a:r>
            <a:endParaRPr lang="en-US" sz="2000" b="0" strike="noStrike" spc="-1">
              <a:latin typeface="Tw Cen MT"/>
            </a:endParaRPr>
          </a:p>
          <a:p>
            <a:pPr>
              <a:lnSpc>
                <a:spcPct val="100000"/>
              </a:lnSpc>
              <a:tabLst>
                <a:tab pos="0" algn="l"/>
              </a:tabLst>
            </a:pPr>
            <a:endParaRPr lang="en-US" sz="2000" b="0" strike="noStrike" spc="-1">
              <a:latin typeface="Tw Cen MT"/>
            </a:endParaRPr>
          </a:p>
        </p:txBody>
      </p:sp>
      <p:sp>
        <p:nvSpPr>
          <p:cNvPr id="449"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SYNTAX</a:t>
            </a:r>
            <a:endParaRPr lang="en-US" sz="4000" b="0" strike="noStrike" spc="-1">
              <a:latin typeface="Tw Cen MT"/>
            </a:endParaRPr>
          </a:p>
        </p:txBody>
      </p:sp>
      <p:sp>
        <p:nvSpPr>
          <p:cNvPr id="450"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D10E623-6C4A-4FE1-952D-2F0FB5CAAF9D}" type="slidenum">
              <a:rPr lang="en-GB" sz="1200" b="1" strike="noStrike" spc="-1">
                <a:solidFill>
                  <a:srgbClr val="1434A0"/>
                </a:solidFill>
                <a:latin typeface="Tw Cen MT"/>
              </a:rPr>
              <a:t>16</a:t>
            </a:fld>
            <a:endParaRPr lang="en-US" sz="1200" b="0" strike="noStrike" spc="-1">
              <a:latin typeface="Tw Cen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Any variable declared inside a method is called a local variable</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Restrictions on using local variables:</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706F6F"/>
                </a:solidFill>
                <a:latin typeface="Tw Cen MT"/>
              </a:rPr>
              <a:t>Not allowed to use same local variable name as lambda parameter or inside lambda body</a:t>
            </a: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1057320" lvl="5" indent="-342360">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Not allowed to re-assign value to a local variable</a:t>
            </a:r>
            <a:endParaRPr lang="en-US" sz="2000" b="0" strike="noStrike" spc="-1">
              <a:latin typeface="Tw Cen MT"/>
            </a:endParaRPr>
          </a:p>
          <a:p>
            <a:pPr>
              <a:lnSpc>
                <a:spcPct val="100000"/>
              </a:lnSpc>
              <a:tabLst>
                <a:tab pos="0" algn="l"/>
              </a:tabLst>
            </a:pP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p:txBody>
      </p:sp>
      <p:sp>
        <p:nvSpPr>
          <p:cNvPr id="452"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LOCAL VARIABLES</a:t>
            </a:r>
            <a:endParaRPr lang="en-US" sz="4000" b="0" strike="noStrike" spc="-1">
              <a:latin typeface="Tw Cen MT"/>
            </a:endParaRPr>
          </a:p>
        </p:txBody>
      </p:sp>
      <p:sp>
        <p:nvSpPr>
          <p:cNvPr id="453"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BDA13E06-3D55-48CC-A19B-3419A25D9E45}" type="slidenum">
              <a:rPr lang="en-GB" sz="1200" b="1" strike="noStrike" spc="-1">
                <a:solidFill>
                  <a:srgbClr val="1434A0"/>
                </a:solidFill>
                <a:latin typeface="Tw Cen MT"/>
              </a:rPr>
              <a:t>17</a:t>
            </a:fld>
            <a:endParaRPr lang="en-US" sz="1200" b="0" strike="noStrike" spc="-1">
              <a:latin typeface="Tw Cen MT"/>
            </a:endParaRPr>
          </a:p>
        </p:txBody>
      </p:sp>
      <p:pic>
        <p:nvPicPr>
          <p:cNvPr id="454" name="Picture 2" descr="Text&#10;&#10;Description automatically generated"/>
          <p:cNvPicPr/>
          <p:nvPr/>
        </p:nvPicPr>
        <p:blipFill>
          <a:blip r:embed="rId2"/>
          <a:stretch/>
        </p:blipFill>
        <p:spPr>
          <a:xfrm>
            <a:off x="1770480" y="2502720"/>
            <a:ext cx="5241960" cy="1699200"/>
          </a:xfrm>
          <a:prstGeom prst="rect">
            <a:avLst/>
          </a:prstGeom>
          <a:ln>
            <a:noFill/>
          </a:ln>
        </p:spPr>
      </p:pic>
      <p:pic>
        <p:nvPicPr>
          <p:cNvPr id="455" name="Picture 7" descr="Text&#10;&#10;Description automatically generated"/>
          <p:cNvPicPr/>
          <p:nvPr/>
        </p:nvPicPr>
        <p:blipFill>
          <a:blip r:embed="rId3"/>
          <a:stretch/>
        </p:blipFill>
        <p:spPr>
          <a:xfrm>
            <a:off x="1770480" y="4716000"/>
            <a:ext cx="4728600" cy="16552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Lambda’s are allowed to use local variables but not allowed to modify them, even though they are not declared final. This concept is called effectively final</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Prior to Java 8 any variable used inside anonymous class should be declared final</a:t>
            </a:r>
            <a:endParaRPr lang="en-US" sz="2000" b="0" strike="noStrike" spc="-1">
              <a:latin typeface="Tw Cen MT"/>
            </a:endParaRPr>
          </a:p>
          <a:p>
            <a:pPr>
              <a:lnSpc>
                <a:spcPct val="100000"/>
              </a:lnSpc>
            </a:pP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Advantages of effectively final:</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706F6F"/>
                </a:solidFill>
                <a:latin typeface="Tw Cen MT"/>
              </a:rPr>
              <a:t>Easy to perform concurrency operations</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706F6F"/>
                </a:solidFill>
                <a:latin typeface="Tw Cen MT"/>
              </a:rPr>
              <a:t>Promotes functional programming and demotes the imperative style of programming</a:t>
            </a: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p:txBody>
      </p:sp>
      <p:sp>
        <p:nvSpPr>
          <p:cNvPr id="457"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EFFECTIVELY FINAL</a:t>
            </a:r>
            <a:endParaRPr lang="en-US" sz="4000" b="0" strike="noStrike" spc="-1">
              <a:latin typeface="Tw Cen MT"/>
            </a:endParaRPr>
          </a:p>
        </p:txBody>
      </p:sp>
      <p:sp>
        <p:nvSpPr>
          <p:cNvPr id="45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5534645-15E2-4A12-8172-3AE54161BE7D}" type="slidenum">
              <a:rPr lang="en-GB" sz="1200" b="1" strike="noStrike" spc="-1">
                <a:solidFill>
                  <a:srgbClr val="1434A0"/>
                </a:solidFill>
                <a:latin typeface="Tw Cen MT"/>
              </a:rPr>
              <a:t>18</a:t>
            </a:fld>
            <a:endParaRPr lang="en-US" sz="1200" b="0" strike="noStrike" spc="-1">
              <a:latin typeface="Tw Cen MT"/>
            </a:endParaRPr>
          </a:p>
        </p:txBody>
      </p:sp>
      <p:pic>
        <p:nvPicPr>
          <p:cNvPr id="2" name="Picture 2" descr="Graphical user interface, text, application&#10;&#10;Description automatically generated">
            <a:extLst>
              <a:ext uri="{FF2B5EF4-FFF2-40B4-BE49-F238E27FC236}">
                <a16:creationId xmlns:a16="http://schemas.microsoft.com/office/drawing/2014/main" id="{DAC0F934-47B9-23DD-AE9A-CD6A14965857}"/>
              </a:ext>
            </a:extLst>
          </p:cNvPr>
          <p:cNvPicPr>
            <a:picLocks noChangeAspect="1"/>
          </p:cNvPicPr>
          <p:nvPr/>
        </p:nvPicPr>
        <p:blipFill>
          <a:blip r:embed="rId2"/>
          <a:stretch>
            <a:fillRect/>
          </a:stretch>
        </p:blipFill>
        <p:spPr>
          <a:xfrm>
            <a:off x="1414462" y="3862000"/>
            <a:ext cx="8553450" cy="24836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61800">
              <a:lnSpc>
                <a:spcPts val="2401"/>
              </a:lnSpc>
              <a:tabLst>
                <a:tab pos="0" algn="l"/>
              </a:tabLst>
            </a:pPr>
            <a:endParaRPr lang="en-US" sz="1800" b="0" strike="noStrike" spc="-1">
              <a:latin typeface="Tw Cen MT"/>
            </a:endParaRPr>
          </a:p>
          <a:p>
            <a:pPr marL="1057320" lvl="5" indent="-342360">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No restrictions on instance variables</a:t>
            </a:r>
            <a:endParaRPr lang="en-US" sz="2000" b="0" strike="noStrike" spc="-1">
              <a:latin typeface="Tw Cen MT"/>
            </a:endParaRPr>
          </a:p>
          <a:p>
            <a:pPr>
              <a:lnSpc>
                <a:spcPct val="100000"/>
              </a:lnSpc>
              <a:tabLst>
                <a:tab pos="0" algn="l"/>
              </a:tabLst>
            </a:pPr>
            <a:endParaRPr lang="en-US" sz="2000" b="0" strike="noStrike" spc="-1">
              <a:latin typeface="Tw Cen MT"/>
            </a:endParaRPr>
          </a:p>
          <a:p>
            <a:pPr>
              <a:lnSpc>
                <a:spcPct val="100000"/>
              </a:lnSpc>
              <a:tabLst>
                <a:tab pos="0" algn="l"/>
              </a:tabLst>
            </a:pP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a:p>
            <a:pPr marL="714240">
              <a:lnSpc>
                <a:spcPct val="100000"/>
              </a:lnSpc>
              <a:tabLst>
                <a:tab pos="0" algn="l"/>
              </a:tabLst>
            </a:pPr>
            <a:endParaRPr lang="en-US" sz="2000" b="0" strike="noStrike" spc="-1">
              <a:latin typeface="Tw Cen MT"/>
            </a:endParaRPr>
          </a:p>
        </p:txBody>
      </p:sp>
      <p:sp>
        <p:nvSpPr>
          <p:cNvPr id="46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 LOCAL VARIABLES</a:t>
            </a:r>
            <a:endParaRPr lang="en-US" sz="4000" b="0" strike="noStrike" spc="-1">
              <a:latin typeface="Tw Cen MT"/>
            </a:endParaRPr>
          </a:p>
        </p:txBody>
      </p:sp>
      <p:sp>
        <p:nvSpPr>
          <p:cNvPr id="46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86F62B5E-1D26-4336-A5E0-FEDE461E2C09}" type="slidenum">
              <a:rPr lang="en-GB" sz="1200" b="1" strike="noStrike" spc="-1">
                <a:solidFill>
                  <a:srgbClr val="1434A0"/>
                </a:solidFill>
                <a:latin typeface="Tw Cen MT"/>
              </a:rPr>
              <a:t>19</a:t>
            </a:fld>
            <a:endParaRPr lang="en-US" sz="1200" b="0" strike="noStrike" spc="-1">
              <a:latin typeface="Tw Cen MT"/>
            </a:endParaRPr>
          </a:p>
        </p:txBody>
      </p:sp>
      <p:pic>
        <p:nvPicPr>
          <p:cNvPr id="462" name="Picture 9" descr="Text&#10;&#10;Description automatically generated"/>
          <p:cNvPicPr/>
          <p:nvPr/>
        </p:nvPicPr>
        <p:blipFill>
          <a:blip r:embed="rId2"/>
          <a:stretch/>
        </p:blipFill>
        <p:spPr>
          <a:xfrm>
            <a:off x="1748880" y="2266920"/>
            <a:ext cx="3946680" cy="23234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658800" y="334800"/>
            <a:ext cx="108626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a:lnSpc>
                <a:spcPct val="70000"/>
              </a:lnSpc>
            </a:pPr>
            <a:r>
              <a:rPr lang="en-GB" sz="4000" b="1" strike="noStrike" cap="all" spc="-1">
                <a:solidFill>
                  <a:srgbClr val="FFFFFF"/>
                </a:solidFill>
                <a:latin typeface="Tw Cen MT"/>
              </a:rPr>
              <a:t>Agenda </a:t>
            </a:r>
            <a:endParaRPr lang="en-US" sz="4000" b="0" strike="noStrike" spc="-1">
              <a:latin typeface="Tw Cen MT"/>
            </a:endParaRPr>
          </a:p>
        </p:txBody>
      </p:sp>
      <p:sp>
        <p:nvSpPr>
          <p:cNvPr id="391" name="CustomShape 2"/>
          <p:cNvSpPr/>
          <p:nvPr/>
        </p:nvSpPr>
        <p:spPr>
          <a:xfrm>
            <a:off x="658800" y="138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a:lnSpc>
                <a:spcPts val="7600"/>
              </a:lnSpc>
              <a:spcAft>
                <a:spcPts val="601"/>
              </a:spcAft>
              <a:tabLst>
                <a:tab pos="0" algn="l"/>
              </a:tabLst>
            </a:pPr>
            <a:r>
              <a:rPr lang="en-GB" sz="6100" b="0" strike="noStrike" spc="-1">
                <a:solidFill>
                  <a:srgbClr val="0069B4"/>
                </a:solidFill>
                <a:latin typeface="Tw Cen MT"/>
              </a:rPr>
              <a:t>01</a:t>
            </a:r>
            <a:endParaRPr lang="en-US" sz="6100" b="0" strike="noStrike" spc="-1">
              <a:latin typeface="Tw Cen MT"/>
            </a:endParaRPr>
          </a:p>
        </p:txBody>
      </p:sp>
      <p:sp>
        <p:nvSpPr>
          <p:cNvPr id="392" name="CustomShape 3"/>
          <p:cNvSpPr/>
          <p:nvPr/>
        </p:nvSpPr>
        <p:spPr>
          <a:xfrm>
            <a:off x="1234440" y="18550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ts val="2401"/>
              </a:lnSpc>
              <a:spcAft>
                <a:spcPts val="601"/>
              </a:spcAft>
              <a:tabLst>
                <a:tab pos="0" algn="l"/>
              </a:tabLst>
            </a:pPr>
            <a:r>
              <a:rPr lang="nl-NL" sz="2800" b="0" strike="noStrike" spc="-1">
                <a:solidFill>
                  <a:srgbClr val="F4F4F4"/>
                </a:solidFill>
                <a:latin typeface="Tw Cen MT"/>
              </a:rPr>
              <a:t>Java</a:t>
            </a:r>
            <a:endParaRPr lang="en-US" sz="2800" b="0" strike="noStrike" spc="-1">
              <a:latin typeface="Tw Cen MT"/>
            </a:endParaRPr>
          </a:p>
        </p:txBody>
      </p:sp>
      <p:sp>
        <p:nvSpPr>
          <p:cNvPr id="393" name="CustomShape 4"/>
          <p:cNvSpPr/>
          <p:nvPr/>
        </p:nvSpPr>
        <p:spPr>
          <a:xfrm>
            <a:off x="6501960" y="1386000"/>
            <a:ext cx="1150200" cy="956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7000"/>
          </a:bodyPr>
          <a:lstStyle/>
          <a:p>
            <a:pPr>
              <a:lnSpc>
                <a:spcPts val="7600"/>
              </a:lnSpc>
              <a:spcAft>
                <a:spcPts val="601"/>
              </a:spcAft>
              <a:tabLst>
                <a:tab pos="0" algn="l"/>
              </a:tabLst>
            </a:pPr>
            <a:r>
              <a:rPr lang="en-GB" sz="6100" b="0" strike="noStrike" spc="-1">
                <a:solidFill>
                  <a:srgbClr val="0069B4"/>
                </a:solidFill>
                <a:latin typeface="Tw Cen MT"/>
              </a:rPr>
              <a:t>02</a:t>
            </a:r>
            <a:endParaRPr lang="en-US" sz="6100" b="0" strike="noStrike" spc="-1">
              <a:latin typeface="Tw Cen MT"/>
            </a:endParaRPr>
          </a:p>
        </p:txBody>
      </p:sp>
      <p:sp>
        <p:nvSpPr>
          <p:cNvPr id="394" name="CustomShape 5"/>
          <p:cNvSpPr/>
          <p:nvPr/>
        </p:nvSpPr>
        <p:spPr>
          <a:xfrm>
            <a:off x="7077240" y="1855080"/>
            <a:ext cx="4670640" cy="665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ts val="2401"/>
              </a:lnSpc>
              <a:spcAft>
                <a:spcPts val="601"/>
              </a:spcAft>
              <a:tabLst>
                <a:tab pos="0" algn="l"/>
              </a:tabLst>
            </a:pPr>
            <a:r>
              <a:rPr lang="en-GB" sz="2800" b="0" strike="noStrike" spc="-1">
                <a:solidFill>
                  <a:srgbClr val="F4F4F4"/>
                </a:solidFill>
                <a:latin typeface="Tw Cen MT"/>
              </a:rPr>
              <a:t>Maven</a:t>
            </a:r>
            <a:endParaRPr lang="en-US" sz="2800" b="0" strike="noStrike" spc="-1">
              <a:latin typeface="Tw Cen MT"/>
            </a:endParaRPr>
          </a:p>
        </p:txBody>
      </p:sp>
      <p:sp>
        <p:nvSpPr>
          <p:cNvPr id="395" name="CustomShape 6"/>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spcAft>
                <a:spcPts val="601"/>
              </a:spcAft>
            </a:pPr>
            <a:fld id="{098704EC-8D3A-417C-BC0F-52207B97BBA3}" type="slidenum">
              <a:rPr lang="en-GB" sz="1200" b="1" strike="noStrike" spc="-1">
                <a:solidFill>
                  <a:srgbClr val="FFFFFF"/>
                </a:solidFill>
                <a:latin typeface="Tw Cen MT"/>
              </a:rPr>
              <a:t>2</a:t>
            </a:fld>
            <a:endParaRPr lang="en-US" sz="1200" b="0" strike="noStrike" spc="-1">
              <a:latin typeface="Tw Cen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Franklin Gothic Book"/>
              <a:buChar char="•"/>
            </a:pPr>
            <a:r>
              <a:rPr lang="en-US" sz="2000" b="1" spc="-1">
                <a:solidFill>
                  <a:srgbClr val="706F6F"/>
                </a:solidFill>
                <a:latin typeface="Tw Cen MT"/>
              </a:rPr>
              <a:t>CompartorExample.java</a:t>
            </a:r>
            <a:endParaRPr lang="en-US" sz="2000" b="1" strike="noStrike" spc="-1">
              <a:latin typeface="Tw Cen MT"/>
            </a:endParaRPr>
          </a:p>
          <a:p>
            <a:endParaRPr lang="en-US" sz="2000" b="0" strike="noStrike" spc="-1">
              <a:latin typeface="Tw Cen MT"/>
            </a:endParaRPr>
          </a:p>
        </p:txBody>
      </p:sp>
      <p:sp>
        <p:nvSpPr>
          <p:cNvPr id="46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LAMBDA EXPRESSIONS </a:t>
            </a:r>
            <a:endParaRPr lang="en-US" sz="4000" b="0" strike="noStrike" spc="-1">
              <a:latin typeface="Tw Cen MT"/>
            </a:endParaRPr>
          </a:p>
        </p:txBody>
      </p:sp>
      <p:sp>
        <p:nvSpPr>
          <p:cNvPr id="46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79C4745F-94A9-4F00-9D1D-A662989F0A73}" type="slidenum">
              <a:rPr lang="en-GB" sz="1200" b="1" strike="noStrike" spc="-1">
                <a:solidFill>
                  <a:srgbClr val="1434A0"/>
                </a:solidFill>
                <a:latin typeface="Tw Cen MT"/>
              </a:rPr>
              <a:t>20</a:t>
            </a:fld>
            <a:endParaRPr lang="en-US" sz="1200" b="0" strike="noStrike" spc="-1">
              <a:latin typeface="Tw Cen MT"/>
            </a:endParaRPr>
          </a:p>
        </p:txBody>
      </p:sp>
      <p:pic>
        <p:nvPicPr>
          <p:cNvPr id="2" name="Picture 2" descr="Text&#10;&#10;Description automatically generated">
            <a:extLst>
              <a:ext uri="{FF2B5EF4-FFF2-40B4-BE49-F238E27FC236}">
                <a16:creationId xmlns:a16="http://schemas.microsoft.com/office/drawing/2014/main" id="{2752661C-27B1-9F50-338A-C85D8EA2DB11}"/>
              </a:ext>
            </a:extLst>
          </p:cNvPr>
          <p:cNvPicPr>
            <a:picLocks noChangeAspect="1"/>
          </p:cNvPicPr>
          <p:nvPr/>
        </p:nvPicPr>
        <p:blipFill>
          <a:blip r:embed="rId2"/>
          <a:stretch>
            <a:fillRect/>
          </a:stretch>
        </p:blipFill>
        <p:spPr>
          <a:xfrm>
            <a:off x="4264025" y="1266825"/>
            <a:ext cx="6759575" cy="52451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Arial"/>
              <a:buChar char="•"/>
            </a:pPr>
            <a:r>
              <a:rPr lang="en-US" sz="2000" b="0" strike="noStrike" spc="-1">
                <a:solidFill>
                  <a:srgbClr val="706F6F"/>
                </a:solidFill>
                <a:latin typeface="Tw Cen MT"/>
              </a:rPr>
              <a:t>Exists in Java since 1.0</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Package: java.util.function</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SAM -&gt; Single Abstract Method</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Functional Interface (SAM) is an interface that has exactly one abstract method</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@FunctionalInterface – annotation introduced in Java 8 </a:t>
            </a:r>
            <a:endParaRPr lang="en-US" sz="2000" b="0" strike="noStrike" spc="-1">
              <a:latin typeface="Tw Cen MT"/>
            </a:endParaRPr>
          </a:p>
          <a:p>
            <a:pPr marL="885960" lvl="4" indent="-342360">
              <a:lnSpc>
                <a:spcPts val="2401"/>
              </a:lnSpc>
              <a:buClr>
                <a:srgbClr val="0080C9"/>
              </a:buClr>
              <a:buSzPct val="80000"/>
              <a:buFont typeface="Arial"/>
              <a:buChar char="•"/>
            </a:pPr>
            <a:r>
              <a:rPr lang="en-US" sz="2000" b="0" strike="noStrike" spc="-1">
                <a:solidFill>
                  <a:srgbClr val="706F6F"/>
                </a:solidFill>
                <a:latin typeface="Tw Cen MT"/>
              </a:rPr>
              <a:t>Optional annotation for validation that interface is functional interface and does not break contract, mandates interface to have only one abstract method</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New functional interfaces introduced in Java 8: Consumer, Predicate, Function, Supplier</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Each of these have their extensions such as BiConsumer, BiPredicate, BiFunction…</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Functional Interfaces that existed before Java 8: Comparator, Producer</a:t>
            </a:r>
            <a:endParaRPr lang="en-US" sz="2000" b="0" strike="noStrike" spc="-1">
              <a:latin typeface="Tw Cen MT"/>
            </a:endParaRPr>
          </a:p>
          <a:p>
            <a:pPr marL="542880">
              <a:lnSpc>
                <a:spcPts val="2401"/>
              </a:lnSpc>
              <a:tabLst>
                <a:tab pos="0" algn="l"/>
              </a:tabLst>
            </a:pPr>
            <a:endParaRPr lang="en-US" sz="2000" b="0" strike="noStrike" spc="-1">
              <a:latin typeface="Tw Cen MT"/>
            </a:endParaRPr>
          </a:p>
          <a:p>
            <a:pPr marL="542880">
              <a:lnSpc>
                <a:spcPct val="100000"/>
              </a:lnSpc>
              <a:tabLst>
                <a:tab pos="0" algn="l"/>
              </a:tabLst>
            </a:pPr>
            <a:endParaRPr lang="en-US" sz="2000" b="0" strike="noStrike" spc="-1">
              <a:latin typeface="Tw Cen MT"/>
            </a:endParaRPr>
          </a:p>
          <a:p>
            <a:pPr marL="542880">
              <a:lnSpc>
                <a:spcPct val="100000"/>
              </a:lnSpc>
              <a:tabLst>
                <a:tab pos="0" algn="l"/>
              </a:tabLst>
            </a:pPr>
            <a:endParaRPr lang="en-US" sz="2000" b="0" strike="noStrike" spc="-1">
              <a:latin typeface="Tw Cen MT"/>
            </a:endParaRPr>
          </a:p>
          <a:p>
            <a:pPr marL="542880">
              <a:lnSpc>
                <a:spcPct val="100000"/>
              </a:lnSpc>
              <a:tabLst>
                <a:tab pos="0" algn="l"/>
              </a:tabLst>
            </a:pPr>
            <a:endParaRPr lang="en-US" sz="2000" b="0" strike="noStrike" spc="-1">
              <a:latin typeface="Tw Cen MT"/>
            </a:endParaRPr>
          </a:p>
        </p:txBody>
      </p:sp>
      <p:sp>
        <p:nvSpPr>
          <p:cNvPr id="467" name="CustomShape 2"/>
          <p:cNvSpPr/>
          <p:nvPr/>
        </p:nvSpPr>
        <p:spPr>
          <a:xfrm>
            <a:off x="658800" y="533004"/>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a:t>
            </a:r>
            <a:endParaRPr lang="en-US" sz="4000" b="0" strike="noStrike" spc="-1">
              <a:latin typeface="Tw Cen MT"/>
            </a:endParaRPr>
          </a:p>
        </p:txBody>
      </p:sp>
      <p:sp>
        <p:nvSpPr>
          <p:cNvPr id="46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ADD0CA4-CE15-4777-ADBC-B32DE36B9E35}" type="slidenum">
              <a:rPr lang="en-GB" sz="1200" b="1" strike="noStrike" spc="-1">
                <a:solidFill>
                  <a:srgbClr val="1434A0"/>
                </a:solidFill>
                <a:latin typeface="Tw Cen MT"/>
              </a:rPr>
              <a:t>21</a:t>
            </a:fld>
            <a:endParaRPr lang="en-US" sz="1200" b="0" strike="noStrike" spc="-1">
              <a:latin typeface="Tw Cen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FUNCTIONAL INTERFACE - CONSUMER</a:t>
            </a:r>
            <a:endParaRPr lang="en-US" sz="4000" b="0" strike="noStrike" spc="-1">
              <a:latin typeface="Tw Cen MT"/>
            </a:endParaRPr>
          </a:p>
        </p:txBody>
      </p:sp>
      <p:sp>
        <p:nvSpPr>
          <p:cNvPr id="47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6210931E-20FE-4DB9-8AD9-C6E02E6B368E}" type="slidenum">
              <a:rPr lang="en-GB" sz="1200" b="1" strike="noStrike" spc="-1">
                <a:solidFill>
                  <a:srgbClr val="1434A0"/>
                </a:solidFill>
                <a:latin typeface="Tw Cen MT"/>
              </a:rPr>
              <a:t>22</a:t>
            </a:fld>
            <a:endParaRPr lang="en-US" sz="1200" b="0" strike="noStrike" spc="-1">
              <a:latin typeface="Tw Cen MT"/>
            </a:endParaRPr>
          </a:p>
        </p:txBody>
      </p:sp>
      <p:pic>
        <p:nvPicPr>
          <p:cNvPr id="471" name="Picture 6" descr="Text&#10;&#10;Description automatically generated"/>
          <p:cNvPicPr/>
          <p:nvPr/>
        </p:nvPicPr>
        <p:blipFill>
          <a:blip r:embed="rId2"/>
          <a:stretch/>
        </p:blipFill>
        <p:spPr>
          <a:xfrm>
            <a:off x="947880" y="1369080"/>
            <a:ext cx="6476760" cy="480456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Abstract method void </a:t>
            </a:r>
            <a:r>
              <a:rPr lang="en-US" sz="2000" b="0" strike="noStrike" spc="-1">
                <a:solidFill>
                  <a:srgbClr val="FF0000"/>
                </a:solidFill>
                <a:latin typeface="Tw Cen MT"/>
              </a:rPr>
              <a:t>accept</a:t>
            </a:r>
            <a:r>
              <a:rPr lang="en-US" sz="2000" b="0" strike="noStrike" spc="-1">
                <a:solidFill>
                  <a:srgbClr val="706F6F"/>
                </a:solidFill>
                <a:latin typeface="Tw Cen MT"/>
              </a:rPr>
              <a:t>(T t) - accepts input and performs operation on that input</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Default method </a:t>
            </a:r>
            <a:r>
              <a:rPr lang="en-US" sz="2000" b="0" strike="noStrike" spc="-1" err="1">
                <a:solidFill>
                  <a:srgbClr val="FF0000"/>
                </a:solidFill>
                <a:latin typeface="Tw Cen MT"/>
              </a:rPr>
              <a:t>andThen</a:t>
            </a:r>
            <a:endParaRPr lang="en-US" sz="2000" b="0" strike="noStrike" spc="-1" err="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Useful when performing operations on collections</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1" spc="-1">
                <a:latin typeface="Tw Cen MT"/>
              </a:rPr>
              <a:t>ConsumerExample.java</a:t>
            </a:r>
            <a:endParaRPr lang="en-US" sz="2000" b="1"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p:txBody>
      </p:sp>
      <p:sp>
        <p:nvSpPr>
          <p:cNvPr id="473"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CONSUMER</a:t>
            </a:r>
            <a:endParaRPr lang="en-US" sz="4000" b="0" strike="noStrike" spc="-1">
              <a:latin typeface="Tw Cen MT"/>
            </a:endParaRPr>
          </a:p>
        </p:txBody>
      </p:sp>
      <p:sp>
        <p:nvSpPr>
          <p:cNvPr id="474"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B066B51-E379-4BCD-98D7-8BD773B7B717}" type="slidenum">
              <a:rPr lang="en-GB" sz="1200" b="1" strike="noStrike" spc="-1">
                <a:solidFill>
                  <a:srgbClr val="1434A0"/>
                </a:solidFill>
                <a:latin typeface="Tw Cen MT"/>
              </a:rPr>
              <a:t>23</a:t>
            </a:fld>
            <a:endParaRPr lang="en-US" sz="1200" b="0" strike="noStrike" spc="-1">
              <a:latin typeface="Tw Cen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81080">
              <a:lnSpc>
                <a:spcPts val="2401"/>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p:txBody>
      </p:sp>
      <p:sp>
        <p:nvSpPr>
          <p:cNvPr id="476"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PREDICATE</a:t>
            </a:r>
            <a:endParaRPr lang="en-US" sz="4000" b="0" strike="noStrike" spc="-1">
              <a:latin typeface="Tw Cen MT"/>
            </a:endParaRPr>
          </a:p>
        </p:txBody>
      </p:sp>
      <p:sp>
        <p:nvSpPr>
          <p:cNvPr id="477"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F0B9CBC-3DD2-4B15-A601-50CF08470DF1}" type="slidenum">
              <a:rPr lang="en-GB" sz="1200" b="1" strike="noStrike" spc="-1">
                <a:solidFill>
                  <a:srgbClr val="1434A0"/>
                </a:solidFill>
                <a:latin typeface="Tw Cen MT"/>
              </a:rPr>
              <a:t>24</a:t>
            </a:fld>
            <a:endParaRPr lang="en-US" sz="1200" b="0" strike="noStrike" spc="-1">
              <a:latin typeface="Tw Cen MT"/>
            </a:endParaRPr>
          </a:p>
        </p:txBody>
      </p:sp>
      <p:pic>
        <p:nvPicPr>
          <p:cNvPr id="478" name="Picture 2" descr="Text&#10;&#10;Description automatically generated"/>
          <p:cNvPicPr/>
          <p:nvPr/>
        </p:nvPicPr>
        <p:blipFill>
          <a:blip r:embed="rId2"/>
          <a:stretch/>
        </p:blipFill>
        <p:spPr>
          <a:xfrm>
            <a:off x="983880" y="1352160"/>
            <a:ext cx="6239880" cy="466704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Abstract method </a:t>
            </a:r>
            <a:r>
              <a:rPr lang="en-US" sz="2000" b="0" strike="noStrike" spc="-1" err="1">
                <a:solidFill>
                  <a:srgbClr val="706F6F"/>
                </a:solidFill>
                <a:latin typeface="Tw Cen MT"/>
              </a:rPr>
              <a:t>boolean</a:t>
            </a:r>
            <a:r>
              <a:rPr lang="en-US" sz="2000" b="0" strike="noStrike" spc="-1">
                <a:solidFill>
                  <a:srgbClr val="706F6F"/>
                </a:solidFill>
                <a:latin typeface="Tw Cen MT"/>
              </a:rPr>
              <a:t> </a:t>
            </a:r>
            <a:r>
              <a:rPr lang="en-US" sz="2000" b="0" strike="noStrike" spc="-1">
                <a:solidFill>
                  <a:srgbClr val="FF0000"/>
                </a:solidFill>
                <a:latin typeface="Tw Cen MT"/>
              </a:rPr>
              <a:t>test</a:t>
            </a:r>
            <a:r>
              <a:rPr lang="en-US" sz="2000" b="0" strike="noStrike" spc="-1">
                <a:solidFill>
                  <a:srgbClr val="706F6F"/>
                </a:solidFill>
                <a:latin typeface="Tw Cen MT"/>
              </a:rPr>
              <a:t>(T t) - accepts input, perform operation on input and returns </a:t>
            </a:r>
            <a:r>
              <a:rPr lang="en-US" sz="2000" b="0" strike="noStrike" spc="-1" err="1">
                <a:solidFill>
                  <a:srgbClr val="706F6F"/>
                </a:solidFill>
                <a:latin typeface="Tw Cen MT"/>
              </a:rPr>
              <a:t>boolean</a:t>
            </a:r>
            <a:endParaRPr lang="en-US" sz="2000" b="0" strike="noStrike" spc="-1" err="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Default methods </a:t>
            </a:r>
            <a:r>
              <a:rPr lang="en-US" sz="2000" b="0" strike="noStrike" spc="-1">
                <a:solidFill>
                  <a:srgbClr val="FF0000"/>
                </a:solidFill>
                <a:latin typeface="Tw Cen MT"/>
              </a:rPr>
              <a:t>and</a:t>
            </a:r>
            <a:r>
              <a:rPr lang="en-US" sz="2000" b="0" strike="noStrike" spc="-1">
                <a:solidFill>
                  <a:srgbClr val="706F6F"/>
                </a:solidFill>
                <a:latin typeface="Tw Cen MT"/>
              </a:rPr>
              <a:t>, </a:t>
            </a:r>
            <a:r>
              <a:rPr lang="en-US" sz="2000" b="0" strike="noStrike" spc="-1">
                <a:solidFill>
                  <a:srgbClr val="FF0000"/>
                </a:solidFill>
                <a:latin typeface="Tw Cen MT"/>
              </a:rPr>
              <a:t>negate</a:t>
            </a:r>
            <a:r>
              <a:rPr lang="en-US" sz="2000" b="0" strike="noStrike" spc="-1">
                <a:solidFill>
                  <a:srgbClr val="706F6F"/>
                </a:solidFill>
                <a:latin typeface="Tw Cen MT"/>
              </a:rPr>
              <a:t>, </a:t>
            </a:r>
            <a:r>
              <a:rPr lang="en-US" sz="2000" b="0" strike="noStrike" spc="-1">
                <a:solidFill>
                  <a:srgbClr val="FF0000"/>
                </a:solidFill>
                <a:latin typeface="Tw Cen MT"/>
              </a:rPr>
              <a:t>or</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Idea to use lambda to test condition</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1" spc="-1">
                <a:solidFill>
                  <a:srgbClr val="706F6F"/>
                </a:solidFill>
                <a:latin typeface="Tw Cen MT"/>
              </a:rPr>
              <a:t>PredicateExample.java</a:t>
            </a:r>
            <a:endParaRPr lang="en-US" sz="2000" b="1"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p:txBody>
      </p:sp>
      <p:sp>
        <p:nvSpPr>
          <p:cNvPr id="48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PREDICATE</a:t>
            </a:r>
            <a:endParaRPr lang="en-US" sz="4000" b="0" strike="noStrike" spc="-1">
              <a:latin typeface="Tw Cen MT"/>
            </a:endParaRPr>
          </a:p>
        </p:txBody>
      </p:sp>
      <p:sp>
        <p:nvSpPr>
          <p:cNvPr id="48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86627227-5578-4648-BEE0-650289025DED}" type="slidenum">
              <a:rPr lang="en-GB" sz="1200" b="1" strike="noStrike" spc="-1">
                <a:solidFill>
                  <a:srgbClr val="1434A0"/>
                </a:solidFill>
                <a:latin typeface="Tw Cen MT"/>
              </a:rPr>
              <a:t>25</a:t>
            </a:fld>
            <a:endParaRPr lang="en-US" sz="1200" b="0" strike="noStrike" spc="-1">
              <a:latin typeface="Tw Cen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pPr>
            <a:endParaRPr lang="en-US" sz="1800" b="0" strike="noStrike" spc="-1">
              <a:latin typeface="Tw Cen MT"/>
            </a:endParaRPr>
          </a:p>
          <a:p>
            <a:pPr>
              <a:lnSpc>
                <a:spcPct val="100000"/>
              </a:lnSpc>
            </a:pPr>
            <a:endParaRPr lang="en-US" sz="1800" b="0" strike="noStrike" spc="-1">
              <a:latin typeface="Tw Cen MT"/>
            </a:endParaRPr>
          </a:p>
          <a:p>
            <a:pPr>
              <a:lnSpc>
                <a:spcPct val="100000"/>
              </a:lnSpc>
            </a:pPr>
            <a:endParaRPr lang="en-US" sz="1800" b="0" strike="noStrike" spc="-1">
              <a:latin typeface="Tw Cen MT"/>
            </a:endParaRPr>
          </a:p>
        </p:txBody>
      </p:sp>
      <p:sp>
        <p:nvSpPr>
          <p:cNvPr id="483"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FUNCTION</a:t>
            </a:r>
            <a:endParaRPr lang="en-US" sz="4000" b="0" strike="noStrike" spc="-1">
              <a:latin typeface="Tw Cen MT"/>
            </a:endParaRPr>
          </a:p>
        </p:txBody>
      </p:sp>
      <p:sp>
        <p:nvSpPr>
          <p:cNvPr id="484"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444E394F-CDFB-4E86-9EF3-8ADC6ED93402}" type="slidenum">
              <a:rPr lang="en-GB" sz="1200" b="1" strike="noStrike" spc="-1">
                <a:solidFill>
                  <a:srgbClr val="1434A0"/>
                </a:solidFill>
                <a:latin typeface="Tw Cen MT"/>
              </a:rPr>
              <a:t>26</a:t>
            </a:fld>
            <a:endParaRPr lang="en-US" sz="1200" b="0" strike="noStrike" spc="-1">
              <a:latin typeface="Tw Cen MT"/>
            </a:endParaRPr>
          </a:p>
        </p:txBody>
      </p:sp>
      <p:pic>
        <p:nvPicPr>
          <p:cNvPr id="485" name="Picture 7" descr="Text&#10;&#10;Description automatically generated"/>
          <p:cNvPicPr/>
          <p:nvPr/>
        </p:nvPicPr>
        <p:blipFill>
          <a:blip r:embed="rId2"/>
          <a:stretch/>
        </p:blipFill>
        <p:spPr>
          <a:xfrm>
            <a:off x="963000" y="1109160"/>
            <a:ext cx="5877360" cy="526248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Using function interface we can implement a functionality and assign that functionality to a variable</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Abstract method R </a:t>
            </a:r>
            <a:r>
              <a:rPr lang="en-US" sz="2000" b="0" strike="noStrike" spc="-1">
                <a:solidFill>
                  <a:srgbClr val="FF0000"/>
                </a:solidFill>
                <a:latin typeface="Tw Cen MT"/>
              </a:rPr>
              <a:t>apply</a:t>
            </a:r>
            <a:r>
              <a:rPr lang="en-US" sz="2000" b="0" strike="noStrike" spc="-1">
                <a:solidFill>
                  <a:srgbClr val="706F6F"/>
                </a:solidFill>
                <a:latin typeface="Tw Cen MT"/>
              </a:rPr>
              <a:t>(T t)</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Two default methods </a:t>
            </a:r>
            <a:r>
              <a:rPr lang="en-US" sz="2000" b="0" strike="noStrike" spc="-1">
                <a:solidFill>
                  <a:srgbClr val="FF0000"/>
                </a:solidFill>
                <a:latin typeface="Tw Cen MT"/>
              </a:rPr>
              <a:t>compose</a:t>
            </a:r>
            <a:r>
              <a:rPr lang="en-US" sz="2000" b="0" strike="noStrike" spc="-1">
                <a:solidFill>
                  <a:srgbClr val="706F6F"/>
                </a:solidFill>
                <a:latin typeface="Tw Cen MT"/>
              </a:rPr>
              <a:t> and </a:t>
            </a:r>
            <a:r>
              <a:rPr lang="en-US" sz="2000" b="0" strike="noStrike" spc="-1" err="1">
                <a:solidFill>
                  <a:srgbClr val="FF0000"/>
                </a:solidFill>
                <a:latin typeface="Tw Cen MT"/>
              </a:rPr>
              <a:t>andThen</a:t>
            </a:r>
            <a:endParaRPr lang="en-US" sz="2000" b="0" strike="noStrike" spc="-1" err="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Useful when transforming a value or collection of values</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1" spc="-1">
                <a:solidFill>
                  <a:srgbClr val="706F6F"/>
                </a:solidFill>
                <a:latin typeface="Tw Cen MT"/>
              </a:rPr>
              <a:t>FunctionExample.java</a:t>
            </a:r>
            <a:endParaRPr lang="en-US" sz="2000" b="1"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p:txBody>
      </p:sp>
      <p:sp>
        <p:nvSpPr>
          <p:cNvPr id="487"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FUNCTION</a:t>
            </a:r>
            <a:endParaRPr lang="en-US" sz="4000" b="0" strike="noStrike" spc="-1">
              <a:latin typeface="Tw Cen MT"/>
            </a:endParaRPr>
          </a:p>
        </p:txBody>
      </p:sp>
      <p:sp>
        <p:nvSpPr>
          <p:cNvPr id="48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4762BCFB-BFCE-47E5-900C-B5ADC0298304}" type="slidenum">
              <a:rPr lang="en-GB" sz="1200" b="1" strike="noStrike" spc="-1">
                <a:solidFill>
                  <a:srgbClr val="1434A0"/>
                </a:solidFill>
                <a:latin typeface="Tw Cen MT"/>
              </a:rPr>
              <a:t>27</a:t>
            </a:fld>
            <a:endParaRPr lang="en-US" sz="1200" b="0" strike="noStrike" spc="-1">
              <a:latin typeface="Tw Cen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81080">
              <a:lnSpc>
                <a:spcPts val="2401"/>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a:p>
            <a:pPr marL="181080">
              <a:lnSpc>
                <a:spcPct val="100000"/>
              </a:lnSpc>
              <a:tabLst>
                <a:tab pos="0" algn="l"/>
              </a:tabLst>
            </a:pPr>
            <a:endParaRPr lang="en-US" sz="1800" b="0" strike="noStrike" spc="-1">
              <a:latin typeface="Tw Cen MT"/>
            </a:endParaRPr>
          </a:p>
        </p:txBody>
      </p:sp>
      <p:sp>
        <p:nvSpPr>
          <p:cNvPr id="49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SUPPLIER</a:t>
            </a:r>
            <a:endParaRPr lang="en-US" sz="4000" b="0" strike="noStrike" spc="-1">
              <a:latin typeface="Tw Cen MT"/>
            </a:endParaRPr>
          </a:p>
        </p:txBody>
      </p:sp>
      <p:sp>
        <p:nvSpPr>
          <p:cNvPr id="49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E103B8B-591A-4DB3-B93F-199A486912C3}" type="slidenum">
              <a:rPr lang="en-GB" sz="1200" b="1" strike="noStrike" spc="-1">
                <a:solidFill>
                  <a:srgbClr val="1434A0"/>
                </a:solidFill>
                <a:latin typeface="Tw Cen MT"/>
              </a:rPr>
              <a:t>28</a:t>
            </a:fld>
            <a:endParaRPr lang="en-US" sz="1200" b="0" strike="noStrike" spc="-1">
              <a:latin typeface="Tw Cen MT"/>
            </a:endParaRPr>
          </a:p>
        </p:txBody>
      </p:sp>
      <p:pic>
        <p:nvPicPr>
          <p:cNvPr id="492" name="Picture 2" descr="Text&#10;&#10;Description automatically generated"/>
          <p:cNvPicPr/>
          <p:nvPr/>
        </p:nvPicPr>
        <p:blipFill>
          <a:blip r:embed="rId2"/>
          <a:stretch/>
        </p:blipFill>
        <p:spPr>
          <a:xfrm>
            <a:off x="957960" y="1278360"/>
            <a:ext cx="5509080" cy="30553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Has only one method T </a:t>
            </a:r>
            <a:r>
              <a:rPr lang="en-US" sz="2000" b="0" strike="noStrike" spc="-1">
                <a:solidFill>
                  <a:srgbClr val="FF0000"/>
                </a:solidFill>
                <a:latin typeface="Tw Cen MT"/>
              </a:rPr>
              <a:t>get</a:t>
            </a:r>
            <a:r>
              <a:rPr lang="en-US" sz="2000" b="0" strike="noStrike" spc="-1">
                <a:solidFill>
                  <a:srgbClr val="706F6F"/>
                </a:solidFill>
                <a:latin typeface="Tw Cen MT"/>
              </a:rPr>
              <a:t>()</a:t>
            </a:r>
            <a:r>
              <a:rPr lang="en-US"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Opposite to consumer functional interface, doesn’t take input and returns output</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1" spc="-1">
                <a:solidFill>
                  <a:srgbClr val="706F6F"/>
                </a:solidFill>
                <a:latin typeface="Tw Cen MT"/>
              </a:rPr>
              <a:t>SupplierExample.java</a:t>
            </a:r>
            <a:endParaRPr lang="en-US" sz="2000" b="1" strike="noStrike" spc="-1">
              <a:latin typeface="Tw Cen MT"/>
            </a:endParaRPr>
          </a:p>
          <a:p>
            <a:pPr marL="542290">
              <a:lnSpc>
                <a:spcPts val="2401"/>
              </a:lnSpc>
              <a:tabLst>
                <a:tab pos="0" algn="l"/>
              </a:tabLst>
            </a:pPr>
            <a:endParaRPr lang="en-US" sz="2000" b="0" strike="noStrike" spc="-1">
              <a:latin typeface="Tw Cen MT"/>
            </a:endParaRPr>
          </a:p>
          <a:p>
            <a:pPr marL="542290">
              <a:lnSpc>
                <a:spcPct val="100000"/>
              </a:lnSpc>
              <a:tabLst>
                <a:tab pos="0" algn="l"/>
              </a:tabLst>
            </a:pPr>
            <a:endParaRPr lang="en-US" sz="2000" b="0" strike="noStrike" spc="-1">
              <a:latin typeface="Tw Cen MT"/>
            </a:endParaRPr>
          </a:p>
        </p:txBody>
      </p:sp>
      <p:sp>
        <p:nvSpPr>
          <p:cNvPr id="49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FUNCTIONAL INTERFACE - SUPPLIER</a:t>
            </a:r>
            <a:endParaRPr lang="en-US" sz="4000" b="0" strike="noStrike" spc="-1">
              <a:latin typeface="Tw Cen MT"/>
            </a:endParaRPr>
          </a:p>
        </p:txBody>
      </p:sp>
      <p:sp>
        <p:nvSpPr>
          <p:cNvPr id="49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4021DE1-4F39-4D63-9C4D-8B5CAA4D93E0}" type="slidenum">
              <a:rPr lang="en-GB" sz="1200" b="1" strike="noStrike" spc="-1">
                <a:solidFill>
                  <a:srgbClr val="1434A0"/>
                </a:solidFill>
                <a:latin typeface="Tw Cen MT"/>
              </a:rPr>
              <a:t>29</a:t>
            </a:fld>
            <a:endParaRPr lang="en-US" sz="1200" b="0" strike="noStrike" spc="-1">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a:t>
            </a:r>
            <a:endParaRPr lang="en-US" sz="5100" b="0" strike="noStrike" spc="-1">
              <a:latin typeface="Tw Cen MT"/>
            </a:endParaRPr>
          </a:p>
        </p:txBody>
      </p:sp>
      <p:sp>
        <p:nvSpPr>
          <p:cNvPr id="397"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A8B63D7-DF04-4E4E-B015-3B20ABC2DC36}" type="slidenum">
              <a:rPr lang="en-GB" sz="1200" b="1" strike="noStrike" spc="-1">
                <a:solidFill>
                  <a:srgbClr val="FFFFFF"/>
                </a:solidFill>
                <a:latin typeface="Tw Cen MT"/>
              </a:rPr>
              <a:t>3</a:t>
            </a:fld>
            <a:endParaRPr lang="en-US" sz="1200" b="0" strike="noStrike" spc="-1">
              <a:latin typeface="Tw Cen MT"/>
            </a:endParaRPr>
          </a:p>
        </p:txBody>
      </p:sp>
      <p:pic>
        <p:nvPicPr>
          <p:cNvPr id="398"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Arial"/>
              <a:buChar char="•"/>
            </a:pPr>
            <a:r>
              <a:rPr lang="en-US" sz="2000" b="0" strike="noStrike" spc="-1">
                <a:solidFill>
                  <a:srgbClr val="706F6F"/>
                </a:solidFill>
                <a:latin typeface="Tw Cen MT"/>
              </a:rPr>
              <a:t>Introduced as part of Java 8 and its purpose is to simplify the implementation of Functional Interfaces</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Simplify Lambda expression</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Shortcut for writing lambda expressions</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Refer a method in a class</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Using method reference we can write simpler and more readable code</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Code quality checkers like SonarQube prefer use of Method Reference</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You can always write lambda expression, compiler won’t force you to use Method Reference</a:t>
            </a:r>
            <a:endParaRPr lang="en-US" sz="2000" b="0" strike="noStrike" spc="-1">
              <a:latin typeface="Tw Cen MT"/>
            </a:endParaRPr>
          </a:p>
          <a:p>
            <a:pPr marL="181080">
              <a:lnSpc>
                <a:spcPts val="2401"/>
              </a:lnSpc>
              <a:tabLst>
                <a:tab pos="0" algn="l"/>
              </a:tabLst>
            </a:pPr>
            <a:endParaRPr lang="en-US" sz="2000" b="0" strike="noStrike" spc="-1">
              <a:latin typeface="Tw Cen MT"/>
            </a:endParaRPr>
          </a:p>
          <a:p>
            <a:pPr marL="523800" lvl="2" indent="-342360">
              <a:lnSpc>
                <a:spcPts val="2401"/>
              </a:lnSpc>
              <a:buClr>
                <a:srgbClr val="004F9F"/>
              </a:buClr>
              <a:buSzPct val="80000"/>
              <a:buFont typeface="Arial"/>
              <a:buChar char="•"/>
              <a:tabLst>
                <a:tab pos="0" algn="l"/>
              </a:tabLst>
            </a:pPr>
            <a:r>
              <a:rPr lang="en-US" sz="2000" b="0" strike="noStrike" spc="-1">
                <a:solidFill>
                  <a:srgbClr val="706F6F"/>
                </a:solidFill>
                <a:latin typeface="Tw Cen MT"/>
              </a:rPr>
              <a:t>Syntax: </a:t>
            </a:r>
            <a:endParaRPr lang="en-US" sz="2000" b="0" strike="noStrike" spc="-1">
              <a:latin typeface="Tw Cen MT"/>
            </a:endParaRPr>
          </a:p>
          <a:p>
            <a:pPr marL="885960" lvl="4" indent="-342360">
              <a:lnSpc>
                <a:spcPts val="2401"/>
              </a:lnSpc>
              <a:buClr>
                <a:srgbClr val="0080C9"/>
              </a:buClr>
              <a:buSzPct val="80000"/>
              <a:buFont typeface="Arial"/>
              <a:buChar char="•"/>
              <a:tabLst>
                <a:tab pos="0" algn="l"/>
              </a:tabLst>
            </a:pPr>
            <a:r>
              <a:rPr lang="en-US" sz="2000" b="0" strike="noStrike" spc="-1">
                <a:solidFill>
                  <a:srgbClr val="706F6F"/>
                </a:solidFill>
                <a:latin typeface="Tw Cen MT"/>
              </a:rPr>
              <a:t>ClassName::instance-methodName</a:t>
            </a:r>
            <a:endParaRPr lang="en-US" sz="2000" b="0" strike="noStrike" spc="-1">
              <a:latin typeface="Tw Cen MT"/>
            </a:endParaRPr>
          </a:p>
          <a:p>
            <a:pPr marL="885960" lvl="4" indent="-342360">
              <a:lnSpc>
                <a:spcPts val="2401"/>
              </a:lnSpc>
              <a:buClr>
                <a:srgbClr val="0080C9"/>
              </a:buClr>
              <a:buSzPct val="80000"/>
              <a:buFont typeface="Arial"/>
              <a:buChar char="•"/>
              <a:tabLst>
                <a:tab pos="0" algn="l"/>
              </a:tabLst>
            </a:pPr>
            <a:r>
              <a:rPr lang="en-US" sz="2000" b="0" strike="noStrike" spc="-1">
                <a:solidFill>
                  <a:srgbClr val="706F6F"/>
                </a:solidFill>
                <a:latin typeface="Tw Cen MT"/>
              </a:rPr>
              <a:t>ClassName::static-methodName</a:t>
            </a:r>
            <a:endParaRPr lang="en-US" sz="2000" b="0" strike="noStrike" spc="-1">
              <a:latin typeface="Tw Cen MT"/>
            </a:endParaRPr>
          </a:p>
          <a:p>
            <a:pPr marL="885960" lvl="4" indent="-342360">
              <a:lnSpc>
                <a:spcPts val="2401"/>
              </a:lnSpc>
              <a:buClr>
                <a:srgbClr val="0080C9"/>
              </a:buClr>
              <a:buSzPct val="80000"/>
              <a:buFont typeface="Arial"/>
              <a:buChar char="•"/>
              <a:tabLst>
                <a:tab pos="0" algn="l"/>
              </a:tabLst>
            </a:pPr>
            <a:r>
              <a:rPr lang="en-US" sz="2000" b="0" strike="noStrike" spc="-1">
                <a:solidFill>
                  <a:srgbClr val="706F6F"/>
                </a:solidFill>
                <a:latin typeface="Tw Cen MT"/>
              </a:rPr>
              <a:t>Instance::methodName</a:t>
            </a:r>
            <a:endParaRPr lang="en-US" sz="2000" b="0" strike="noStrike" spc="-1">
              <a:latin typeface="Tw Cen MT"/>
            </a:endParaRPr>
          </a:p>
          <a:p>
            <a:pPr marL="542880">
              <a:lnSpc>
                <a:spcPts val="2401"/>
              </a:lnSpc>
              <a:tabLst>
                <a:tab pos="0" algn="l"/>
              </a:tabLst>
            </a:pPr>
            <a:endParaRPr lang="en-US" sz="2000" b="0" strike="noStrike" spc="-1">
              <a:latin typeface="Tw Cen MT"/>
            </a:endParaRPr>
          </a:p>
        </p:txBody>
      </p:sp>
      <p:sp>
        <p:nvSpPr>
          <p:cNvPr id="497"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METHOD REFERENCE</a:t>
            </a:r>
            <a:endParaRPr lang="en-US" sz="4000" b="0" strike="noStrike" spc="-1">
              <a:latin typeface="Tw Cen MT"/>
            </a:endParaRPr>
          </a:p>
        </p:txBody>
      </p:sp>
      <p:sp>
        <p:nvSpPr>
          <p:cNvPr id="49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4BE4B200-78CB-46F1-9BA6-12700F8D400B}" type="slidenum">
              <a:rPr lang="en-GB" sz="1200" b="1" strike="noStrike" spc="-1">
                <a:solidFill>
                  <a:srgbClr val="1434A0"/>
                </a:solidFill>
                <a:latin typeface="Tw Cen MT"/>
              </a:rPr>
              <a:t>30</a:t>
            </a:fld>
            <a:endParaRPr lang="en-US" sz="1200" b="0" strike="noStrike" spc="-1">
              <a:latin typeface="Tw Cen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Lambda expressions referring to a method directly</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Example using Lambda: Function&lt;String, String&gt; </a:t>
            </a:r>
            <a:r>
              <a:rPr lang="en-US" sz="2000" b="0" strike="noStrike" spc="-1" err="1">
                <a:solidFill>
                  <a:srgbClr val="706F6F"/>
                </a:solidFill>
                <a:latin typeface="Tw Cen MT"/>
              </a:rPr>
              <a:t>toUpperCaseLambda</a:t>
            </a:r>
            <a:r>
              <a:rPr lang="en-US" sz="2000" b="0" strike="noStrike" spc="-1">
                <a:solidFill>
                  <a:srgbClr val="706F6F"/>
                </a:solidFill>
                <a:latin typeface="Tw Cen MT"/>
              </a:rPr>
              <a:t> = </a:t>
            </a:r>
            <a:r>
              <a:rPr lang="en-US" sz="2000" b="0" strike="noStrike" spc="-1">
                <a:solidFill>
                  <a:srgbClr val="FF0000"/>
                </a:solidFill>
                <a:latin typeface="Tw Cen MT"/>
              </a:rPr>
              <a:t>s -&gt; </a:t>
            </a:r>
            <a:r>
              <a:rPr lang="en-US" sz="2000" b="0" strike="noStrike" spc="-1" err="1">
                <a:solidFill>
                  <a:srgbClr val="FF0000"/>
                </a:solidFill>
                <a:latin typeface="Tw Cen MT"/>
              </a:rPr>
              <a:t>s.toUpperCase</a:t>
            </a:r>
            <a:r>
              <a:rPr lang="en-US" sz="2000" b="0" strike="noStrike" spc="-1">
                <a:solidFill>
                  <a:srgbClr val="FF0000"/>
                </a:solidFill>
                <a:latin typeface="Tw Cen MT"/>
              </a:rPr>
              <a:t>();</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Example using Method reference: Function&lt;String, String&gt; </a:t>
            </a:r>
            <a:r>
              <a:rPr lang="en-US" sz="2000" b="0" strike="noStrike" spc="-1" err="1">
                <a:solidFill>
                  <a:srgbClr val="706F6F"/>
                </a:solidFill>
                <a:latin typeface="Tw Cen MT"/>
              </a:rPr>
              <a:t>upperCaseMR</a:t>
            </a:r>
            <a:r>
              <a:rPr lang="en-US" sz="2000" b="0" strike="noStrike" spc="-1">
                <a:solidFill>
                  <a:srgbClr val="706F6F"/>
                </a:solidFill>
                <a:latin typeface="Tw Cen MT"/>
              </a:rPr>
              <a:t> = </a:t>
            </a:r>
            <a:r>
              <a:rPr lang="en-US" sz="2000" b="0" strike="noStrike" spc="-1">
                <a:solidFill>
                  <a:srgbClr val="FF0000"/>
                </a:solidFill>
                <a:latin typeface="Tw Cen MT"/>
              </a:rPr>
              <a:t>String::</a:t>
            </a:r>
            <a:r>
              <a:rPr lang="en-US" sz="2000" b="0" strike="noStrike" spc="-1" err="1">
                <a:solidFill>
                  <a:srgbClr val="FF0000"/>
                </a:solidFill>
                <a:latin typeface="Tw Cen MT"/>
              </a:rPr>
              <a:t>toUpperCase</a:t>
            </a:r>
            <a:r>
              <a:rPr lang="en-US" sz="2000" b="0" strike="noStrike" spc="-1">
                <a:solidFill>
                  <a:srgbClr val="FF0000"/>
                </a:solidFill>
                <a:latin typeface="Tw Cen MT"/>
              </a:rPr>
              <a:t>;</a:t>
            </a:r>
            <a:endParaRPr lang="en-US" sz="2000" spc="-1">
              <a:solidFill>
                <a:srgbClr val="FF0000"/>
              </a:solidFill>
              <a:latin typeface="Tw Cen MT"/>
            </a:endParaRPr>
          </a:p>
          <a:p>
            <a:pPr marL="885825" lvl="4" indent="-342265">
              <a:lnSpc>
                <a:spcPts val="2401"/>
              </a:lnSpc>
              <a:buClr>
                <a:srgbClr val="0080C9"/>
              </a:buClr>
              <a:buSzPct val="80000"/>
              <a:buFont typeface="Arial"/>
              <a:buChar char="•"/>
            </a:pPr>
            <a:r>
              <a:rPr lang="en-US" sz="2000" spc="-1" err="1">
                <a:latin typeface="Tw Cen MT"/>
              </a:rPr>
              <a:t>System.out</a:t>
            </a:r>
            <a:r>
              <a:rPr lang="en-US" sz="2000" spc="-1">
                <a:latin typeface="Tw Cen MT"/>
              </a:rPr>
              <a:t>::</a:t>
            </a:r>
            <a:r>
              <a:rPr lang="en-US" sz="2000" spc="-1" err="1">
                <a:latin typeface="Tw Cen MT"/>
              </a:rPr>
              <a:t>println</a:t>
            </a:r>
            <a:r>
              <a:rPr lang="en-US" sz="2000" spc="-1">
                <a:latin typeface="Tw Cen MT"/>
              </a:rPr>
              <a:t> (ComparatorExample.java)</a:t>
            </a:r>
          </a:p>
          <a:p>
            <a:pPr marL="885825" lvl="4" indent="-342265">
              <a:lnSpc>
                <a:spcPts val="2401"/>
              </a:lnSpc>
              <a:buClr>
                <a:srgbClr val="0080C9"/>
              </a:buClr>
              <a:buSzPct val="80000"/>
              <a:buFont typeface="Arial"/>
              <a:buChar char="•"/>
            </a:pPr>
            <a:r>
              <a:rPr lang="en-US" sz="2000" spc="-1">
                <a:latin typeface="Tw Cen MT"/>
              </a:rPr>
              <a:t>Developer::</a:t>
            </a:r>
            <a:r>
              <a:rPr lang="en-US" sz="2000" spc="-1" err="1">
                <a:latin typeface="Tw Cen MT"/>
              </a:rPr>
              <a:t>getAge</a:t>
            </a:r>
            <a:r>
              <a:rPr lang="en-US" sz="2000" spc="-1">
                <a:latin typeface="Tw Cen MT"/>
              </a:rPr>
              <a:t> (ComparatorExample.java)</a:t>
            </a:r>
          </a:p>
          <a:p>
            <a:pPr marL="1343025" lvl="5" indent="-342265">
              <a:lnSpc>
                <a:spcPts val="2401"/>
              </a:lnSpc>
              <a:buClr>
                <a:srgbClr val="0080C9"/>
              </a:buClr>
              <a:buSzPct val="80000"/>
              <a:buFont typeface="Arial"/>
              <a:buChar char="•"/>
            </a:pPr>
            <a:r>
              <a:rPr lang="en-US" sz="2000" spc="-1" err="1">
                <a:latin typeface="TW Cen MT"/>
              </a:rPr>
              <a:t>listDevs.sort</a:t>
            </a:r>
            <a:r>
              <a:rPr lang="en-US" sz="2000" spc="-1">
                <a:latin typeface="TW Cen MT"/>
              </a:rPr>
              <a:t>(</a:t>
            </a:r>
            <a:r>
              <a:rPr lang="en-US" sz="2000" spc="-1" err="1">
                <a:latin typeface="TW Cen MT"/>
              </a:rPr>
              <a:t>Comparator.comparingInt</a:t>
            </a:r>
            <a:r>
              <a:rPr lang="en-US" sz="2000" spc="-1">
                <a:latin typeface="TW Cen MT"/>
              </a:rPr>
              <a:t>(Developer::</a:t>
            </a:r>
            <a:r>
              <a:rPr lang="en-US" sz="2000" spc="-1" err="1">
                <a:latin typeface="TW Cen MT"/>
              </a:rPr>
              <a:t>getAge</a:t>
            </a:r>
            <a:r>
              <a:rPr lang="en-US" sz="2000" spc="-1">
                <a:latin typeface="TW Cen MT"/>
              </a:rPr>
              <a:t>));</a:t>
            </a:r>
            <a:endParaRPr lang="en-US" sz="2000" spc="-1">
              <a:solidFill>
                <a:srgbClr val="000000"/>
              </a:solidFill>
              <a:latin typeface="Tw Cen MT"/>
            </a:endParaRPr>
          </a:p>
          <a:p>
            <a:pPr marL="1000760" lvl="5">
              <a:lnSpc>
                <a:spcPts val="2401"/>
              </a:lnSpc>
              <a:buClr>
                <a:srgbClr val="0080C9"/>
              </a:buClr>
              <a:buSzPct val="80000"/>
              <a:tabLst>
                <a:tab pos="0" algn="l"/>
              </a:tabLst>
            </a:pPr>
            <a:endParaRPr lang="en-US" sz="2000" b="0" strike="noStrike" spc="-1">
              <a:solidFill>
                <a:srgbClr val="000000"/>
              </a:solidFill>
              <a:latin typeface="Tw Cen MT"/>
            </a:endParaRPr>
          </a:p>
          <a:p>
            <a:pPr marL="180975">
              <a:lnSpc>
                <a:spcPts val="2401"/>
              </a:lnSpc>
              <a:tabLst>
                <a:tab pos="0" algn="l"/>
              </a:tabLst>
            </a:pPr>
            <a:endParaRPr lang="en-US" sz="2000" spc="-1">
              <a:solidFill>
                <a:srgbClr val="000000"/>
              </a:solidFill>
              <a:latin typeface="Tw Cen MT"/>
            </a:endParaRPr>
          </a:p>
        </p:txBody>
      </p:sp>
      <p:sp>
        <p:nvSpPr>
          <p:cNvPr id="50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METHOD REFERENCE – WHERE TO USE</a:t>
            </a:r>
            <a:endParaRPr lang="en-US" sz="4000" b="0" strike="noStrike" spc="-1">
              <a:latin typeface="Tw Cen MT"/>
            </a:endParaRPr>
          </a:p>
        </p:txBody>
      </p:sp>
      <p:sp>
        <p:nvSpPr>
          <p:cNvPr id="50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A7FDF40-5733-4538-881D-D85216CF014C}" type="slidenum">
              <a:rPr lang="en-GB" sz="1200" b="1" strike="noStrike" spc="-1">
                <a:solidFill>
                  <a:srgbClr val="1434A0"/>
                </a:solidFill>
                <a:latin typeface="Tw Cen MT"/>
              </a:rPr>
              <a:t>31</a:t>
            </a:fld>
            <a:endParaRPr lang="en-US" sz="1200" b="0" strike="noStrike" spc="-1">
              <a:latin typeface="Tw Cen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Introduced in Java 8</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Can only be used in context of functional interface</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Syntax:</a:t>
            </a:r>
            <a:r>
              <a:rPr lang="en-US" sz="2000" spc="-1">
                <a:solidFill>
                  <a:srgbClr val="706F6F"/>
                </a:solidFill>
                <a:latin typeface="Tw Cen MT"/>
              </a:rPr>
              <a:t> </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err="1">
                <a:solidFill>
                  <a:srgbClr val="706F6F"/>
                </a:solidFill>
                <a:latin typeface="Tw Cen MT"/>
              </a:rPr>
              <a:t>ClassName</a:t>
            </a:r>
            <a:r>
              <a:rPr lang="en-US" sz="2000" b="0" strike="noStrike" spc="-1">
                <a:solidFill>
                  <a:srgbClr val="706F6F"/>
                </a:solidFill>
                <a:latin typeface="Tw Cen MT"/>
              </a:rPr>
              <a:t>::new</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Valid: Supplier&lt;Country&gt; </a:t>
            </a:r>
            <a:r>
              <a:rPr lang="en-US" sz="2000" b="0" strike="noStrike" spc="-1" err="1">
                <a:solidFill>
                  <a:srgbClr val="706F6F"/>
                </a:solidFill>
                <a:latin typeface="Tw Cen MT"/>
              </a:rPr>
              <a:t>countrySupplier</a:t>
            </a:r>
            <a:r>
              <a:rPr lang="en-US" sz="2000" b="0" strike="noStrike" spc="-1">
                <a:solidFill>
                  <a:srgbClr val="706F6F"/>
                </a:solidFill>
                <a:latin typeface="Tw Cen MT"/>
              </a:rPr>
              <a:t> = Country::new;	(this creates supplier which is going to return new object)</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Invalid: Country </a:t>
            </a:r>
            <a:r>
              <a:rPr lang="en-US" sz="2000" b="0" strike="noStrike" spc="-1" err="1">
                <a:solidFill>
                  <a:srgbClr val="706F6F"/>
                </a:solidFill>
                <a:latin typeface="Tw Cen MT"/>
              </a:rPr>
              <a:t>country</a:t>
            </a:r>
            <a:r>
              <a:rPr lang="en-US" sz="2000" b="0" strike="noStrike" spc="-1">
                <a:solidFill>
                  <a:srgbClr val="706F6F"/>
                </a:solidFill>
                <a:latin typeface="Tw Cen MT"/>
              </a:rPr>
              <a:t> = Country::new;</a:t>
            </a:r>
            <a:r>
              <a:rPr lang="en-US" sz="2000" spc="-1">
                <a:solidFill>
                  <a:srgbClr val="706F6F"/>
                </a:solidFill>
                <a:latin typeface="Tw Cen MT"/>
              </a:rPr>
              <a:t> </a:t>
            </a:r>
            <a:r>
              <a:rPr lang="en-US" sz="2000" b="0" strike="noStrike" spc="-1">
                <a:solidFill>
                  <a:srgbClr val="706F6F"/>
                </a:solidFill>
                <a:latin typeface="Tw Cen MT"/>
              </a:rPr>
              <a:t> -&gt; compilation issue</a:t>
            </a:r>
            <a:r>
              <a:rPr lang="en-US" sz="2000" spc="-1">
                <a:solidFill>
                  <a:srgbClr val="706F6F"/>
                </a:solidFill>
                <a:latin typeface="Tw Cen MT"/>
              </a:rPr>
              <a:t>: </a:t>
            </a:r>
            <a:r>
              <a:rPr lang="en-US" sz="2000" spc="-1">
                <a:solidFill>
                  <a:srgbClr val="706F6F"/>
                </a:solidFill>
                <a:latin typeface="TW Cen MT"/>
              </a:rPr>
              <a:t>Country is not functional interface</a:t>
            </a:r>
            <a:endParaRPr lang="en-US" sz="2000" b="0" strike="noStrike" spc="-1">
              <a:latin typeface="Tw Cen MT"/>
            </a:endParaRPr>
          </a:p>
        </p:txBody>
      </p:sp>
      <p:sp>
        <p:nvSpPr>
          <p:cNvPr id="503"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CONSTRUCTOR REFERENCE</a:t>
            </a:r>
            <a:endParaRPr lang="en-US" sz="4000" b="0" strike="noStrike" spc="-1">
              <a:latin typeface="Tw Cen MT"/>
            </a:endParaRPr>
          </a:p>
        </p:txBody>
      </p:sp>
      <p:sp>
        <p:nvSpPr>
          <p:cNvPr id="504"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C3B4D08-8BEB-47AB-8E3A-D935A1AABB63}" type="slidenum">
              <a:rPr lang="en-GB" sz="1200" b="1" strike="noStrike" spc="-1">
                <a:solidFill>
                  <a:srgbClr val="1434A0"/>
                </a:solidFill>
                <a:latin typeface="Tw Cen MT"/>
              </a:rPr>
              <a:t>32</a:t>
            </a:fld>
            <a:endParaRPr lang="en-US" sz="1200" b="0" strike="noStrike" spc="-1">
              <a:latin typeface="Tw Cen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fontScale="94000"/>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Prior Java 8 interfaces were only allowed to declare a method and not allowed to implement method in interface. Implementation was only allowed in implementation class. So default and static methods were not allowed in interfaces prior java 8.</a:t>
            </a:r>
            <a:endParaRPr lang="en-US" sz="2000" spc="-1">
              <a:solidFill>
                <a:srgbClr val="000000"/>
              </a:solidFill>
              <a:latin typeface="Tw Cen MT"/>
            </a:endParaRPr>
          </a:p>
          <a:p>
            <a:pPr marL="523240" lvl="2" indent="-342265">
              <a:lnSpc>
                <a:spcPts val="2401"/>
              </a:lnSpc>
              <a:buClr>
                <a:srgbClr val="004F9F"/>
              </a:buClr>
              <a:buSzPct val="80000"/>
              <a:buFont typeface="Arial"/>
              <a:buChar char="•"/>
            </a:pPr>
            <a:r>
              <a:rPr lang="en-US" sz="2000" spc="-1">
                <a:solidFill>
                  <a:srgbClr val="706F6F"/>
                </a:solidFill>
                <a:latin typeface="TW Cen MT"/>
              </a:rPr>
              <a:t>Multiple inheritance in </a:t>
            </a:r>
            <a:r>
              <a:rPr lang="en-US" sz="2000" u="sng" spc="-1">
                <a:solidFill>
                  <a:srgbClr val="706F6F"/>
                </a:solidFill>
                <a:latin typeface="TW Cen MT"/>
              </a:rPr>
              <a:t>classes</a:t>
            </a:r>
            <a:r>
              <a:rPr lang="en-US" sz="2000" spc="-1">
                <a:solidFill>
                  <a:srgbClr val="706F6F"/>
                </a:solidFill>
                <a:latin typeface="TW Cen MT"/>
              </a:rPr>
              <a:t> is NOT allowed in java (</a:t>
            </a:r>
            <a:r>
              <a:rPr lang="en-US" sz="2000" b="1" spc="-1">
                <a:solidFill>
                  <a:srgbClr val="706F6F"/>
                </a:solidFill>
                <a:latin typeface="TW Cen MT"/>
              </a:rPr>
              <a:t>InheritanceClasses.java)</a:t>
            </a:r>
            <a:endParaRPr lang="en-US">
              <a:solidFill>
                <a:srgbClr val="000000"/>
              </a:solidFill>
              <a:latin typeface="Arial"/>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Multiple inheritance </a:t>
            </a:r>
            <a:r>
              <a:rPr lang="en-US" sz="2000" spc="-1">
                <a:solidFill>
                  <a:srgbClr val="706F6F"/>
                </a:solidFill>
                <a:latin typeface="TW Cen MT"/>
              </a:rPr>
              <a:t>in </a:t>
            </a:r>
            <a:r>
              <a:rPr lang="en-US" sz="2000" u="sng" spc="-1">
                <a:solidFill>
                  <a:srgbClr val="706F6F"/>
                </a:solidFill>
                <a:latin typeface="TW Cen MT"/>
              </a:rPr>
              <a:t>interfaces</a:t>
            </a:r>
            <a:r>
              <a:rPr lang="en-US" sz="2000" spc="-1">
                <a:solidFill>
                  <a:srgbClr val="706F6F"/>
                </a:solidFill>
                <a:latin typeface="TW Cen MT"/>
              </a:rPr>
              <a:t> is </a:t>
            </a:r>
            <a:r>
              <a:rPr lang="en-US" sz="2000" b="0" strike="noStrike" spc="-1">
                <a:solidFill>
                  <a:srgbClr val="706F6F"/>
                </a:solidFill>
                <a:latin typeface="TW Cen MT"/>
              </a:rPr>
              <a:t>allowed in java 8</a:t>
            </a:r>
            <a:r>
              <a:rPr lang="en-US" sz="2000" spc="-1">
                <a:solidFill>
                  <a:srgbClr val="706F6F"/>
                </a:solidFill>
                <a:latin typeface="TW Cen MT"/>
              </a:rPr>
              <a:t> (</a:t>
            </a:r>
            <a:r>
              <a:rPr lang="en-US" sz="2000" b="1" spc="-1">
                <a:solidFill>
                  <a:srgbClr val="706F6F"/>
                </a:solidFill>
                <a:latin typeface="TW Cen MT"/>
              </a:rPr>
              <a:t>InheritanceInterfaces.java)</a:t>
            </a:r>
            <a:endParaRPr lang="en-US"/>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Default methods: </a:t>
            </a:r>
            <a:r>
              <a:rPr lang="en-US" sz="2000" b="0" strike="noStrike" spc="-1">
                <a:solidFill>
                  <a:srgbClr val="FF0000"/>
                </a:solidFill>
                <a:latin typeface="Tw Cen MT"/>
              </a:rPr>
              <a:t>default</a:t>
            </a:r>
            <a:r>
              <a:rPr lang="en-US" sz="2000" b="0" strike="noStrike" spc="-1">
                <a:solidFill>
                  <a:srgbClr val="706F6F"/>
                </a:solidFill>
                <a:latin typeface="Tw Cen MT"/>
              </a:rPr>
              <a:t> keyword to identify default method</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Can be overridden by implementation class</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Used to evolve the interfaces</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Static methods: similar to default methods</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Cannot be overridden by implementation class</a:t>
            </a:r>
            <a:endParaRPr lang="en-US" sz="2000" b="0" strike="noStrike" spc="-1">
              <a:latin typeface="Tw Cen MT"/>
            </a:endParaRPr>
          </a:p>
          <a:p>
            <a:pPr marL="542290">
              <a:lnSpc>
                <a:spcPts val="2401"/>
              </a:lnSpc>
              <a:tabLst>
                <a:tab pos="0" algn="l"/>
              </a:tabLst>
            </a:pPr>
            <a:endParaRPr lang="en-US" sz="2000" b="0" strike="noStrike" spc="-1">
              <a:latin typeface="Tw Cen MT"/>
            </a:endParaRPr>
          </a:p>
        </p:txBody>
      </p:sp>
      <p:sp>
        <p:nvSpPr>
          <p:cNvPr id="506"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DEFAULT AND STATIC METHODS IN JAVA INTERFACES</a:t>
            </a:r>
            <a:endParaRPr lang="en-US" sz="4000" b="0" strike="noStrike" spc="-1">
              <a:latin typeface="Tw Cen MT"/>
            </a:endParaRPr>
          </a:p>
        </p:txBody>
      </p:sp>
      <p:sp>
        <p:nvSpPr>
          <p:cNvPr id="507"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1C56A53A-C5CF-4F98-A84A-E49AB9FB2A4B}" type="slidenum">
              <a:rPr lang="en-GB" sz="1200" b="1" strike="noStrike" spc="-1">
                <a:solidFill>
                  <a:srgbClr val="1434A0"/>
                </a:solidFill>
                <a:latin typeface="Tw Cen MT"/>
              </a:rPr>
              <a:t>33</a:t>
            </a:fld>
            <a:endParaRPr lang="en-US" sz="1200" b="0" strike="noStrike" spc="-1">
              <a:latin typeface="Tw Cen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58800" y="1369800"/>
            <a:ext cx="10903680" cy="3837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fontScale="70000" lnSpcReduction="20000"/>
          </a:bodyPr>
          <a:lstStyle/>
          <a:p>
            <a:pPr marL="215900" indent="-215900">
              <a:lnSpc>
                <a:spcPts val="2401"/>
              </a:lnSpc>
              <a:buClr>
                <a:srgbClr val="000000"/>
              </a:buClr>
              <a:buSzPct val="45000"/>
              <a:buFont typeface="Wingdings" charset="2"/>
              <a:buChar char=""/>
            </a:pPr>
            <a:r>
              <a:rPr lang="en-GB" sz="2000" spc="-1" err="1">
                <a:solidFill>
                  <a:srgbClr val="706F6F"/>
                </a:solidFill>
                <a:latin typeface="Tw Cen MT"/>
              </a:rPr>
              <a:t>boolean</a:t>
            </a:r>
            <a:r>
              <a:rPr lang="en-GB" sz="2000" spc="-1">
                <a:solidFill>
                  <a:srgbClr val="706F6F"/>
                </a:solidFill>
                <a:latin typeface="Tw Cen MT"/>
              </a:rPr>
              <a:t> vs Boolean</a:t>
            </a:r>
          </a:p>
          <a:p>
            <a:pPr marL="215900" indent="-215900">
              <a:lnSpc>
                <a:spcPts val="2401"/>
              </a:lnSpc>
              <a:buClr>
                <a:srgbClr val="000000"/>
              </a:buClr>
              <a:buSzPct val="45000"/>
              <a:buFont typeface="Wingdings" charset="2"/>
              <a:buChar char=""/>
            </a:pPr>
            <a:r>
              <a:rPr lang="en-GB" sz="2000" b="0" strike="noStrike" spc="-1">
                <a:solidFill>
                  <a:srgbClr val="706F6F"/>
                </a:solidFill>
                <a:latin typeface="Tw Cen MT"/>
              </a:rPr>
              <a:t>The purpose of the class is to provide a type-level solution for representing optional values instead of null references.</a:t>
            </a:r>
            <a:endParaRPr lang="en-US" sz="2000" b="0" strike="noStrike" spc="-1">
              <a:latin typeface="Tw Cen MT"/>
            </a:endParaRPr>
          </a:p>
          <a:p>
            <a:pPr marL="215900" indent="-215900">
              <a:lnSpc>
                <a:spcPts val="2401"/>
              </a:lnSpc>
              <a:buClr>
                <a:srgbClr val="000000"/>
              </a:buClr>
              <a:buSzPct val="45000"/>
              <a:buFont typeface="Wingdings" charset="2"/>
              <a:buChar char=""/>
            </a:pPr>
            <a:r>
              <a:rPr lang="en-GB" sz="2000" b="0" strike="noStrike" spc="-1">
                <a:solidFill>
                  <a:srgbClr val="706F6F"/>
                </a:solidFill>
                <a:latin typeface="Tw Cen MT"/>
              </a:rPr>
              <a:t>Very useful when dealing with null </a:t>
            </a:r>
            <a:r>
              <a:rPr lang="en-GB" sz="2000" spc="-1">
                <a:solidFill>
                  <a:srgbClr val="706F6F"/>
                </a:solidFill>
                <a:latin typeface="Tw Cen MT"/>
              </a:rPr>
              <a:t>values</a:t>
            </a:r>
            <a:endParaRPr lang="en-US" sz="2000" spc="-1">
              <a:solidFill>
                <a:srgbClr val="000000"/>
              </a:solidFill>
              <a:latin typeface="Tw Cen MT"/>
            </a:endParaRPr>
          </a:p>
          <a:p>
            <a:pPr marL="673100" lvl="1" indent="-215900">
              <a:lnSpc>
                <a:spcPts val="2401"/>
              </a:lnSpc>
              <a:buClr>
                <a:srgbClr val="000000"/>
              </a:buClr>
              <a:buSzPct val="45000"/>
              <a:buFont typeface="Wingdings" charset="2"/>
              <a:buChar char=""/>
            </a:pPr>
            <a:r>
              <a:rPr lang="en-GB" sz="2000" spc="-1">
                <a:solidFill>
                  <a:srgbClr val="000000"/>
                </a:solidFill>
                <a:latin typeface="Tw Cen MT"/>
              </a:rPr>
              <a:t>Optional</a:t>
            </a:r>
            <a:r>
              <a:rPr lang="en-GB" sz="2000" spc="-1">
                <a:latin typeface="Tw Cen MT"/>
              </a:rPr>
              <a:t>&lt;String&gt; opt = </a:t>
            </a:r>
            <a:r>
              <a:rPr lang="en-GB" sz="2000" spc="-1" err="1">
                <a:latin typeface="Tw Cen MT"/>
              </a:rPr>
              <a:t>Optional.of</a:t>
            </a:r>
            <a:r>
              <a:rPr lang="en-GB" sz="2000" spc="-1">
                <a:latin typeface="Tw Cen MT"/>
              </a:rPr>
              <a:t>(name);    //</a:t>
            </a:r>
            <a:r>
              <a:rPr lang="en-GB" sz="2000" i="1" spc="-1">
                <a:latin typeface="Tw Cen MT"/>
              </a:rPr>
              <a:t> </a:t>
            </a:r>
            <a:r>
              <a:rPr lang="en-GB" sz="2000" i="1" spc="-1" err="1">
                <a:latin typeface="Tw Cen MT"/>
              </a:rPr>
              <a:t>NullPointerException</a:t>
            </a:r>
            <a:endParaRPr lang="en-GB">
              <a:latin typeface="Tw Cen MT"/>
            </a:endParaRPr>
          </a:p>
          <a:p>
            <a:pPr marL="673100" lvl="1" indent="-215900">
              <a:lnSpc>
                <a:spcPts val="2401"/>
              </a:lnSpc>
              <a:buClr>
                <a:srgbClr val="000000"/>
              </a:buClr>
              <a:buSzPct val="45000"/>
              <a:buFont typeface="Wingdings" charset="2"/>
              <a:buChar char=""/>
            </a:pPr>
            <a:r>
              <a:rPr lang="en-GB" sz="2000" spc="-1">
                <a:latin typeface="Tw Cen MT"/>
              </a:rPr>
              <a:t>Optional&lt;String&gt; opt = </a:t>
            </a:r>
            <a:r>
              <a:rPr lang="en-GB" sz="2000" spc="-1" err="1">
                <a:latin typeface="Tw Cen MT"/>
              </a:rPr>
              <a:t>Optional.ofNullable</a:t>
            </a:r>
            <a:r>
              <a:rPr lang="en-GB" sz="2000" spc="-1">
                <a:latin typeface="Tw Cen MT"/>
              </a:rPr>
              <a:t>(name);</a:t>
            </a:r>
            <a:endParaRPr lang="en-US">
              <a:latin typeface="Tw Cen MT"/>
            </a:endParaRPr>
          </a:p>
          <a:p>
            <a:pPr marL="673100" lvl="1" indent="-215900">
              <a:lnSpc>
                <a:spcPts val="2401"/>
              </a:lnSpc>
              <a:buClr>
                <a:srgbClr val="000000"/>
              </a:buClr>
              <a:buSzPct val="45000"/>
              <a:buFont typeface="Wingdings" charset="2"/>
              <a:buChar char=""/>
            </a:pPr>
            <a:r>
              <a:rPr lang="en-GB" sz="2000" spc="-1" err="1">
                <a:latin typeface="Tw Cen MT"/>
              </a:rPr>
              <a:t>assertTrue</a:t>
            </a:r>
            <a:r>
              <a:rPr lang="en-GB" sz="2000" spc="-1">
                <a:latin typeface="Tw Cen MT"/>
              </a:rPr>
              <a:t>(</a:t>
            </a:r>
            <a:r>
              <a:rPr lang="en-GB" sz="2000" spc="-1" err="1">
                <a:latin typeface="Tw Cen MT"/>
              </a:rPr>
              <a:t>opt.isPresent</a:t>
            </a:r>
            <a:r>
              <a:rPr lang="en-GB" sz="2000" spc="-1">
                <a:latin typeface="Tw Cen MT"/>
              </a:rPr>
              <a:t>());</a:t>
            </a:r>
            <a:endParaRPr lang="en-US">
              <a:latin typeface="Tw Cen MT"/>
            </a:endParaRPr>
          </a:p>
          <a:p>
            <a:pPr marL="673100" lvl="1" indent="-215900">
              <a:lnSpc>
                <a:spcPts val="2401"/>
              </a:lnSpc>
              <a:buClr>
                <a:srgbClr val="000000"/>
              </a:buClr>
              <a:buSzPct val="45000"/>
              <a:buFont typeface="Wingdings" charset="2"/>
              <a:buChar char=""/>
            </a:pPr>
            <a:r>
              <a:rPr lang="en-GB" sz="2000" spc="-1" err="1">
                <a:latin typeface="Tw Cen MT"/>
              </a:rPr>
              <a:t>assertFalse</a:t>
            </a:r>
            <a:r>
              <a:rPr lang="en-GB" sz="2000" spc="-1">
                <a:latin typeface="Tw Cen MT"/>
              </a:rPr>
              <a:t>(</a:t>
            </a:r>
            <a:r>
              <a:rPr lang="en-GB" sz="2000" spc="-1" err="1">
                <a:latin typeface="Tw Cen MT"/>
              </a:rPr>
              <a:t>opt.isEmpty</a:t>
            </a:r>
            <a:r>
              <a:rPr lang="en-GB" sz="2000" spc="-1">
                <a:latin typeface="Tw Cen MT"/>
              </a:rPr>
              <a:t>());</a:t>
            </a:r>
            <a:endParaRPr lang="en-US">
              <a:latin typeface="Tw Cen MT"/>
            </a:endParaRPr>
          </a:p>
          <a:p>
            <a:pPr marL="673100" lvl="1" indent="-215900">
              <a:lnSpc>
                <a:spcPts val="2401"/>
              </a:lnSpc>
              <a:buClr>
                <a:srgbClr val="000000"/>
              </a:buClr>
              <a:buSzPct val="45000"/>
              <a:buFont typeface="Wingdings" charset="2"/>
              <a:buChar char=""/>
            </a:pPr>
            <a:endParaRPr lang="en-GB" sz="2000" b="0" strike="noStrike" spc="-1">
              <a:solidFill>
                <a:srgbClr val="706F6F"/>
              </a:solidFill>
              <a:latin typeface="Tw Cen MT"/>
            </a:endParaRPr>
          </a:p>
          <a:p>
            <a:pPr marL="215900" indent="-215900">
              <a:lnSpc>
                <a:spcPts val="2401"/>
              </a:lnSpc>
              <a:buClr>
                <a:srgbClr val="000000"/>
              </a:buClr>
              <a:buSzPct val="45000"/>
              <a:buFont typeface="Wingdings" charset="2"/>
              <a:buChar char=""/>
            </a:pPr>
            <a:endParaRPr lang="en-US" sz="2000" b="0" strike="noStrike" spc="-1">
              <a:latin typeface="Tw Cen MT"/>
            </a:endParaRPr>
          </a:p>
          <a:p>
            <a:pPr>
              <a:buClr>
                <a:srgbClr val="000000"/>
              </a:buClr>
              <a:buSzPct val="45000"/>
            </a:pPr>
            <a:r>
              <a:rPr lang="en-US" sz="2000" spc="-1">
                <a:solidFill>
                  <a:srgbClr val="706F6F"/>
                </a:solidFill>
                <a:latin typeface="TW Cen MT"/>
              </a:rPr>
              <a:t>Exercise:</a:t>
            </a:r>
            <a:endParaRPr lang="en-US" sz="2000" spc="-1">
              <a:latin typeface="TW Cen MT"/>
            </a:endParaRPr>
          </a:p>
          <a:p>
            <a:pPr>
              <a:buClr>
                <a:srgbClr val="000000"/>
              </a:buClr>
              <a:buSzPct val="45000"/>
            </a:pPr>
            <a:endParaRPr lang="en-US" sz="2000" spc="-1">
              <a:latin typeface="Tw Cen MT"/>
            </a:endParaRPr>
          </a:p>
          <a:p>
            <a:pPr marL="342900" indent="-342900">
              <a:buClr>
                <a:srgbClr val="000000"/>
              </a:buClr>
              <a:buSzPct val="45000"/>
              <a:buFont typeface="Arial"/>
              <a:buChar char="•"/>
            </a:pPr>
            <a:r>
              <a:rPr lang="en-US" sz="2000" spc="-1">
                <a:latin typeface="Tw Cen MT"/>
              </a:rPr>
              <a:t>Create class Faculty, with list of students. Each student has </a:t>
            </a:r>
            <a:r>
              <a:rPr lang="en-US" sz="2000" spc="-1" err="1">
                <a:latin typeface="Tw Cen MT"/>
              </a:rPr>
              <a:t>firstName</a:t>
            </a:r>
            <a:r>
              <a:rPr lang="en-US" sz="2000" spc="-1">
                <a:latin typeface="Tw Cen MT"/>
              </a:rPr>
              <a:t>, </a:t>
            </a:r>
            <a:r>
              <a:rPr lang="en-US" sz="2000" spc="-1" err="1">
                <a:latin typeface="Tw Cen MT"/>
              </a:rPr>
              <a:t>lastName</a:t>
            </a:r>
            <a:r>
              <a:rPr lang="en-US" sz="2000" spc="-1">
                <a:latin typeface="Tw Cen MT"/>
              </a:rPr>
              <a:t>, age, and course (Java, QA, NET, Mobile or </a:t>
            </a:r>
            <a:r>
              <a:rPr lang="en-US" sz="2000" spc="-1" err="1">
                <a:latin typeface="Tw Cen MT"/>
              </a:rPr>
              <a:t>DevOPS</a:t>
            </a:r>
            <a:r>
              <a:rPr lang="en-US" sz="2000" spc="-1">
                <a:latin typeface="Tw Cen MT"/>
              </a:rPr>
              <a:t>)</a:t>
            </a:r>
            <a:endParaRPr lang="en-US" sz="2000">
              <a:latin typeface="Tw Cen MT"/>
            </a:endParaRPr>
          </a:p>
          <a:p>
            <a:pPr marL="342900" indent="-342900">
              <a:buClr>
                <a:srgbClr val="000000"/>
              </a:buClr>
              <a:buSzPct val="45000"/>
              <a:buFont typeface="Arial"/>
              <a:buChar char="•"/>
            </a:pPr>
            <a:r>
              <a:rPr lang="en-US" sz="2000" spc="-1">
                <a:latin typeface="Tw Cen MT"/>
              </a:rPr>
              <a:t>Students are assigned to the course randomly (use Supplier)</a:t>
            </a:r>
            <a:endParaRPr lang="en-US" sz="2000">
              <a:latin typeface="Tw Cen MT"/>
            </a:endParaRPr>
          </a:p>
          <a:p>
            <a:pPr marL="342900" indent="-342900">
              <a:buClr>
                <a:srgbClr val="000000"/>
              </a:buClr>
              <a:buSzPct val="45000"/>
              <a:buFont typeface="Arial"/>
              <a:buChar char="•"/>
            </a:pPr>
            <a:r>
              <a:rPr lang="en-US" sz="2000" spc="-1">
                <a:latin typeface="Tw Cen MT"/>
              </a:rPr>
              <a:t>Sort and print students by age (ascending and descending)</a:t>
            </a:r>
            <a:endParaRPr lang="en-US" sz="2000">
              <a:latin typeface="Tw Cen MT"/>
            </a:endParaRPr>
          </a:p>
          <a:p>
            <a:pPr marL="342900" indent="-342900">
              <a:buClr>
                <a:srgbClr val="000000"/>
              </a:buClr>
              <a:buSzPct val="45000"/>
              <a:buFont typeface="Arial"/>
              <a:buChar char="•"/>
            </a:pPr>
            <a:r>
              <a:rPr lang="en-US" sz="2000" spc="-1">
                <a:latin typeface="Tw Cen MT"/>
              </a:rPr>
              <a:t>Print those which attend “Java” or “QA” course</a:t>
            </a:r>
            <a:endParaRPr lang="en-US">
              <a:latin typeface="Tw Cen MT"/>
            </a:endParaRPr>
          </a:p>
          <a:p>
            <a:pPr marL="215900" indent="-215900">
              <a:lnSpc>
                <a:spcPts val="2401"/>
              </a:lnSpc>
              <a:buClr>
                <a:srgbClr val="000000"/>
              </a:buClr>
              <a:buSzPct val="45000"/>
              <a:buFont typeface="Wingdings" charset="2"/>
              <a:buChar char=""/>
            </a:pPr>
            <a:endParaRPr lang="en-US" sz="2000" b="0" strike="noStrike" spc="-1">
              <a:latin typeface="Tw Cen MT"/>
            </a:endParaRPr>
          </a:p>
          <a:p>
            <a:pPr marL="215900" indent="-215900">
              <a:lnSpc>
                <a:spcPts val="2401"/>
              </a:lnSpc>
              <a:buClr>
                <a:srgbClr val="000000"/>
              </a:buClr>
              <a:buSzPct val="45000"/>
              <a:buFont typeface="Wingdings" charset="2"/>
              <a:buChar char=""/>
            </a:pPr>
            <a:endParaRPr lang="en-US" sz="2000" b="0" strike="noStrike" spc="-1">
              <a:latin typeface="Tw Cen MT"/>
            </a:endParaRPr>
          </a:p>
          <a:p>
            <a:pPr>
              <a:lnSpc>
                <a:spcPts val="2401"/>
              </a:lnSpc>
            </a:pPr>
            <a:endParaRPr lang="en-US" sz="2000" b="0" strike="noStrike" spc="-1">
              <a:latin typeface="Tw Cen MT"/>
            </a:endParaRPr>
          </a:p>
          <a:p>
            <a:pPr>
              <a:lnSpc>
                <a:spcPts val="2401"/>
              </a:lnSpc>
              <a:tabLst>
                <a:tab pos="0" algn="l"/>
              </a:tabLst>
            </a:pPr>
            <a:endParaRPr lang="en-US" sz="2000" b="0" strike="noStrike" spc="-1">
              <a:latin typeface="Tw Cen MT"/>
            </a:endParaRPr>
          </a:p>
          <a:p>
            <a:pPr marL="361315">
              <a:lnSpc>
                <a:spcPts val="2401"/>
              </a:lnSpc>
              <a:tabLst>
                <a:tab pos="0" algn="l"/>
              </a:tabLst>
            </a:pPr>
            <a:endParaRPr lang="en-US" sz="2000" b="0" strike="noStrike" spc="-1">
              <a:latin typeface="Tw Cen MT"/>
            </a:endParaRPr>
          </a:p>
          <a:p>
            <a:pPr marL="361315">
              <a:tabLst>
                <a:tab pos="0" algn="l"/>
              </a:tabLst>
            </a:pPr>
            <a:endParaRPr lang="en-US" sz="2000" spc="-1">
              <a:latin typeface="Tw Cen MT"/>
            </a:endParaRPr>
          </a:p>
        </p:txBody>
      </p:sp>
      <p:sp>
        <p:nvSpPr>
          <p:cNvPr id="509"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Optional</a:t>
            </a:r>
            <a:endParaRPr lang="en-US" sz="4000" b="0" strike="noStrike" spc="-1">
              <a:latin typeface="Tw Cen MT"/>
            </a:endParaRPr>
          </a:p>
        </p:txBody>
      </p:sp>
      <p:sp>
        <p:nvSpPr>
          <p:cNvPr id="510"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1C97D8C0-2C86-4290-89F4-0FD5F3D3BDA6}" type="slidenum">
              <a:rPr lang="en-GB" sz="1200" b="1" strike="noStrike" spc="-1">
                <a:solidFill>
                  <a:srgbClr val="1434A0"/>
                </a:solidFill>
                <a:latin typeface="Tw Cen MT"/>
              </a:rPr>
              <a:t>34</a:t>
            </a:fld>
            <a:endParaRPr lang="en-US" sz="1200" b="0" strike="noStrike" spc="-1">
              <a:latin typeface="Tw Cen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58800" y="1369800"/>
            <a:ext cx="10903680" cy="467485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Java 8 introduce Stream API as powerful tool</a:t>
            </a:r>
            <a:endParaRPr lang="en-US" sz="2000" b="0" strike="noStrike" spc="-1">
              <a:latin typeface="Tw Cen MT"/>
            </a:endParaRPr>
          </a:p>
          <a:p>
            <a:pPr marL="704850" lvl="3" indent="-342265">
              <a:lnSpc>
                <a:spcPts val="2401"/>
              </a:lnSpc>
              <a:buClr>
                <a:srgbClr val="0069B4"/>
              </a:buClr>
              <a:buSzPct val="80000"/>
              <a:buFont typeface="Franklin Gothic Book,Sans-Serif"/>
              <a:buChar char="•"/>
            </a:pPr>
            <a:r>
              <a:rPr lang="en-US" sz="2000" spc="-1">
                <a:solidFill>
                  <a:srgbClr val="706F6F"/>
                </a:solidFill>
                <a:latin typeface="TW Cen MT"/>
              </a:rPr>
              <a:t>A </a:t>
            </a:r>
            <a:r>
              <a:rPr lang="en-US" sz="2000" b="1" spc="-1">
                <a:solidFill>
                  <a:srgbClr val="706F6F"/>
                </a:solidFill>
                <a:latin typeface="TW Cen MT"/>
              </a:rPr>
              <a:t>stream</a:t>
            </a:r>
            <a:r>
              <a:rPr lang="en-US" sz="2000" spc="-1">
                <a:solidFill>
                  <a:srgbClr val="706F6F"/>
                </a:solidFill>
                <a:latin typeface="TW Cen MT"/>
              </a:rPr>
              <a:t> represents a </a:t>
            </a:r>
            <a:r>
              <a:rPr lang="en-US" sz="2000" b="1" spc="-1">
                <a:solidFill>
                  <a:srgbClr val="706F6F"/>
                </a:solidFill>
                <a:latin typeface="TW Cen MT"/>
              </a:rPr>
              <a:t>sequence of elements</a:t>
            </a:r>
            <a:r>
              <a:rPr lang="en-US" sz="2000" spc="-1">
                <a:solidFill>
                  <a:srgbClr val="706F6F"/>
                </a:solidFill>
                <a:latin typeface="TW Cen MT"/>
              </a:rPr>
              <a:t> and supports different kind of operations to perform computations upon elements</a:t>
            </a:r>
          </a:p>
          <a:p>
            <a:pPr marL="704850" lvl="3" indent="-342265">
              <a:lnSpc>
                <a:spcPts val="2401"/>
              </a:lnSpc>
              <a:buClr>
                <a:srgbClr val="0069B4"/>
              </a:buClr>
              <a:buSzPct val="80000"/>
              <a:buFont typeface="Franklin Gothic Book"/>
              <a:buChar char="•"/>
            </a:pPr>
            <a:r>
              <a:rPr lang="en-GB" sz="2000" b="0" strike="noStrike" spc="-1">
                <a:solidFill>
                  <a:srgbClr val="706F6F"/>
                </a:solidFill>
                <a:latin typeface="Tw Cen MT"/>
              </a:rPr>
              <a:t>Java 8 Stream has many operations which can be </a:t>
            </a:r>
            <a:r>
              <a:rPr lang="en-GB" sz="2000" spc="-1">
                <a:solidFill>
                  <a:srgbClr val="706F6F"/>
                </a:solidFill>
                <a:latin typeface="Tw Cen MT"/>
              </a:rPr>
              <a:t>pipe-lined</a:t>
            </a:r>
            <a:r>
              <a:rPr lang="en-GB" sz="2000" b="0" strike="noStrike" spc="-1">
                <a:solidFill>
                  <a:srgbClr val="706F6F"/>
                </a:solidFill>
                <a:latin typeface="Tw Cen MT"/>
              </a:rPr>
              <a:t> together to get desired result.</a:t>
            </a:r>
            <a:endParaRPr lang="en-US" sz="2000" b="0" strike="noStrike" spc="-1">
              <a:latin typeface="Tw Cen MT"/>
            </a:endParaRPr>
          </a:p>
          <a:p>
            <a:pPr marL="704850" lvl="3" indent="-342265">
              <a:lnSpc>
                <a:spcPts val="2401"/>
              </a:lnSpc>
              <a:buClr>
                <a:srgbClr val="0069B4"/>
              </a:buClr>
              <a:buSzPct val="80000"/>
              <a:buFont typeface="Franklin Gothic Book,Sans-Serif"/>
              <a:buChar char="•"/>
            </a:pPr>
            <a:r>
              <a:rPr lang="en-US" sz="2000" spc="-1">
                <a:solidFill>
                  <a:srgbClr val="706F6F"/>
                </a:solidFill>
                <a:latin typeface="TW Cen MT"/>
              </a:rPr>
              <a:t>Source – Stream takes Collections, Arrays, or I/O resources as input source.</a:t>
            </a:r>
          </a:p>
          <a:p>
            <a:pPr marL="704850" lvl="3" indent="-342265">
              <a:lnSpc>
                <a:spcPts val="2401"/>
              </a:lnSpc>
              <a:buClr>
                <a:srgbClr val="0069B4"/>
              </a:buClr>
              <a:buSzPct val="80000"/>
              <a:buFont typeface="Franklin Gothic Book"/>
              <a:buChar char="•"/>
            </a:pPr>
            <a:r>
              <a:rPr lang="en-GB" sz="2000" spc="-1">
                <a:solidFill>
                  <a:srgbClr val="706F6F"/>
                </a:solidFill>
                <a:latin typeface="Tw Cen MT"/>
              </a:rPr>
              <a:t>Streams do not change the original data structure.</a:t>
            </a:r>
          </a:p>
          <a:p>
            <a:pPr marL="704850" lvl="3" indent="-342265">
              <a:lnSpc>
                <a:spcPts val="2401"/>
              </a:lnSpc>
              <a:buClr>
                <a:srgbClr val="0069B4"/>
              </a:buClr>
              <a:buSzPct val="80000"/>
              <a:buFont typeface="Franklin Gothic Book,Sans-Serif"/>
              <a:buChar char="•"/>
            </a:pPr>
            <a:r>
              <a:rPr lang="en-US" sz="2000" spc="-1">
                <a:solidFill>
                  <a:srgbClr val="706F6F"/>
                </a:solidFill>
                <a:latin typeface="TW Cen MT"/>
              </a:rPr>
              <a:t>Stream operations are either </a:t>
            </a:r>
            <a:r>
              <a:rPr lang="en-US" sz="2000" b="1" spc="-1">
                <a:solidFill>
                  <a:srgbClr val="706F6F"/>
                </a:solidFill>
                <a:latin typeface="TW Cen MT"/>
              </a:rPr>
              <a:t>intermediate</a:t>
            </a:r>
            <a:r>
              <a:rPr lang="en-US" sz="2000" spc="-1">
                <a:solidFill>
                  <a:srgbClr val="706F6F"/>
                </a:solidFill>
                <a:latin typeface="TW Cen MT"/>
              </a:rPr>
              <a:t> or </a:t>
            </a:r>
            <a:r>
              <a:rPr lang="en-US" sz="2000" b="1" spc="-1">
                <a:solidFill>
                  <a:srgbClr val="706F6F"/>
                </a:solidFill>
                <a:latin typeface="TW Cen MT"/>
              </a:rPr>
              <a:t>terminal</a:t>
            </a:r>
          </a:p>
          <a:p>
            <a:pPr marL="704850" lvl="3" indent="-342265">
              <a:lnSpc>
                <a:spcPts val="2401"/>
              </a:lnSpc>
              <a:buClr>
                <a:srgbClr val="0069B4"/>
              </a:buClr>
              <a:buSzPct val="80000"/>
              <a:buFont typeface="Franklin Gothic Book"/>
              <a:buChar char="•"/>
            </a:pPr>
            <a:endParaRPr lang="en-GB" sz="2000" spc="-1">
              <a:solidFill>
                <a:srgbClr val="706F6F"/>
              </a:solidFill>
              <a:latin typeface="Tw Cen MT"/>
            </a:endParaRPr>
          </a:p>
          <a:p>
            <a:pPr marL="704850" lvl="3" indent="-342265">
              <a:lnSpc>
                <a:spcPts val="2401"/>
              </a:lnSpc>
              <a:buClr>
                <a:srgbClr val="0069B4"/>
              </a:buClr>
              <a:buSzPct val="80000"/>
              <a:buFont typeface="Franklin Gothic Book"/>
              <a:buChar char="•"/>
            </a:pPr>
            <a:r>
              <a:rPr lang="en-US" sz="2000" b="0" strike="noStrike" spc="-1">
                <a:solidFill>
                  <a:srgbClr val="706F6F"/>
                </a:solidFill>
                <a:latin typeface="Tw Cen MT"/>
              </a:rPr>
              <a:t>Streams = Monads</a:t>
            </a:r>
            <a:endParaRPr lang="en-US" sz="2000" b="0" strike="noStrike" spc="-1">
              <a:latin typeface="Tw Cen MT"/>
            </a:endParaRPr>
          </a:p>
          <a:p>
            <a:pPr marL="885825" lvl="4" indent="-342265">
              <a:lnSpc>
                <a:spcPts val="2401"/>
              </a:lnSpc>
              <a:buClr>
                <a:srgbClr val="0080C9"/>
              </a:buClr>
              <a:buSzPct val="80000"/>
              <a:buFont typeface="Franklin Gothic Book"/>
              <a:buChar char="•"/>
            </a:pPr>
            <a:r>
              <a:rPr lang="en-GB" sz="2000" b="0" i="1" strike="noStrike" spc="-1">
                <a:solidFill>
                  <a:srgbClr val="706F6F"/>
                </a:solidFill>
                <a:latin typeface="Tw Cen MT"/>
              </a:rPr>
              <a:t>In functional programming, a monad is a structure that represents computations defined as sequences of steps. A type with a monad structure defines what it means to chain operations, or nest functions of that type together.</a:t>
            </a:r>
            <a:endParaRPr lang="en-US" sz="2000" b="0" strike="noStrike" spc="-1">
              <a:latin typeface="Tw Cen MT"/>
            </a:endParaRPr>
          </a:p>
          <a:p>
            <a:pPr marL="361315">
              <a:lnSpc>
                <a:spcPts val="2401"/>
              </a:lnSpc>
            </a:pPr>
            <a:endParaRPr lang="en-US" sz="2000" b="0" strike="noStrike" spc="-1">
              <a:latin typeface="Tw Cen MT"/>
            </a:endParaRPr>
          </a:p>
          <a:p>
            <a:pPr marL="361315">
              <a:lnSpc>
                <a:spcPct val="100000"/>
              </a:lnSpc>
              <a:tabLst>
                <a:tab pos="0" algn="l"/>
              </a:tabLst>
            </a:pPr>
            <a:endParaRPr lang="en-US" sz="2000" b="0" strike="noStrike" spc="-1">
              <a:latin typeface="Tw Cen MT"/>
            </a:endParaRPr>
          </a:p>
        </p:txBody>
      </p:sp>
      <p:sp>
        <p:nvSpPr>
          <p:cNvPr id="512"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Stream API</a:t>
            </a:r>
            <a:endParaRPr lang="en-US" sz="4000" b="0" strike="noStrike" spc="-1">
              <a:latin typeface="Tw Cen MT"/>
            </a:endParaRPr>
          </a:p>
        </p:txBody>
      </p:sp>
      <p:sp>
        <p:nvSpPr>
          <p:cNvPr id="513"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BC366F19-2ABF-48A0-BFFD-DCE5C72FD7CF}" type="slidenum">
              <a:rPr lang="en-GB" sz="1200" b="1" strike="noStrike" spc="-1">
                <a:solidFill>
                  <a:srgbClr val="1434A0"/>
                </a:solidFill>
                <a:latin typeface="Tw Cen MT"/>
              </a:rPr>
              <a:t>35</a:t>
            </a:fld>
            <a:endParaRPr lang="en-US" sz="1200" b="0" strike="noStrike" spc="-1">
              <a:latin typeface="Tw Cen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Stream API</a:t>
            </a:r>
            <a:endParaRPr lang="en-US" sz="4000" b="0" strike="noStrike" spc="-1">
              <a:latin typeface="Tw Cen MT"/>
            </a:endParaRPr>
          </a:p>
        </p:txBody>
      </p:sp>
      <p:sp>
        <p:nvSpPr>
          <p:cNvPr id="515"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BC1E847A-979B-429A-B359-C94E46E89169}" type="slidenum">
              <a:rPr lang="en-GB" sz="1200" b="1" strike="noStrike" spc="-1">
                <a:solidFill>
                  <a:srgbClr val="1434A0"/>
                </a:solidFill>
                <a:latin typeface="Tw Cen MT"/>
              </a:rPr>
              <a:t>36</a:t>
            </a:fld>
            <a:endParaRPr lang="en-US" sz="1200" b="0" strike="noStrike" spc="-1">
              <a:latin typeface="Tw Cen MT"/>
            </a:endParaRPr>
          </a:p>
        </p:txBody>
      </p:sp>
      <p:sp>
        <p:nvSpPr>
          <p:cNvPr id="516" name="CustomShape 3"/>
          <p:cNvSpPr/>
          <p:nvPr/>
        </p:nvSpPr>
        <p:spPr>
          <a:xfrm>
            <a:off x="1145880" y="1536120"/>
            <a:ext cx="7689240" cy="335331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GB" sz="2000" b="0" strike="noStrike" spc="-1">
                <a:solidFill>
                  <a:srgbClr val="706F6F"/>
                </a:solidFill>
                <a:latin typeface="Tw Cen MT"/>
                <a:ea typeface="DejaVu Sans"/>
              </a:rPr>
              <a:t>List&lt;String&gt; </a:t>
            </a:r>
            <a:r>
              <a:rPr lang="en-GB" sz="2000" b="0" strike="noStrike" spc="-1" err="1">
                <a:solidFill>
                  <a:srgbClr val="706F6F"/>
                </a:solidFill>
                <a:latin typeface="Tw Cen MT"/>
                <a:ea typeface="DejaVu Sans"/>
              </a:rPr>
              <a:t>myList</a:t>
            </a:r>
            <a:r>
              <a:rPr lang="en-GB" sz="2000" b="0" strike="noStrike" spc="-1">
                <a:solidFill>
                  <a:srgbClr val="706F6F"/>
                </a:solidFill>
                <a:latin typeface="Tw Cen MT"/>
                <a:ea typeface="DejaVu Sans"/>
              </a:rPr>
              <a:t> = </a:t>
            </a:r>
            <a:r>
              <a:rPr lang="en-GB" sz="2000" b="0" strike="noStrike" spc="-1" err="1">
                <a:solidFill>
                  <a:srgbClr val="706F6F"/>
                </a:solidFill>
                <a:latin typeface="Tw Cen MT"/>
                <a:ea typeface="DejaVu Sans"/>
              </a:rPr>
              <a:t>Arrays.</a:t>
            </a:r>
            <a:r>
              <a:rPr lang="en-GB" sz="2000" b="0" i="1" strike="noStrike" spc="-1" err="1">
                <a:solidFill>
                  <a:srgbClr val="706F6F"/>
                </a:solidFill>
                <a:latin typeface="Tw Cen MT"/>
                <a:ea typeface="DejaVu Sans"/>
              </a:rPr>
              <a:t>asList</a:t>
            </a:r>
            <a:r>
              <a:rPr lang="en-GB" sz="2000" b="0" strike="noStrike" spc="-1">
                <a:solidFill>
                  <a:srgbClr val="706F6F"/>
                </a:solidFill>
                <a:latin typeface="Tw Cen MT"/>
                <a:ea typeface="DejaVu Sans"/>
              </a:rPr>
              <a:t>(</a:t>
            </a:r>
            <a:r>
              <a:rPr lang="en-GB" sz="1800" b="1" strike="noStrike" spc="-1">
                <a:solidFill>
                  <a:srgbClr val="706F6F"/>
                </a:solidFill>
                <a:latin typeface="Tw Cen MT"/>
                <a:ea typeface="DejaVu Sans"/>
              </a:rPr>
              <a:t>"a1"</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"a2"</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"b1"</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"c2"</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"c1"</a:t>
            </a:r>
            <a:r>
              <a:rPr lang="en-GB" sz="2000" b="0" strike="noStrike" spc="-1">
                <a:solidFill>
                  <a:srgbClr val="706F6F"/>
                </a:solidFill>
                <a:latin typeface="Tw Cen MT"/>
                <a:ea typeface="DejaVu Sans"/>
              </a:rPr>
              <a:t>);</a:t>
            </a:r>
            <a:br>
              <a:rPr/>
            </a:br>
            <a:br>
              <a:rPr/>
            </a:br>
            <a:r>
              <a:rPr lang="en-GB" sz="2000" b="0" strike="noStrike" spc="-1" err="1">
                <a:solidFill>
                  <a:srgbClr val="706F6F"/>
                </a:solidFill>
                <a:latin typeface="Tw Cen MT"/>
                <a:ea typeface="DejaVu Sans"/>
              </a:rPr>
              <a:t>myList</a:t>
            </a:r>
            <a:br>
              <a:rPr/>
            </a:br>
            <a:r>
              <a:rPr lang="en-GB" sz="2000" spc="-1">
                <a:solidFill>
                  <a:srgbClr val="706F6F"/>
                </a:solidFill>
                <a:latin typeface="Tw Cen MT"/>
              </a:rPr>
              <a:t>       </a:t>
            </a:r>
            <a:r>
              <a:rPr lang="en-GB" sz="2000" b="0" strike="noStrike" spc="-1">
                <a:solidFill>
                  <a:srgbClr val="706F6F"/>
                </a:solidFill>
                <a:latin typeface="Tw Cen MT"/>
                <a:ea typeface="DejaVu Sans"/>
              </a:rPr>
              <a:t> .stream()</a:t>
            </a:r>
            <a:br>
              <a:rPr lang="en-GB"/>
            </a:br>
            <a:r>
              <a:rPr lang="en-GB" sz="2000" spc="-1">
                <a:solidFill>
                  <a:srgbClr val="706F6F"/>
                </a:solidFill>
                <a:latin typeface="Tw Cen MT"/>
                <a:ea typeface="DejaVu Sans"/>
              </a:rPr>
              <a:t>        </a:t>
            </a:r>
            <a:r>
              <a:rPr lang="en-GB" sz="2000" b="0" strike="noStrike" spc="-1">
                <a:solidFill>
                  <a:srgbClr val="706F6F"/>
                </a:solidFill>
                <a:latin typeface="Tw Cen MT"/>
                <a:ea typeface="DejaVu Sans"/>
              </a:rPr>
              <a:t>.filter(s -&gt; </a:t>
            </a:r>
            <a:r>
              <a:rPr lang="en-GB" sz="2000" b="0" strike="noStrike" spc="-1" err="1">
                <a:solidFill>
                  <a:srgbClr val="706F6F"/>
                </a:solidFill>
                <a:latin typeface="Tw Cen MT"/>
                <a:ea typeface="DejaVu Sans"/>
              </a:rPr>
              <a:t>s.startsWith</a:t>
            </a:r>
            <a:r>
              <a:rPr lang="en-GB" sz="2000" b="0" strike="noStrike" spc="-1">
                <a:solidFill>
                  <a:srgbClr val="706F6F"/>
                </a:solidFill>
                <a:latin typeface="Tw Cen MT"/>
                <a:ea typeface="DejaVu Sans"/>
              </a:rPr>
              <a:t>(</a:t>
            </a:r>
            <a:r>
              <a:rPr lang="en-GB" sz="1800" b="1" strike="noStrike" spc="-1">
                <a:solidFill>
                  <a:srgbClr val="706F6F"/>
                </a:solidFill>
                <a:latin typeface="Tw Cen MT"/>
                <a:ea typeface="DejaVu Sans"/>
              </a:rPr>
              <a:t>"c"</a:t>
            </a:r>
            <a:r>
              <a:rPr lang="en-GB" sz="2000" b="0" strike="noStrike" spc="-1">
                <a:solidFill>
                  <a:srgbClr val="706F6F"/>
                </a:solidFill>
                <a:latin typeface="Tw Cen MT"/>
                <a:ea typeface="DejaVu Sans"/>
              </a:rPr>
              <a:t>))</a:t>
            </a:r>
            <a:r>
              <a:rPr lang="en-GB" sz="2000" spc="-1">
                <a:solidFill>
                  <a:srgbClr val="706F6F"/>
                </a:solidFill>
                <a:latin typeface="Tw Cen MT"/>
                <a:ea typeface="DejaVu Sans"/>
              </a:rPr>
              <a:t>      </a:t>
            </a:r>
            <a:br>
              <a:rPr/>
            </a:br>
            <a:r>
              <a:rPr lang="en-GB" sz="2000" spc="-1">
                <a:solidFill>
                  <a:srgbClr val="706F6F"/>
                </a:solidFill>
                <a:latin typeface="Tw Cen MT"/>
              </a:rPr>
              <a:t>       </a:t>
            </a:r>
            <a:r>
              <a:rPr lang="en-GB" sz="2000" b="0" strike="noStrike" spc="-1">
                <a:solidFill>
                  <a:srgbClr val="706F6F"/>
                </a:solidFill>
                <a:latin typeface="Tw Cen MT"/>
                <a:ea typeface="DejaVu Sans"/>
              </a:rPr>
              <a:t> .map(String::</a:t>
            </a:r>
            <a:r>
              <a:rPr lang="en-GB" sz="2000" b="0" strike="noStrike" spc="-1" err="1">
                <a:solidFill>
                  <a:srgbClr val="706F6F"/>
                </a:solidFill>
                <a:latin typeface="Tw Cen MT"/>
                <a:ea typeface="DejaVu Sans"/>
              </a:rPr>
              <a:t>toUpperCase</a:t>
            </a:r>
            <a:r>
              <a:rPr lang="en-GB" sz="2000" b="0" strike="noStrike" spc="-1">
                <a:solidFill>
                  <a:srgbClr val="706F6F"/>
                </a:solidFill>
                <a:latin typeface="Tw Cen MT"/>
                <a:ea typeface="DejaVu Sans"/>
              </a:rPr>
              <a:t>)</a:t>
            </a:r>
            <a:br>
              <a:rPr/>
            </a:br>
            <a:r>
              <a:rPr lang="en-GB" sz="2000" spc="-1">
                <a:solidFill>
                  <a:srgbClr val="706F6F"/>
                </a:solidFill>
                <a:latin typeface="Tw Cen MT"/>
              </a:rPr>
              <a:t>       </a:t>
            </a:r>
            <a:r>
              <a:rPr lang="en-GB" sz="2000" b="0" strike="noStrike" spc="-1">
                <a:solidFill>
                  <a:srgbClr val="706F6F"/>
                </a:solidFill>
                <a:latin typeface="Tw Cen MT"/>
                <a:ea typeface="DejaVu Sans"/>
              </a:rPr>
              <a:t> .sorted()</a:t>
            </a:r>
            <a:br>
              <a:rPr/>
            </a:br>
            <a:r>
              <a:rPr lang="en-GB" sz="2000" spc="-1">
                <a:solidFill>
                  <a:srgbClr val="706F6F"/>
                </a:solidFill>
                <a:latin typeface="Tw Cen MT"/>
              </a:rPr>
              <a:t>       </a:t>
            </a:r>
            <a:r>
              <a:rPr lang="en-GB" sz="2000" b="0" strike="noStrike" spc="-1">
                <a:solidFill>
                  <a:srgbClr val="706F6F"/>
                </a:solidFill>
                <a:latin typeface="Tw Cen MT"/>
                <a:ea typeface="DejaVu Sans"/>
              </a:rPr>
              <a:t> .</a:t>
            </a:r>
            <a:r>
              <a:rPr lang="en-GB" sz="2000" b="0" strike="noStrike" spc="-1" err="1">
                <a:solidFill>
                  <a:srgbClr val="706F6F"/>
                </a:solidFill>
                <a:latin typeface="Tw Cen MT"/>
                <a:ea typeface="DejaVu Sans"/>
              </a:rPr>
              <a:t>forEach</a:t>
            </a:r>
            <a:r>
              <a:rPr lang="en-GB" sz="2000" b="0" strike="noStrike" spc="-1">
                <a:solidFill>
                  <a:srgbClr val="706F6F"/>
                </a:solidFill>
                <a:latin typeface="Tw Cen MT"/>
                <a:ea typeface="DejaVu Sans"/>
              </a:rPr>
              <a:t>(</a:t>
            </a:r>
            <a:r>
              <a:rPr lang="en-GB" sz="2000" b="0" strike="noStrike" spc="-1" err="1">
                <a:solidFill>
                  <a:srgbClr val="706F6F"/>
                </a:solidFill>
                <a:latin typeface="Tw Cen MT"/>
                <a:ea typeface="DejaVu Sans"/>
              </a:rPr>
              <a:t>System.</a:t>
            </a:r>
            <a:r>
              <a:rPr lang="en-GB" sz="1800" b="1" i="1" strike="noStrike" spc="-1" err="1">
                <a:solidFill>
                  <a:srgbClr val="706F6F"/>
                </a:solidFill>
                <a:latin typeface="Tw Cen MT"/>
                <a:ea typeface="DejaVu Sans"/>
              </a:rPr>
              <a:t>out</a:t>
            </a:r>
            <a:r>
              <a:rPr lang="en-GB" sz="2000" b="0" strike="noStrike" spc="-1">
                <a:solidFill>
                  <a:srgbClr val="706F6F"/>
                </a:solidFill>
                <a:latin typeface="Tw Cen MT"/>
                <a:ea typeface="DejaVu Sans"/>
              </a:rPr>
              <a:t>::</a:t>
            </a:r>
            <a:r>
              <a:rPr lang="en-GB" sz="2000" b="0" strike="noStrike" spc="-1" err="1">
                <a:solidFill>
                  <a:srgbClr val="706F6F"/>
                </a:solidFill>
                <a:latin typeface="Tw Cen MT"/>
                <a:ea typeface="DejaVu Sans"/>
              </a:rPr>
              <a:t>println</a:t>
            </a:r>
            <a:r>
              <a:rPr lang="en-GB" sz="2000" b="0" strike="noStrike" spc="-1">
                <a:solidFill>
                  <a:srgbClr val="706F6F"/>
                </a:solidFill>
                <a:latin typeface="Tw Cen MT"/>
                <a:ea typeface="DejaVu Sans"/>
              </a:rPr>
              <a:t>);</a:t>
            </a:r>
            <a:br>
              <a:rPr/>
            </a:br>
            <a:br>
              <a:rPr/>
            </a:br>
            <a:r>
              <a:rPr lang="en-GB" sz="1800" b="0" i="1" strike="noStrike" spc="-1">
                <a:solidFill>
                  <a:srgbClr val="706F6F"/>
                </a:solidFill>
                <a:latin typeface="Tw Cen MT"/>
                <a:ea typeface="DejaVu Sans"/>
              </a:rPr>
              <a:t>// C1</a:t>
            </a:r>
            <a:br>
              <a:rPr/>
            </a:br>
            <a:r>
              <a:rPr lang="en-GB" sz="1800" b="0" i="1" strike="noStrike" spc="-1">
                <a:solidFill>
                  <a:srgbClr val="706F6F"/>
                </a:solidFill>
                <a:latin typeface="Tw Cen MT"/>
                <a:ea typeface="DejaVu Sans"/>
              </a:rPr>
              <a:t>// C2</a:t>
            </a:r>
            <a:endParaRPr lang="en-US" sz="1800" b="0" strike="noStrike" spc="-1">
              <a:latin typeface="Tw Cen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658800" y="1369800"/>
            <a:ext cx="10903680" cy="467485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Franklin Gothic Book"/>
              <a:buChar char="•"/>
            </a:pPr>
            <a:r>
              <a:rPr lang="en-US" sz="2000" spc="-1">
                <a:solidFill>
                  <a:srgbClr val="706F6F"/>
                </a:solidFill>
                <a:latin typeface="Tw Cen MT"/>
              </a:rPr>
              <a:t>In addition to Stream&lt;T&gt;, which is a stream of object references, there are</a:t>
            </a:r>
            <a:br>
              <a:rPr lang="en-US" sz="2000" spc="-1">
                <a:solidFill>
                  <a:srgbClr val="706F6F"/>
                </a:solidFill>
                <a:latin typeface="Tw Cen MT"/>
              </a:rPr>
            </a:br>
            <a:r>
              <a:rPr lang="en-US" sz="2000" spc="-1">
                <a:solidFill>
                  <a:srgbClr val="706F6F"/>
                </a:solidFill>
                <a:latin typeface="Tw Cen MT"/>
              </a:rPr>
              <a:t>primitive specializations for </a:t>
            </a:r>
            <a:r>
              <a:rPr lang="en-US" sz="2000" spc="-1" err="1">
                <a:solidFill>
                  <a:srgbClr val="706F6F"/>
                </a:solidFill>
                <a:latin typeface="Tw Cen MT"/>
              </a:rPr>
              <a:t>IntStream</a:t>
            </a:r>
            <a:r>
              <a:rPr lang="en-US" sz="2000" spc="-1">
                <a:solidFill>
                  <a:srgbClr val="706F6F"/>
                </a:solidFill>
                <a:latin typeface="Tw Cen MT"/>
              </a:rPr>
              <a:t>, </a:t>
            </a:r>
            <a:r>
              <a:rPr lang="en-US" sz="2000" spc="-1" err="1">
                <a:solidFill>
                  <a:srgbClr val="706F6F"/>
                </a:solidFill>
                <a:latin typeface="Tw Cen MT"/>
              </a:rPr>
              <a:t>LongStream</a:t>
            </a:r>
            <a:r>
              <a:rPr lang="en-US" sz="2000" spc="-1">
                <a:solidFill>
                  <a:srgbClr val="706F6F"/>
                </a:solidFill>
                <a:latin typeface="Tw Cen MT"/>
              </a:rPr>
              <a:t> and </a:t>
            </a:r>
            <a:r>
              <a:rPr lang="en-US" sz="2000" spc="-1" err="1">
                <a:solidFill>
                  <a:srgbClr val="706F6F"/>
                </a:solidFill>
                <a:latin typeface="Tw Cen MT"/>
              </a:rPr>
              <a:t>DoubleStream</a:t>
            </a:r>
            <a:r>
              <a:rPr lang="en-US" sz="2000" spc="-1">
                <a:solidFill>
                  <a:srgbClr val="706F6F"/>
                </a:solidFill>
                <a:latin typeface="Tw Cen MT"/>
              </a:rPr>
              <a:t>.</a:t>
            </a:r>
          </a:p>
          <a:p>
            <a:pPr marL="704850" lvl="3" indent="-342265">
              <a:lnSpc>
                <a:spcPts val="2401"/>
              </a:lnSpc>
              <a:buClr>
                <a:srgbClr val="0069B4"/>
              </a:buClr>
              <a:buSzPct val="80000"/>
              <a:buFont typeface="Franklin Gothic Book"/>
              <a:buChar char="•"/>
            </a:pPr>
            <a:endParaRPr lang="en-US" sz="2000" spc="-1">
              <a:solidFill>
                <a:srgbClr val="706F6F"/>
              </a:solidFill>
              <a:latin typeface="Tw Cen MT"/>
            </a:endParaRPr>
          </a:p>
          <a:p>
            <a:pPr marL="704850" lvl="3" indent="-342265">
              <a:lnSpc>
                <a:spcPts val="2401"/>
              </a:lnSpc>
              <a:buClr>
                <a:srgbClr val="0069B4"/>
              </a:buClr>
              <a:buSzPct val="80000"/>
              <a:buFont typeface="Franklin Gothic Book"/>
              <a:buChar char="•"/>
            </a:pPr>
            <a:endParaRPr lang="en-US" sz="2000" spc="-1">
              <a:solidFill>
                <a:srgbClr val="706F6F"/>
              </a:solidFill>
              <a:latin typeface="Tw Cen MT"/>
            </a:endParaRPr>
          </a:p>
          <a:p>
            <a:pPr marL="704850" lvl="3" indent="-342265">
              <a:lnSpc>
                <a:spcPts val="2401"/>
              </a:lnSpc>
              <a:buClr>
                <a:srgbClr val="0069B4"/>
              </a:buClr>
              <a:buSzPct val="80000"/>
              <a:buFont typeface="Franklin Gothic Book"/>
              <a:buChar char="•"/>
            </a:pPr>
            <a:endParaRPr lang="en-US" sz="2000" spc="-1">
              <a:solidFill>
                <a:srgbClr val="706F6F"/>
              </a:solidFill>
              <a:latin typeface="Tw Cen MT"/>
            </a:endParaRPr>
          </a:p>
          <a:p>
            <a:pPr marL="704850" lvl="3" indent="-342265">
              <a:lnSpc>
                <a:spcPts val="2401"/>
              </a:lnSpc>
              <a:buClr>
                <a:srgbClr val="0069B4"/>
              </a:buClr>
              <a:buSzPct val="80000"/>
              <a:buFont typeface="Franklin Gothic Book"/>
              <a:buChar char="•"/>
            </a:pPr>
            <a:endParaRPr lang="en-US" sz="2000" spc="-1">
              <a:solidFill>
                <a:srgbClr val="706F6F"/>
              </a:solidFill>
              <a:latin typeface="Tw Cen MT"/>
            </a:endParaRPr>
          </a:p>
        </p:txBody>
      </p:sp>
      <p:sp>
        <p:nvSpPr>
          <p:cNvPr id="512"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Stream API</a:t>
            </a:r>
            <a:endParaRPr lang="en-US" sz="4000" b="0" strike="noStrike" spc="-1">
              <a:latin typeface="Tw Cen MT"/>
            </a:endParaRPr>
          </a:p>
        </p:txBody>
      </p:sp>
      <p:sp>
        <p:nvSpPr>
          <p:cNvPr id="513"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BC366F19-2ABF-48A0-BFFD-DCE5C72FD7CF}" type="slidenum">
              <a:rPr lang="en-GB" sz="1200" b="1" strike="noStrike" spc="-1" dirty="0">
                <a:solidFill>
                  <a:srgbClr val="1434A0"/>
                </a:solidFill>
                <a:latin typeface="Tw Cen MT"/>
              </a:rPr>
              <a:t>37</a:t>
            </a:fld>
            <a:endParaRPr lang="en-US" sz="1200" b="0" strike="noStrike" spc="-1">
              <a:latin typeface="Tw Cen MT"/>
            </a:endParaRPr>
          </a:p>
        </p:txBody>
      </p:sp>
      <p:pic>
        <p:nvPicPr>
          <p:cNvPr id="3" name="Picture 3" descr="Text&#10;&#10;Description automatically generated">
            <a:extLst>
              <a:ext uri="{FF2B5EF4-FFF2-40B4-BE49-F238E27FC236}">
                <a16:creationId xmlns:a16="http://schemas.microsoft.com/office/drawing/2014/main" id="{8108CFAB-B8E5-B6DC-A371-B73CA05F2AF2}"/>
              </a:ext>
            </a:extLst>
          </p:cNvPr>
          <p:cNvPicPr>
            <a:picLocks noChangeAspect="1"/>
          </p:cNvPicPr>
          <p:nvPr/>
        </p:nvPicPr>
        <p:blipFill>
          <a:blip r:embed="rId2"/>
          <a:stretch>
            <a:fillRect/>
          </a:stretch>
        </p:blipFill>
        <p:spPr>
          <a:xfrm>
            <a:off x="1356548" y="2169614"/>
            <a:ext cx="7136458" cy="3356029"/>
          </a:xfrm>
          <a:prstGeom prst="rect">
            <a:avLst/>
          </a:prstGeom>
        </p:spPr>
      </p:pic>
    </p:spTree>
    <p:extLst>
      <p:ext uri="{BB962C8B-B14F-4D97-AF65-F5344CB8AC3E}">
        <p14:creationId xmlns:p14="http://schemas.microsoft.com/office/powerpoint/2010/main" val="1578355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Intermediate </a:t>
            </a:r>
            <a:r>
              <a:rPr lang="en-US" sz="4000" b="1" strike="noStrike" cap="all" spc="-1">
                <a:solidFill>
                  <a:srgbClr val="1434A0"/>
                </a:solidFill>
                <a:latin typeface="Tw Cen MT"/>
              </a:rPr>
              <a:t>vs</a:t>
            </a:r>
            <a:r>
              <a:rPr lang="nl-NL" sz="4000" b="1" strike="noStrike" cap="all" spc="-1">
                <a:solidFill>
                  <a:srgbClr val="1434A0"/>
                </a:solidFill>
                <a:latin typeface="Tw Cen MT"/>
              </a:rPr>
              <a:t> Terminal operations</a:t>
            </a:r>
            <a:endParaRPr lang="en-US" sz="4000" b="0" strike="noStrike" spc="-1">
              <a:latin typeface="Tw Cen MT"/>
            </a:endParaRPr>
          </a:p>
        </p:txBody>
      </p:sp>
      <p:sp>
        <p:nvSpPr>
          <p:cNvPr id="518"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460E115-9E50-45AD-A64B-4ABF2828C6A6}" type="slidenum">
              <a:rPr lang="en-GB" sz="1200" b="1" strike="noStrike" spc="-1">
                <a:solidFill>
                  <a:srgbClr val="1434A0"/>
                </a:solidFill>
                <a:latin typeface="Tw Cen MT"/>
              </a:rPr>
              <a:t>38</a:t>
            </a:fld>
            <a:endParaRPr lang="en-US" sz="1200" b="0" strike="noStrike" spc="-1">
              <a:latin typeface="Tw Cen MT"/>
            </a:endParaRPr>
          </a:p>
        </p:txBody>
      </p:sp>
      <p:sp>
        <p:nvSpPr>
          <p:cNvPr id="519" name="CustomShape 3"/>
          <p:cNvSpPr/>
          <p:nvPr/>
        </p:nvSpPr>
        <p:spPr>
          <a:xfrm>
            <a:off x="658800" y="1369800"/>
            <a:ext cx="10873800" cy="4692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5000"/>
          </a:bodyPr>
          <a:lstStyle/>
          <a:p>
            <a:pPr marL="361800">
              <a:lnSpc>
                <a:spcPts val="2401"/>
              </a:lnSpc>
              <a:tabLst>
                <a:tab pos="0" algn="l"/>
              </a:tabLst>
            </a:pPr>
            <a:endParaRPr lang="en-US" sz="1800" b="0" strike="noStrike" spc="-1">
              <a:latin typeface="Tw Cen MT"/>
            </a:endParaRPr>
          </a:p>
          <a:p>
            <a:pPr marL="704880" lvl="3" indent="-342360">
              <a:lnSpc>
                <a:spcPts val="2401"/>
              </a:lnSpc>
              <a:buClr>
                <a:srgbClr val="0069B4"/>
              </a:buClr>
              <a:buSzPct val="80000"/>
              <a:buFont typeface="Arial"/>
              <a:buChar char="•"/>
              <a:tabLst>
                <a:tab pos="0" algn="l"/>
              </a:tabLst>
            </a:pPr>
            <a:r>
              <a:rPr lang="en-GB" sz="2000" b="0" strike="noStrike" spc="-1">
                <a:solidFill>
                  <a:srgbClr val="706F6F"/>
                </a:solidFill>
                <a:latin typeface="Tw Cen MT"/>
              </a:rPr>
              <a:t>The main difference between intermediate and terminal operations is that intermediate operations return a stream as a result and terminal operations return non-stream values like primitive or object or collection or may not return anything</a:t>
            </a:r>
            <a:endParaRPr lang="en-US" sz="2000" b="0" strike="noStrike" spc="-1">
              <a:latin typeface="Tw Cen MT"/>
            </a:endParaRPr>
          </a:p>
          <a:p>
            <a:pPr marL="704880" lvl="3" indent="-342360">
              <a:lnSpc>
                <a:spcPts val="2401"/>
              </a:lnSpc>
              <a:buClr>
                <a:srgbClr val="0069B4"/>
              </a:buClr>
              <a:buSzPct val="80000"/>
              <a:buFont typeface="Arial"/>
              <a:buChar char="•"/>
              <a:tabLst>
                <a:tab pos="0" algn="l"/>
              </a:tabLst>
            </a:pPr>
            <a:r>
              <a:rPr lang="en-GB" sz="2000" b="0" strike="noStrike" spc="-1">
                <a:solidFill>
                  <a:srgbClr val="706F6F"/>
                </a:solidFill>
                <a:latin typeface="Tw Cen MT"/>
              </a:rPr>
              <a:t>As intermediate operations return another stream as a result, they can be chained together to form a pipeline of operations. Terminal operations can not be chained together.</a:t>
            </a:r>
            <a:endParaRPr lang="en-US" sz="2000" b="0" strike="noStrike" spc="-1">
              <a:latin typeface="Tw Cen MT"/>
            </a:endParaRPr>
          </a:p>
          <a:p>
            <a:pPr marL="704880" lvl="3" indent="-342360">
              <a:lnSpc>
                <a:spcPts val="2401"/>
              </a:lnSpc>
              <a:buClr>
                <a:srgbClr val="0069B4"/>
              </a:buClr>
              <a:buSzPct val="80000"/>
              <a:buFont typeface="Arial"/>
              <a:buChar char="•"/>
              <a:tabLst>
                <a:tab pos="0" algn="l"/>
              </a:tabLst>
            </a:pPr>
            <a:r>
              <a:rPr lang="en-US" sz="2000" b="0" strike="noStrike" spc="-1">
                <a:solidFill>
                  <a:srgbClr val="706F6F"/>
                </a:solidFill>
                <a:latin typeface="Tw Cen MT"/>
              </a:rPr>
              <a:t>Pipeline of operations may contain any number of intermediate operations, but there has to be only one terminal operation, that too at the end of pipeline.</a:t>
            </a:r>
            <a:endParaRPr lang="en-US" sz="2000" b="0" strike="noStrike" spc="-1">
              <a:latin typeface="Tw Cen MT"/>
            </a:endParaRPr>
          </a:p>
          <a:p>
            <a:pPr marL="704880" lvl="3" indent="-342360">
              <a:lnSpc>
                <a:spcPts val="2401"/>
              </a:lnSpc>
              <a:buClr>
                <a:srgbClr val="0069B4"/>
              </a:buClr>
              <a:buSzPct val="80000"/>
              <a:buFont typeface="Arial"/>
              <a:buChar char="•"/>
              <a:tabLst>
                <a:tab pos="0" algn="l"/>
              </a:tabLst>
            </a:pPr>
            <a:r>
              <a:rPr lang="en-US" sz="2000" b="0" strike="noStrike" spc="-1">
                <a:solidFill>
                  <a:srgbClr val="706F6F"/>
                </a:solidFill>
                <a:latin typeface="Tw Cen MT"/>
              </a:rPr>
              <a:t>Intermediate operations are lazily loaded. When you call intermediate operations, they are actually not executed. They are just stored in the memory and executed when the terminal operation is called on the stream.</a:t>
            </a:r>
            <a:endParaRPr lang="en-US" sz="2000" b="0" strike="noStrike" spc="-1">
              <a:latin typeface="Tw Cen MT"/>
            </a:endParaRPr>
          </a:p>
          <a:p>
            <a:pPr marL="704880" lvl="3" indent="-342360">
              <a:lnSpc>
                <a:spcPts val="2401"/>
              </a:lnSpc>
              <a:buClr>
                <a:srgbClr val="0069B4"/>
              </a:buClr>
              <a:buSzPct val="80000"/>
              <a:buFont typeface="Arial"/>
              <a:buChar char="•"/>
              <a:tabLst>
                <a:tab pos="0" algn="l"/>
              </a:tabLst>
            </a:pPr>
            <a:r>
              <a:rPr lang="en-GB" sz="2000" b="0" strike="noStrike" spc="-1">
                <a:solidFill>
                  <a:srgbClr val="706F6F"/>
                </a:solidFill>
                <a:latin typeface="Tw Cen MT"/>
              </a:rPr>
              <a:t>As the names suggest, intermediate operations doesn’t give end result. They just transform one stream to another stream. On the other hand, terminal operations give end result</a:t>
            </a:r>
            <a:endParaRPr lang="en-US" sz="2000" b="0" strike="noStrike" spc="-1">
              <a:latin typeface="Tw Cen MT"/>
            </a:endParaRPr>
          </a:p>
          <a:p>
            <a:pPr marL="704880" lvl="3" indent="-342360">
              <a:lnSpc>
                <a:spcPts val="2401"/>
              </a:lnSpc>
              <a:buClr>
                <a:srgbClr val="0069B4"/>
              </a:buClr>
              <a:buSzPct val="80000"/>
              <a:buFont typeface="Arial"/>
              <a:buChar char="•"/>
              <a:tabLst>
                <a:tab pos="0" algn="l"/>
              </a:tabLst>
            </a:pPr>
            <a:r>
              <a:rPr lang="en-US" sz="2000" b="0" strike="noStrike" spc="-1">
                <a:solidFill>
                  <a:srgbClr val="706F6F"/>
                </a:solidFill>
                <a:latin typeface="Tw Cen MT"/>
              </a:rPr>
              <a:t>Full list: </a:t>
            </a:r>
            <a:r>
              <a:rPr lang="en-US" sz="2000" b="0" u="sng" strike="noStrike" spc="-1">
                <a:solidFill>
                  <a:srgbClr val="0563C1"/>
                </a:solidFill>
                <a:uFillTx/>
                <a:latin typeface="Tw Cen MT"/>
                <a:hlinkClick r:id="rId2"/>
              </a:rPr>
              <a:t>https://docs.oracle.com/javase/8/docs/api/java/util/stream/Stream.html</a:t>
            </a:r>
            <a:endParaRPr lang="en-US" sz="2000" b="0" strike="noStrike" spc="-1">
              <a:latin typeface="Tw Cen MT"/>
            </a:endParaRPr>
          </a:p>
          <a:p>
            <a:pPr>
              <a:lnSpc>
                <a:spcPct val="100000"/>
              </a:lnSpc>
              <a:tabLst>
                <a:tab pos="0" algn="l"/>
              </a:tabLst>
            </a:pPr>
            <a:endParaRPr lang="en-US" sz="2000" b="0" strike="noStrike" spc="-1">
              <a:latin typeface="Tw Cen MT"/>
            </a:endParaRPr>
          </a:p>
          <a:p>
            <a:pPr>
              <a:lnSpc>
                <a:spcPct val="100000"/>
              </a:lnSpc>
              <a:tabLst>
                <a:tab pos="0" algn="l"/>
              </a:tabLst>
            </a:pPr>
            <a:endParaRPr lang="en-US" sz="2000" b="0" strike="noStrike" spc="-1">
              <a:latin typeface="Tw Cen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Intermediate operations</a:t>
            </a:r>
            <a:endParaRPr lang="en-US" sz="4000" b="0" strike="noStrike" spc="-1">
              <a:latin typeface="Tw Cen MT"/>
            </a:endParaRPr>
          </a:p>
        </p:txBody>
      </p:sp>
      <p:sp>
        <p:nvSpPr>
          <p:cNvPr id="521"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8F35A480-FCEC-44C8-9383-0851AE8B5B8F}" type="slidenum">
              <a:rPr lang="en-GB" sz="1200" b="1" strike="noStrike" spc="-1">
                <a:solidFill>
                  <a:srgbClr val="1434A0"/>
                </a:solidFill>
                <a:latin typeface="Tw Cen MT"/>
              </a:rPr>
              <a:t>39</a:t>
            </a:fld>
            <a:endParaRPr lang="en-US" sz="1200" b="0" strike="noStrike" spc="-1">
              <a:latin typeface="Tw Cen MT"/>
            </a:endParaRPr>
          </a:p>
        </p:txBody>
      </p:sp>
      <p:sp>
        <p:nvSpPr>
          <p:cNvPr id="522" name="CustomShape 3"/>
          <p:cNvSpPr/>
          <p:nvPr/>
        </p:nvSpPr>
        <p:spPr>
          <a:xfrm>
            <a:off x="658800" y="1369800"/>
            <a:ext cx="10873800" cy="71537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Arial"/>
              <a:buChar char="•"/>
            </a:pPr>
            <a:r>
              <a:rPr lang="en-GB" sz="2000" b="0" i="1" strike="noStrike" spc="-1">
                <a:solidFill>
                  <a:srgbClr val="706F6F"/>
                </a:solidFill>
                <a:latin typeface="Tw Cen MT"/>
              </a:rPr>
              <a:t>filter(), map(), </a:t>
            </a:r>
            <a:r>
              <a:rPr lang="en-GB" sz="2000" b="0" i="1" strike="noStrike" spc="-1" err="1">
                <a:solidFill>
                  <a:srgbClr val="706F6F"/>
                </a:solidFill>
                <a:latin typeface="Tw Cen MT"/>
              </a:rPr>
              <a:t>flatMap</a:t>
            </a:r>
            <a:r>
              <a:rPr lang="en-GB" sz="2000" b="0" i="1" strike="noStrike" spc="-1">
                <a:solidFill>
                  <a:srgbClr val="706F6F"/>
                </a:solidFill>
                <a:latin typeface="Tw Cen MT"/>
              </a:rPr>
              <a:t>(), distinct(), sorted(), peek(), limit(), skip</a:t>
            </a:r>
            <a:r>
              <a:rPr lang="en-GB" sz="2000" i="1" spc="-1">
                <a:solidFill>
                  <a:srgbClr val="706F6F"/>
                </a:solidFill>
                <a:latin typeface="Tw Cen MT"/>
              </a:rPr>
              <a:t>(), </a:t>
            </a:r>
            <a:r>
              <a:rPr lang="en-GB" sz="2000" i="1" spc="-1" err="1">
                <a:solidFill>
                  <a:srgbClr val="706F6F"/>
                </a:solidFill>
                <a:latin typeface="Tw Cen MT"/>
              </a:rPr>
              <a:t>mapToInt</a:t>
            </a:r>
            <a:r>
              <a:rPr lang="en-GB" sz="2000" i="1" spc="-1">
                <a:solidFill>
                  <a:srgbClr val="706F6F"/>
                </a:solidFill>
                <a:latin typeface="Tw Cen MT"/>
              </a:rPr>
              <a:t>(), </a:t>
            </a:r>
            <a:r>
              <a:rPr lang="en-GB" sz="2000" i="1" spc="-1" err="1">
                <a:solidFill>
                  <a:srgbClr val="706F6F"/>
                </a:solidFill>
                <a:latin typeface="Tw Cen MT"/>
              </a:rPr>
              <a:t>mapToDouble</a:t>
            </a:r>
            <a:r>
              <a:rPr lang="en-GB" sz="2000" i="1" spc="-1">
                <a:solidFill>
                  <a:srgbClr val="706F6F"/>
                </a:solidFill>
                <a:latin typeface="Tw Cen MT"/>
              </a:rPr>
              <a:t>(), …</a:t>
            </a:r>
            <a:endParaRPr lang="en-US" sz="2000" b="0" strike="noStrike" spc="-1">
              <a:latin typeface="Tw Cen MT"/>
            </a:endParaRPr>
          </a:p>
          <a:p>
            <a:pPr>
              <a:lnSpc>
                <a:spcPct val="100000"/>
              </a:lnSpc>
            </a:pPr>
            <a:endParaRPr lang="en-US" sz="2000" b="0" strike="noStrike" spc="-1">
              <a:latin typeface="Tw Cen MT"/>
            </a:endParaRPr>
          </a:p>
        </p:txBody>
      </p:sp>
      <p:sp>
        <p:nvSpPr>
          <p:cNvPr id="523" name="CustomShape 4"/>
          <p:cNvSpPr/>
          <p:nvPr/>
        </p:nvSpPr>
        <p:spPr>
          <a:xfrm>
            <a:off x="960840" y="2095431"/>
            <a:ext cx="9640319" cy="39688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1800" b="0" strike="noStrike" spc="-1" err="1">
                <a:solidFill>
                  <a:srgbClr val="706F6F"/>
                </a:solidFill>
                <a:latin typeface="Tw Cen MT"/>
                <a:ea typeface="DejaVu Sans"/>
              </a:rPr>
              <a:t>Stream.</a:t>
            </a:r>
            <a:r>
              <a:rPr lang="en-GB" sz="1800" b="0" i="1" strike="noStrike" spc="-1" err="1">
                <a:solidFill>
                  <a:srgbClr val="706F6F"/>
                </a:solidFill>
                <a:latin typeface="Tw Cen MT"/>
                <a:ea typeface="DejaVu Sans"/>
              </a:rPr>
              <a:t>of</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"Welcome"</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"To"</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"java"</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"java"</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"Code9"</a:t>
            </a:r>
            <a:r>
              <a:rPr lang="en-GB" sz="1800" b="0" strike="noStrike" spc="-1">
                <a:solidFill>
                  <a:srgbClr val="706F6F"/>
                </a:solidFill>
                <a:latin typeface="Tw Cen MT"/>
                <a:ea typeface="DejaVu Sans"/>
              </a:rPr>
              <a:t>)</a:t>
            </a:r>
            <a:br>
              <a:rPr/>
            </a:br>
            <a:r>
              <a:rPr lang="en-GB" spc="-1">
                <a:solidFill>
                  <a:srgbClr val="706F6F"/>
                </a:solidFill>
                <a:latin typeface="Tw Cen MT"/>
              </a:rPr>
              <a:t>       </a:t>
            </a:r>
            <a:r>
              <a:rPr lang="en-GB" sz="1800" b="0" strike="noStrike" spc="-1">
                <a:solidFill>
                  <a:srgbClr val="706F6F"/>
                </a:solidFill>
                <a:latin typeface="Tw Cen MT"/>
                <a:ea typeface="DejaVu Sans"/>
              </a:rPr>
              <a:t> .distinct()</a:t>
            </a:r>
            <a:br>
              <a:rPr/>
            </a:br>
            <a:r>
              <a:rPr lang="en-GB" spc="-1">
                <a:solidFill>
                  <a:srgbClr val="706F6F"/>
                </a:solidFill>
                <a:latin typeface="Tw Cen MT"/>
              </a:rPr>
              <a:t>       </a:t>
            </a:r>
            <a:r>
              <a:rPr lang="en-GB" sz="1800" b="0" strike="noStrike" spc="-1">
                <a:solidFill>
                  <a:srgbClr val="706F6F"/>
                </a:solidFill>
                <a:latin typeface="Tw Cen MT"/>
                <a:ea typeface="DejaVu Sans"/>
              </a:rPr>
              <a:t> .map(s -&gt; </a:t>
            </a:r>
            <a:r>
              <a:rPr lang="en-GB" sz="1800" b="0" strike="noStrike" spc="-1" err="1">
                <a:solidFill>
                  <a:srgbClr val="706F6F"/>
                </a:solidFill>
                <a:latin typeface="Tw Cen MT"/>
                <a:ea typeface="DejaVu Sans"/>
              </a:rPr>
              <a:t>s.equals</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"java"</a:t>
            </a:r>
            <a:r>
              <a:rPr lang="en-GB" sz="1800" b="0" strike="noStrike" spc="-1">
                <a:solidFill>
                  <a:srgbClr val="706F6F"/>
                </a:solidFill>
                <a:latin typeface="Tw Cen MT"/>
                <a:ea typeface="DejaVu Sans"/>
              </a:rPr>
              <a:t>) ? </a:t>
            </a:r>
            <a:r>
              <a:rPr lang="en-GB" sz="1800" b="1" strike="noStrike" spc="-1">
                <a:solidFill>
                  <a:srgbClr val="706F6F"/>
                </a:solidFill>
                <a:latin typeface="Tw Cen MT"/>
                <a:ea typeface="DejaVu Sans"/>
              </a:rPr>
              <a:t>"Special" </a:t>
            </a:r>
            <a:r>
              <a:rPr lang="en-GB" sz="1800" b="0" strike="noStrike" spc="-1">
                <a:solidFill>
                  <a:srgbClr val="706F6F"/>
                </a:solidFill>
                <a:latin typeface="Tw Cen MT"/>
                <a:ea typeface="DejaVu Sans"/>
              </a:rPr>
              <a:t>: s)</a:t>
            </a:r>
            <a:endParaRPr lang="en-US" sz="1800" b="0" strike="noStrike" spc="-1">
              <a:latin typeface="Tw Cen MT"/>
            </a:endParaRPr>
          </a:p>
          <a:p>
            <a:pPr>
              <a:lnSpc>
                <a:spcPct val="100000"/>
              </a:lnSpc>
            </a:pPr>
            <a:endParaRPr lang="en-US" sz="1800" b="0" strike="noStrike" spc="-1">
              <a:latin typeface="Tw Cen MT"/>
            </a:endParaRPr>
          </a:p>
          <a:p>
            <a:r>
              <a:rPr lang="en-GB" sz="1800" b="0" strike="noStrike" spc="-1">
                <a:solidFill>
                  <a:srgbClr val="706F6F"/>
                </a:solidFill>
                <a:latin typeface="Tw Cen MT"/>
                <a:ea typeface="DejaVu Sans"/>
              </a:rPr>
              <a:t>//[Welcome, To, Special, Code9]</a:t>
            </a:r>
            <a:r>
              <a:rPr lang="en-GB" spc="-1">
                <a:solidFill>
                  <a:srgbClr val="555555"/>
                </a:solidFill>
                <a:latin typeface="Monaco"/>
                <a:ea typeface="DejaVu Sans"/>
              </a:rPr>
              <a:t> </a:t>
            </a:r>
            <a:endParaRPr lang="en-US" spc="-1">
              <a:solidFill>
                <a:srgbClr val="000000"/>
              </a:solidFill>
              <a:latin typeface="Tw Cen MT"/>
              <a:ea typeface="DejaVu Sans"/>
            </a:endParaRPr>
          </a:p>
          <a:p>
            <a:pPr>
              <a:lnSpc>
                <a:spcPct val="100000"/>
              </a:lnSpc>
            </a:pPr>
            <a:endParaRPr lang="en-GB" sz="1800" b="0" strike="noStrike" spc="-1">
              <a:solidFill>
                <a:srgbClr val="555555"/>
              </a:solidFill>
              <a:latin typeface="Monaco"/>
            </a:endParaRPr>
          </a:p>
          <a:p>
            <a:r>
              <a:rPr lang="en-GB" spc="-1">
                <a:solidFill>
                  <a:srgbClr val="555555"/>
                </a:solidFill>
                <a:latin typeface="Monaco"/>
              </a:rPr>
              <a:t>List&lt;String&gt; list = </a:t>
            </a:r>
            <a:r>
              <a:rPr lang="en-GB" spc="-1" err="1">
                <a:solidFill>
                  <a:srgbClr val="555555"/>
                </a:solidFill>
                <a:latin typeface="Monaco"/>
              </a:rPr>
              <a:t>Arrays.asList</a:t>
            </a:r>
            <a:r>
              <a:rPr lang="en-GB" spc="-1">
                <a:solidFill>
                  <a:srgbClr val="555555"/>
                </a:solidFill>
                <a:latin typeface="Monaco"/>
              </a:rPr>
              <a:t>("1","2","13","4","15","6","17","8","19");</a:t>
            </a:r>
          </a:p>
          <a:p>
            <a:endParaRPr lang="en-GB" spc="-1">
              <a:solidFill>
                <a:srgbClr val="555555"/>
              </a:solidFill>
              <a:latin typeface="Monaco"/>
            </a:endParaRPr>
          </a:p>
          <a:p>
            <a:r>
              <a:rPr lang="en-GB" spc="-1" err="1">
                <a:solidFill>
                  <a:srgbClr val="555555"/>
                </a:solidFill>
                <a:latin typeface="Monaco"/>
              </a:rPr>
              <a:t>IntSummaryStatistics</a:t>
            </a:r>
            <a:r>
              <a:rPr lang="en-GB" spc="-1">
                <a:solidFill>
                  <a:srgbClr val="555555"/>
                </a:solidFill>
                <a:latin typeface="Monaco"/>
              </a:rPr>
              <a:t> stats = </a:t>
            </a:r>
            <a:r>
              <a:rPr lang="en-GB" spc="-1" err="1">
                <a:solidFill>
                  <a:srgbClr val="555555"/>
                </a:solidFill>
                <a:latin typeface="Monaco"/>
              </a:rPr>
              <a:t>list.stream</a:t>
            </a:r>
            <a:r>
              <a:rPr lang="en-GB" spc="-1">
                <a:solidFill>
                  <a:srgbClr val="555555"/>
                </a:solidFill>
                <a:latin typeface="Monaco"/>
              </a:rPr>
              <a:t>().</a:t>
            </a:r>
            <a:r>
              <a:rPr lang="en-GB" spc="-1" err="1">
                <a:solidFill>
                  <a:srgbClr val="555555"/>
                </a:solidFill>
                <a:latin typeface="Monaco"/>
              </a:rPr>
              <a:t>mapToInt</a:t>
            </a:r>
            <a:r>
              <a:rPr lang="en-GB" spc="-1">
                <a:solidFill>
                  <a:srgbClr val="555555"/>
                </a:solidFill>
                <a:latin typeface="Monaco"/>
              </a:rPr>
              <a:t>(s -&gt; </a:t>
            </a:r>
            <a:r>
              <a:rPr lang="en-GB" spc="-1" err="1">
                <a:solidFill>
                  <a:srgbClr val="555555"/>
                </a:solidFill>
                <a:latin typeface="Monaco"/>
              </a:rPr>
              <a:t>Integer.valueOf</a:t>
            </a:r>
            <a:r>
              <a:rPr lang="en-GB" spc="-1">
                <a:solidFill>
                  <a:srgbClr val="555555"/>
                </a:solidFill>
                <a:latin typeface="Monaco"/>
              </a:rPr>
              <a:t>(s)).</a:t>
            </a:r>
            <a:r>
              <a:rPr lang="en-GB" spc="-1" err="1">
                <a:solidFill>
                  <a:srgbClr val="555555"/>
                </a:solidFill>
                <a:latin typeface="Monaco"/>
              </a:rPr>
              <a:t>summaryStatistics();</a:t>
            </a:r>
            <a:r>
              <a:rPr lang="en-GB" spc="-1">
                <a:solidFill>
                  <a:srgbClr val="555555"/>
                </a:solidFill>
                <a:latin typeface="Monaco"/>
              </a:rPr>
              <a:t>
     System.out.println("Highest number in List : " + </a:t>
            </a:r>
            <a:r>
              <a:rPr lang="en-GB" spc="-1" err="1">
                <a:solidFill>
                  <a:srgbClr val="555555"/>
                </a:solidFill>
                <a:latin typeface="Monaco"/>
              </a:rPr>
              <a:t>stats.getMax</a:t>
            </a:r>
            <a:r>
              <a:rPr lang="en-GB" spc="-1">
                <a:solidFill>
                  <a:srgbClr val="555555"/>
                </a:solidFill>
                <a:latin typeface="Monaco"/>
              </a:rPr>
              <a:t>());             </a:t>
            </a:r>
            <a:r>
              <a:rPr lang="en-GB" spc="-1">
                <a:solidFill>
                  <a:srgbClr val="706F6F"/>
                </a:solidFill>
                <a:latin typeface="TW Cen MT"/>
              </a:rPr>
              <a:t>// 19</a:t>
            </a:r>
            <a:r>
              <a:rPr lang="en-GB" spc="-1">
                <a:solidFill>
                  <a:srgbClr val="555555"/>
                </a:solidFill>
                <a:latin typeface="Monaco"/>
              </a:rPr>
              <a:t>
     System.out.println("Lowest number in List : " + </a:t>
            </a:r>
            <a:r>
              <a:rPr lang="en-GB" spc="-1" err="1">
                <a:solidFill>
                  <a:srgbClr val="555555"/>
                </a:solidFill>
                <a:latin typeface="Monaco"/>
              </a:rPr>
              <a:t>stats.getMin</a:t>
            </a:r>
            <a:r>
              <a:rPr lang="en-GB" spc="-1">
                <a:solidFill>
                  <a:srgbClr val="555555"/>
                </a:solidFill>
                <a:latin typeface="Monaco"/>
              </a:rPr>
              <a:t>());               </a:t>
            </a:r>
            <a:r>
              <a:rPr lang="en-GB" spc="-1">
                <a:solidFill>
                  <a:srgbClr val="706F6F"/>
                </a:solidFill>
                <a:latin typeface="TW Cen MT"/>
              </a:rPr>
              <a:t>// 1</a:t>
            </a:r>
            <a:r>
              <a:rPr lang="en-GB" spc="-1">
                <a:solidFill>
                  <a:srgbClr val="555555"/>
                </a:solidFill>
                <a:latin typeface="Monaco"/>
              </a:rPr>
              <a:t>
     </a:t>
            </a:r>
            <a:r>
              <a:rPr lang="en-GB" spc="-1" err="1">
                <a:solidFill>
                  <a:srgbClr val="555555"/>
                </a:solidFill>
                <a:latin typeface="Monaco"/>
              </a:rPr>
              <a:t>System.out.println</a:t>
            </a:r>
            <a:r>
              <a:rPr lang="en-GB" spc="-1">
                <a:solidFill>
                  <a:srgbClr val="555555"/>
                </a:solidFill>
                <a:latin typeface="Monaco"/>
              </a:rPr>
              <a:t>("Sum of all numbers : " + </a:t>
            </a:r>
            <a:r>
              <a:rPr lang="en-GB" spc="-1" err="1">
                <a:solidFill>
                  <a:srgbClr val="555555"/>
                </a:solidFill>
                <a:latin typeface="Monaco"/>
              </a:rPr>
              <a:t>stats.getSum</a:t>
            </a:r>
            <a:r>
              <a:rPr lang="en-GB" spc="-1">
                <a:solidFill>
                  <a:srgbClr val="555555"/>
                </a:solidFill>
                <a:latin typeface="Monaco"/>
              </a:rPr>
              <a:t>());                  </a:t>
            </a:r>
            <a:r>
              <a:rPr lang="en-GB" spc="-1">
                <a:solidFill>
                  <a:srgbClr val="706F6F"/>
                </a:solidFill>
                <a:latin typeface="TW Cen MT"/>
              </a:rPr>
              <a:t>// 85</a:t>
            </a:r>
            <a:r>
              <a:rPr lang="en-GB" spc="-1">
                <a:solidFill>
                  <a:srgbClr val="555555"/>
                </a:solidFill>
                <a:latin typeface="Monaco"/>
              </a:rPr>
              <a:t> 
     System.out.println("Average of all numbers : " + </a:t>
            </a:r>
            <a:r>
              <a:rPr lang="en-GB" spc="-1" err="1">
                <a:solidFill>
                  <a:srgbClr val="555555"/>
                </a:solidFill>
                <a:latin typeface="Monaco"/>
              </a:rPr>
              <a:t>stats.getAverage</a:t>
            </a:r>
            <a:r>
              <a:rPr lang="en-GB" spc="-1">
                <a:solidFill>
                  <a:srgbClr val="555555"/>
                </a:solidFill>
                <a:latin typeface="Monaco"/>
              </a:rPr>
              <a:t>());      </a:t>
            </a:r>
            <a:r>
              <a:rPr lang="en-GB" spc="-1">
                <a:solidFill>
                  <a:srgbClr val="706F6F"/>
                </a:solidFill>
                <a:latin typeface="TW Cen MT"/>
              </a:rPr>
              <a:t>// 9.44</a:t>
            </a:r>
            <a:endParaRPr lang="en-GB">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58800" y="1544760"/>
            <a:ext cx="10903680" cy="496656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Java SE 6 (December 2006)</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7 (July 2011)</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8 (March 2014)</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9 (September 2017)</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10 (March 2018)</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11 (September 2018)</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12 (March 2019)</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13 (September 2019)</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14 (March 2020)</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15 (September 2020)</a:t>
            </a:r>
            <a:endParaRPr lang="en-US" sz="2000"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16 (March 2021)</a:t>
            </a:r>
            <a:endParaRPr lang="en-US" sz="2000" spc="-1">
              <a:latin typeface="Tw Cen MT"/>
            </a:endParaRPr>
          </a:p>
          <a:p>
            <a:pPr marL="342900" lvl="1" indent="-342900">
              <a:lnSpc>
                <a:spcPts val="2401"/>
              </a:lnSpc>
              <a:buClr>
                <a:srgbClr val="706F6F"/>
              </a:buClr>
              <a:buFont typeface="Arial"/>
              <a:buChar char="•"/>
              <a:tabLst>
                <a:tab pos="0" algn="l"/>
              </a:tabLst>
            </a:pPr>
            <a:r>
              <a:rPr lang="en-US" sz="2000" spc="-1">
                <a:solidFill>
                  <a:srgbClr val="706F6F"/>
                </a:solidFill>
                <a:latin typeface="TW Cen MT"/>
              </a:rPr>
              <a:t>Java SE 17 (September 2021)</a:t>
            </a:r>
            <a:endParaRPr lang="en-US" sz="2000" spc="-1">
              <a:solidFill>
                <a:srgbClr val="706F6F"/>
              </a:solidFill>
              <a:latin typeface="Tw Cen MT"/>
            </a:endParaRPr>
          </a:p>
          <a:p>
            <a:pPr marL="342900" indent="-342900">
              <a:buClr>
                <a:srgbClr val="706F6F"/>
              </a:buClr>
              <a:buFont typeface="Arial"/>
              <a:buChar char="•"/>
              <a:tabLst>
                <a:tab pos="0" algn="l"/>
              </a:tabLst>
            </a:pPr>
            <a:r>
              <a:rPr lang="en-US" sz="2000" spc="-1">
                <a:solidFill>
                  <a:srgbClr val="706F6F"/>
                </a:solidFill>
                <a:latin typeface="TW Cen MT"/>
              </a:rPr>
              <a:t>Java SE 18 (March 2022)</a:t>
            </a:r>
          </a:p>
          <a:p>
            <a:pPr marL="342900" lvl="1" indent="-342900">
              <a:buClr>
                <a:srgbClr val="706F6F"/>
              </a:buClr>
              <a:buFont typeface="Arial"/>
              <a:buChar char="•"/>
              <a:tabLst>
                <a:tab pos="0" algn="l"/>
              </a:tabLst>
            </a:pPr>
            <a:r>
              <a:rPr lang="en-US" sz="2000" spc="-1">
                <a:solidFill>
                  <a:srgbClr val="706F6F"/>
                </a:solidFill>
                <a:latin typeface="TW Cen MT"/>
              </a:rPr>
              <a:t>Java SE 19 (September 2022)</a:t>
            </a:r>
            <a:endParaRPr lang="en-US"/>
          </a:p>
          <a:p>
            <a:pPr marL="342900" lvl="1" indent="-342900">
              <a:buClr>
                <a:srgbClr val="706F6F"/>
              </a:buClr>
              <a:buFont typeface="Arial"/>
              <a:buChar char="•"/>
              <a:tabLst>
                <a:tab pos="0" algn="l"/>
              </a:tabLst>
            </a:pPr>
            <a:r>
              <a:rPr lang="en-US" sz="2000" spc="-1">
                <a:solidFill>
                  <a:srgbClr val="706F6F"/>
                </a:solidFill>
                <a:latin typeface="TW Cen MT"/>
              </a:rPr>
              <a:t>Java SE 20 (March 2023)</a:t>
            </a:r>
            <a:endParaRPr lang="en-US"/>
          </a:p>
          <a:p>
            <a:pPr marL="342900" lvl="1" indent="-342900">
              <a:buClr>
                <a:srgbClr val="706F6F"/>
              </a:buClr>
              <a:buFont typeface="Arial"/>
              <a:buChar char="•"/>
              <a:tabLst>
                <a:tab pos="0" algn="l"/>
              </a:tabLst>
            </a:pPr>
            <a:r>
              <a:rPr lang="en-US" sz="2000" spc="-1">
                <a:solidFill>
                  <a:srgbClr val="706F6F"/>
                </a:solidFill>
                <a:latin typeface="TW Cen MT"/>
              </a:rPr>
              <a:t>Java SE 21 (September 2023) </a:t>
            </a:r>
            <a:endParaRPr lang="en-US"/>
          </a:p>
          <a:p>
            <a:pPr marL="342900" lvl="1" indent="-342900">
              <a:lnSpc>
                <a:spcPts val="2401"/>
              </a:lnSpc>
              <a:buClr>
                <a:srgbClr val="706F6F"/>
              </a:buClr>
              <a:buFont typeface="Arial"/>
              <a:buChar char="•"/>
              <a:tabLst>
                <a:tab pos="0" algn="l"/>
              </a:tabLst>
            </a:pPr>
            <a:endParaRPr lang="en-US" sz="2000" spc="-1">
              <a:solidFill>
                <a:srgbClr val="706F6F"/>
              </a:solidFill>
              <a:latin typeface="TW Cen MT"/>
            </a:endParaRPr>
          </a:p>
          <a:p>
            <a:pPr marL="342900" lvl="1" indent="-342265">
              <a:lnSpc>
                <a:spcPts val="2401"/>
              </a:lnSpc>
              <a:buClr>
                <a:srgbClr val="706F6F"/>
              </a:buClr>
              <a:buFont typeface="Arial"/>
              <a:buChar char="•"/>
              <a:tabLst>
                <a:tab pos="0" algn="l"/>
              </a:tabLst>
            </a:pPr>
            <a:endParaRPr lang="en-US" sz="2000" spc="-1">
              <a:solidFill>
                <a:srgbClr val="706F6F"/>
              </a:solidFill>
              <a:latin typeface="Tw Cen MT"/>
            </a:endParaRPr>
          </a:p>
          <a:p>
            <a:pPr marL="635" lvl="1">
              <a:lnSpc>
                <a:spcPts val="2401"/>
              </a:lnSpc>
              <a:tabLst>
                <a:tab pos="0" algn="l"/>
              </a:tabLst>
            </a:pPr>
            <a:endParaRPr lang="en-US" sz="2000" spc="-1">
              <a:solidFill>
                <a:srgbClr val="706F6F"/>
              </a:solidFill>
              <a:latin typeface="Tw Cen MT"/>
            </a:endParaRPr>
          </a:p>
          <a:p>
            <a:pPr>
              <a:lnSpc>
                <a:spcPts val="2401"/>
              </a:lnSpc>
              <a:tabLst>
                <a:tab pos="0" algn="l"/>
              </a:tabLst>
            </a:pPr>
            <a:endParaRPr lang="en-US" sz="2000" spc="-1">
              <a:solidFill>
                <a:srgbClr val="000000"/>
              </a:solidFill>
              <a:latin typeface="Tw Cen MT"/>
            </a:endParaRPr>
          </a:p>
          <a:p>
            <a:pPr>
              <a:tabLst>
                <a:tab pos="0" algn="l"/>
              </a:tabLst>
            </a:pPr>
            <a:endParaRPr lang="en-US" sz="2000" spc="-1">
              <a:solidFill>
                <a:srgbClr val="000000"/>
              </a:solidFill>
              <a:latin typeface="Tw Cen MT"/>
            </a:endParaRPr>
          </a:p>
        </p:txBody>
      </p:sp>
      <p:sp>
        <p:nvSpPr>
          <p:cNvPr id="40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Which Version of JAVA do you Use ?</a:t>
            </a:r>
            <a:endParaRPr lang="en-US" sz="4000" b="0" strike="noStrike" spc="-1">
              <a:latin typeface="Tw Cen MT"/>
            </a:endParaRPr>
          </a:p>
        </p:txBody>
      </p:sp>
      <p:sp>
        <p:nvSpPr>
          <p:cNvPr id="40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5C6CDA1A-435D-4A39-A39E-82B087291A20}" type="slidenum">
              <a:rPr lang="en-GB" sz="1200" b="1" strike="noStrike" spc="-1">
                <a:solidFill>
                  <a:srgbClr val="1434A0"/>
                </a:solidFill>
                <a:latin typeface="Tw Cen MT"/>
              </a:rPr>
              <a:t>4</a:t>
            </a:fld>
            <a:endParaRPr lang="en-US" sz="1200" b="0" strike="noStrike" spc="-1">
              <a:latin typeface="Tw Cen MT"/>
            </a:endParaRPr>
          </a:p>
        </p:txBody>
      </p:sp>
      <p:sp>
        <p:nvSpPr>
          <p:cNvPr id="402" name="CustomShape 4"/>
          <p:cNvSpPr/>
          <p:nvPr/>
        </p:nvSpPr>
        <p:spPr>
          <a:xfrm>
            <a:off x="673560" y="6370560"/>
            <a:ext cx="8911440" cy="1890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endParaRPr lang="en-US" sz="1800" b="0" strike="noStrike" spc="-1">
              <a:latin typeface="Tw Cen MT"/>
            </a:endParaRPr>
          </a:p>
          <a:p>
            <a:pPr>
              <a:lnSpc>
                <a:spcPct val="100000"/>
              </a:lnSpc>
            </a:pPr>
            <a:endParaRPr lang="en-US" sz="1800" b="0" strike="noStrike" spc="-1">
              <a:latin typeface="Tw Cen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Terminal operations</a:t>
            </a:r>
            <a:endParaRPr lang="en-US" sz="4000" b="0" strike="noStrike" spc="-1">
              <a:latin typeface="Tw Cen MT"/>
            </a:endParaRPr>
          </a:p>
        </p:txBody>
      </p:sp>
      <p:sp>
        <p:nvSpPr>
          <p:cNvPr id="525"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5D608DF8-F2E0-4FFB-8125-0636DDC078A4}" type="slidenum">
              <a:rPr lang="en-GB" sz="1200" b="1" strike="noStrike" spc="-1">
                <a:solidFill>
                  <a:srgbClr val="1434A0"/>
                </a:solidFill>
                <a:latin typeface="Tw Cen MT"/>
              </a:rPr>
              <a:t>40</a:t>
            </a:fld>
            <a:endParaRPr lang="en-US" sz="1200" b="0" strike="noStrike" spc="-1">
              <a:latin typeface="Tw Cen MT"/>
            </a:endParaRPr>
          </a:p>
        </p:txBody>
      </p:sp>
      <p:sp>
        <p:nvSpPr>
          <p:cNvPr id="526" name="CustomShape 3"/>
          <p:cNvSpPr/>
          <p:nvPr/>
        </p:nvSpPr>
        <p:spPr>
          <a:xfrm>
            <a:off x="658800" y="1369800"/>
            <a:ext cx="10873800" cy="42741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Arial"/>
              <a:buChar char="•"/>
            </a:pPr>
            <a:r>
              <a:rPr lang="en-GB" sz="2000" i="1" spc="-1">
                <a:solidFill>
                  <a:srgbClr val="706F6F"/>
                </a:solidFill>
                <a:latin typeface="Tw Cen MT"/>
              </a:rPr>
              <a:t>collect</a:t>
            </a:r>
            <a:r>
              <a:rPr lang="en-GB" sz="2000" b="0" i="1" strike="noStrike" spc="-1">
                <a:solidFill>
                  <a:srgbClr val="706F6F"/>
                </a:solidFill>
                <a:latin typeface="Tw Cen MT"/>
              </a:rPr>
              <a:t>(), count(), </a:t>
            </a:r>
            <a:r>
              <a:rPr lang="en-GB" sz="2000" b="0" i="1" strike="noStrike" spc="-1" err="1">
                <a:solidFill>
                  <a:srgbClr val="706F6F"/>
                </a:solidFill>
                <a:latin typeface="Tw Cen MT"/>
              </a:rPr>
              <a:t>forEach</a:t>
            </a:r>
            <a:r>
              <a:rPr lang="en-GB" sz="2000" b="0" i="1" strike="noStrike" spc="-1">
                <a:solidFill>
                  <a:srgbClr val="706F6F"/>
                </a:solidFill>
                <a:latin typeface="Tw Cen MT"/>
              </a:rPr>
              <a:t>(), min(), max</a:t>
            </a:r>
            <a:r>
              <a:rPr lang="en-GB" sz="2000" i="1" spc="-1">
                <a:solidFill>
                  <a:srgbClr val="706F6F"/>
                </a:solidFill>
                <a:latin typeface="Tw Cen MT"/>
              </a:rPr>
              <a:t>(), </a:t>
            </a:r>
            <a:r>
              <a:rPr lang="en-GB" sz="2000" i="1" spc="-1" err="1">
                <a:solidFill>
                  <a:srgbClr val="706F6F"/>
                </a:solidFill>
                <a:latin typeface="Tw Cen MT"/>
              </a:rPr>
              <a:t>findFirst</a:t>
            </a:r>
            <a:r>
              <a:rPr lang="en-GB" sz="2000" i="1" spc="-1">
                <a:solidFill>
                  <a:srgbClr val="706F6F"/>
                </a:solidFill>
                <a:latin typeface="Tw Cen MT"/>
              </a:rPr>
              <a:t>(), </a:t>
            </a:r>
            <a:r>
              <a:rPr lang="en-GB" sz="2000" i="1" spc="-1" err="1">
                <a:solidFill>
                  <a:srgbClr val="706F6F"/>
                </a:solidFill>
                <a:latin typeface="TW Cen MT"/>
              </a:rPr>
              <a:t>allMatch</a:t>
            </a:r>
            <a:r>
              <a:rPr lang="en-GB" sz="2000" i="1" spc="-1">
                <a:solidFill>
                  <a:srgbClr val="706F6F"/>
                </a:solidFill>
                <a:latin typeface="TW Cen MT"/>
              </a:rPr>
              <a:t>(), </a:t>
            </a:r>
            <a:r>
              <a:rPr lang="en-GB" sz="2000" i="1" spc="-1" err="1">
                <a:solidFill>
                  <a:srgbClr val="706F6F"/>
                </a:solidFill>
                <a:latin typeface="TW Cen MT"/>
              </a:rPr>
              <a:t>anyMatch</a:t>
            </a:r>
            <a:r>
              <a:rPr lang="en-GB" sz="2000" i="1" spc="-1">
                <a:solidFill>
                  <a:srgbClr val="706F6F"/>
                </a:solidFill>
                <a:latin typeface="TW Cen MT"/>
              </a:rPr>
              <a:t>(), </a:t>
            </a:r>
            <a:r>
              <a:rPr lang="en-GB" sz="2000" i="1" spc="-1" err="1">
                <a:solidFill>
                  <a:srgbClr val="706F6F"/>
                </a:solidFill>
                <a:latin typeface="TW Cen MT"/>
              </a:rPr>
              <a:t>noneMatch</a:t>
            </a:r>
            <a:r>
              <a:rPr lang="en-GB" sz="2000" i="1" spc="-1">
                <a:solidFill>
                  <a:srgbClr val="706F6F"/>
                </a:solidFill>
                <a:latin typeface="TW Cen MT"/>
              </a:rPr>
              <a:t>(), </a:t>
            </a:r>
            <a:r>
              <a:rPr lang="en-GB" sz="2000" i="1" spc="-1">
                <a:solidFill>
                  <a:srgbClr val="706F6F"/>
                </a:solidFill>
                <a:latin typeface="Tw Cen MT"/>
              </a:rPr>
              <a:t>…</a:t>
            </a:r>
            <a:endParaRPr lang="en-US" sz="2000" b="0" strike="noStrike" spc="-1">
              <a:latin typeface="Tw Cen MT"/>
            </a:endParaRPr>
          </a:p>
          <a:p>
            <a:pPr>
              <a:lnSpc>
                <a:spcPct val="100000"/>
              </a:lnSpc>
            </a:pPr>
            <a:endParaRPr lang="en-US" sz="2000" b="0" strike="noStrike" spc="-1">
              <a:latin typeface="Tw Cen MT"/>
            </a:endParaRPr>
          </a:p>
        </p:txBody>
      </p:sp>
      <p:sp>
        <p:nvSpPr>
          <p:cNvPr id="527" name="CustomShape 4"/>
          <p:cNvSpPr/>
          <p:nvPr/>
        </p:nvSpPr>
        <p:spPr>
          <a:xfrm>
            <a:off x="970247" y="2045339"/>
            <a:ext cx="9499209" cy="39380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1800" b="0" strike="noStrike" spc="-1" err="1">
                <a:solidFill>
                  <a:srgbClr val="706F6F"/>
                </a:solidFill>
                <a:latin typeface="Tw Cen MT"/>
                <a:ea typeface="DejaVu Sans"/>
              </a:rPr>
              <a:t>Stream.</a:t>
            </a:r>
            <a:r>
              <a:rPr lang="en-GB" sz="1800" b="0" i="1" strike="noStrike" spc="-1" err="1">
                <a:solidFill>
                  <a:srgbClr val="706F6F"/>
                </a:solidFill>
                <a:latin typeface="Tw Cen MT"/>
                <a:ea typeface="DejaVu Sans"/>
              </a:rPr>
              <a:t>of</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"Mike"</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"Joseph"</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"John"</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"David"</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"Luke"</a:t>
            </a:r>
            <a:r>
              <a:rPr lang="en-GB" sz="1800" b="0" strike="noStrike" spc="-1">
                <a:solidFill>
                  <a:srgbClr val="706F6F"/>
                </a:solidFill>
                <a:latin typeface="Tw Cen MT"/>
                <a:ea typeface="DejaVu Sans"/>
              </a:rPr>
              <a:t>)</a:t>
            </a:r>
            <a:br>
              <a:rPr/>
            </a:br>
            <a:r>
              <a:rPr lang="en-GB" spc="-1">
                <a:solidFill>
                  <a:srgbClr val="706F6F"/>
                </a:solidFill>
                <a:latin typeface="Tw Cen MT"/>
              </a:rPr>
              <a:t>       </a:t>
            </a:r>
            <a:r>
              <a:rPr lang="en-GB" sz="1800" b="0" strike="noStrike" spc="-1">
                <a:solidFill>
                  <a:srgbClr val="706F6F"/>
                </a:solidFill>
                <a:latin typeface="Tw Cen MT"/>
                <a:ea typeface="DejaVu Sans"/>
              </a:rPr>
              <a:t> .</a:t>
            </a:r>
            <a:r>
              <a:rPr lang="en-GB" sz="1800" b="0" strike="noStrike" spc="-1" err="1">
                <a:solidFill>
                  <a:srgbClr val="706F6F"/>
                </a:solidFill>
                <a:latin typeface="Tw Cen MT"/>
                <a:ea typeface="DejaVu Sans"/>
              </a:rPr>
              <a:t>forEach</a:t>
            </a:r>
            <a:r>
              <a:rPr lang="en-GB" sz="1800" b="0" strike="noStrike" spc="-1">
                <a:solidFill>
                  <a:srgbClr val="706F6F"/>
                </a:solidFill>
                <a:latin typeface="Tw Cen MT"/>
                <a:ea typeface="DejaVu Sans"/>
              </a:rPr>
              <a:t>(p -&gt; {</a:t>
            </a:r>
            <a:br>
              <a:rPr/>
            </a:br>
            <a:r>
              <a:rPr lang="en-GB" spc="-1">
                <a:solidFill>
                  <a:srgbClr val="706F6F"/>
                </a:solidFill>
                <a:latin typeface="Tw Cen MT"/>
              </a:rPr>
              <a:t>           </a:t>
            </a:r>
            <a:r>
              <a:rPr lang="en-GB" sz="1800" b="0" strike="noStrike" spc="-1">
                <a:solidFill>
                  <a:srgbClr val="706F6F"/>
                </a:solidFill>
                <a:latin typeface="Tw Cen MT"/>
                <a:ea typeface="DejaVu Sans"/>
              </a:rPr>
              <a:t> </a:t>
            </a:r>
            <a:r>
              <a:rPr lang="en-GB" sz="1800" b="0" strike="noStrike" spc="-1" err="1">
                <a:solidFill>
                  <a:srgbClr val="706F6F"/>
                </a:solidFill>
                <a:latin typeface="Tw Cen MT"/>
                <a:ea typeface="DejaVu Sans"/>
              </a:rPr>
              <a:t>System.</a:t>
            </a:r>
            <a:r>
              <a:rPr lang="en-GB" sz="1800" b="1" i="1" strike="noStrike" spc="-1" err="1">
                <a:solidFill>
                  <a:srgbClr val="706F6F"/>
                </a:solidFill>
                <a:latin typeface="Tw Cen MT"/>
                <a:ea typeface="DejaVu Sans"/>
              </a:rPr>
              <a:t>out</a:t>
            </a:r>
            <a:r>
              <a:rPr lang="en-GB" sz="1800" b="0" strike="noStrike" spc="-1" err="1">
                <a:solidFill>
                  <a:srgbClr val="706F6F"/>
                </a:solidFill>
                <a:latin typeface="Tw Cen MT"/>
                <a:ea typeface="DejaVu Sans"/>
              </a:rPr>
              <a:t>.println</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"Name: " </a:t>
            </a:r>
            <a:r>
              <a:rPr lang="en-GB" sz="1800" b="0" strike="noStrike" spc="-1">
                <a:solidFill>
                  <a:srgbClr val="706F6F"/>
                </a:solidFill>
                <a:latin typeface="Tw Cen MT"/>
                <a:ea typeface="DejaVu Sans"/>
              </a:rPr>
              <a:t>+ p);</a:t>
            </a:r>
            <a:br>
              <a:rPr/>
            </a:br>
            <a:r>
              <a:rPr lang="en-GB" spc="-1">
                <a:solidFill>
                  <a:srgbClr val="706F6F"/>
                </a:solidFill>
                <a:latin typeface="Tw Cen MT"/>
              </a:rPr>
              <a:t>       </a:t>
            </a:r>
            <a:r>
              <a:rPr lang="en-GB" sz="1800" b="0" strike="noStrike" spc="-1">
                <a:solidFill>
                  <a:srgbClr val="706F6F"/>
                </a:solidFill>
                <a:latin typeface="Tw Cen MT"/>
                <a:ea typeface="DejaVu Sans"/>
              </a:rPr>
              <a:t> });</a:t>
            </a:r>
            <a:endParaRPr lang="en-US" sz="1800" b="0" strike="noStrike" spc="-1">
              <a:latin typeface="Tw Cen MT"/>
            </a:endParaRPr>
          </a:p>
          <a:p>
            <a:pPr>
              <a:lnSpc>
                <a:spcPct val="100000"/>
              </a:lnSpc>
            </a:pPr>
            <a:endParaRPr lang="en-US" sz="1400" b="0" strike="noStrike" spc="-1">
              <a:latin typeface="Tw Cen MT"/>
            </a:endParaRPr>
          </a:p>
          <a:p>
            <a:pPr>
              <a:lnSpc>
                <a:spcPct val="100000"/>
              </a:lnSpc>
            </a:pPr>
            <a:r>
              <a:rPr lang="en-GB" sz="1600" b="0" strike="noStrike" spc="-1">
                <a:solidFill>
                  <a:srgbClr val="706F6F"/>
                </a:solidFill>
                <a:latin typeface="Tw Cen MT"/>
                <a:ea typeface="DejaVu Sans"/>
              </a:rPr>
              <a:t>//Name: Mike</a:t>
            </a:r>
            <a:endParaRPr lang="en-US" sz="1600" b="0" strike="noStrike" spc="-1">
              <a:latin typeface="Tw Cen MT"/>
            </a:endParaRPr>
          </a:p>
          <a:p>
            <a:pPr>
              <a:lnSpc>
                <a:spcPct val="100000"/>
              </a:lnSpc>
            </a:pPr>
            <a:r>
              <a:rPr lang="en-GB" sz="1600" b="0" strike="noStrike" spc="-1">
                <a:solidFill>
                  <a:srgbClr val="706F6F"/>
                </a:solidFill>
                <a:latin typeface="Tw Cen MT"/>
                <a:ea typeface="DejaVu Sans"/>
              </a:rPr>
              <a:t>//Name: Joseph</a:t>
            </a:r>
            <a:endParaRPr lang="en-US" sz="1600" b="0" strike="noStrike" spc="-1">
              <a:latin typeface="Tw Cen MT"/>
            </a:endParaRPr>
          </a:p>
          <a:p>
            <a:pPr>
              <a:lnSpc>
                <a:spcPct val="100000"/>
              </a:lnSpc>
            </a:pPr>
            <a:r>
              <a:rPr lang="en-GB" sz="1600" b="0" strike="noStrike" spc="-1">
                <a:solidFill>
                  <a:srgbClr val="706F6F"/>
                </a:solidFill>
                <a:latin typeface="Tw Cen MT"/>
                <a:ea typeface="DejaVu Sans"/>
              </a:rPr>
              <a:t>//Name: John</a:t>
            </a:r>
            <a:endParaRPr lang="en-US" sz="1600" b="0" strike="noStrike" spc="-1">
              <a:latin typeface="Tw Cen MT"/>
            </a:endParaRPr>
          </a:p>
          <a:p>
            <a:pPr>
              <a:lnSpc>
                <a:spcPct val="100000"/>
              </a:lnSpc>
            </a:pPr>
            <a:r>
              <a:rPr lang="en-GB" sz="1600" b="0" strike="noStrike" spc="-1">
                <a:solidFill>
                  <a:srgbClr val="706F6F"/>
                </a:solidFill>
                <a:latin typeface="Tw Cen MT"/>
                <a:ea typeface="DejaVu Sans"/>
              </a:rPr>
              <a:t>//Name: David</a:t>
            </a:r>
            <a:endParaRPr lang="en-US" sz="1600" b="0" strike="noStrike" spc="-1">
              <a:latin typeface="Tw Cen MT"/>
            </a:endParaRPr>
          </a:p>
          <a:p>
            <a:pPr>
              <a:lnSpc>
                <a:spcPct val="100000"/>
              </a:lnSpc>
            </a:pPr>
            <a:r>
              <a:rPr lang="en-GB" sz="1600" b="0" strike="noStrike" spc="-1">
                <a:solidFill>
                  <a:srgbClr val="706F6F"/>
                </a:solidFill>
                <a:latin typeface="Tw Cen MT"/>
                <a:ea typeface="DejaVu Sans"/>
              </a:rPr>
              <a:t>//Name: Luke</a:t>
            </a:r>
          </a:p>
          <a:p>
            <a:endParaRPr lang="en-GB" sz="1600" spc="-1">
              <a:solidFill>
                <a:srgbClr val="706F6F"/>
              </a:solidFill>
              <a:latin typeface="Tw Cen MT"/>
            </a:endParaRPr>
          </a:p>
          <a:p>
            <a:endParaRPr lang="en-GB" sz="1400" spc="-1">
              <a:solidFill>
                <a:srgbClr val="706F6F"/>
              </a:solidFill>
              <a:latin typeface="Tw Cen MT"/>
            </a:endParaRPr>
          </a:p>
          <a:p>
            <a:r>
              <a:rPr lang="en-GB" spc="-1">
                <a:solidFill>
                  <a:srgbClr val="706F6F"/>
                </a:solidFill>
                <a:latin typeface="Tw Cen MT"/>
              </a:rPr>
              <a:t>Person </a:t>
            </a:r>
            <a:r>
              <a:rPr lang="en-GB" spc="-1" err="1">
                <a:solidFill>
                  <a:srgbClr val="706F6F"/>
                </a:solidFill>
                <a:latin typeface="Tw Cen MT"/>
              </a:rPr>
              <a:t>oldestPerson</a:t>
            </a:r>
            <a:r>
              <a:rPr lang="en-GB" spc="-1">
                <a:solidFill>
                  <a:srgbClr val="706F6F"/>
                </a:solidFill>
                <a:latin typeface="Tw Cen MT"/>
              </a:rPr>
              <a:t> = </a:t>
            </a:r>
            <a:r>
              <a:rPr lang="en-GB" spc="-1" err="1">
                <a:solidFill>
                  <a:srgbClr val="706F6F"/>
                </a:solidFill>
                <a:latin typeface="Tw Cen MT"/>
              </a:rPr>
              <a:t>personList.stream</a:t>
            </a:r>
            <a:r>
              <a:rPr lang="en-GB" spc="-1">
                <a:solidFill>
                  <a:srgbClr val="706F6F"/>
                </a:solidFill>
                <a:latin typeface="Tw Cen MT"/>
              </a:rPr>
              <a:t>()</a:t>
            </a:r>
            <a:br>
              <a:rPr lang="en-GB" spc="-1">
                <a:latin typeface="Tw Cen MT"/>
              </a:rPr>
            </a:br>
            <a:r>
              <a:rPr lang="en-GB" spc="-1">
                <a:solidFill>
                  <a:srgbClr val="706F6F"/>
                </a:solidFill>
                <a:latin typeface="Tw Cen MT"/>
              </a:rPr>
              <a:t>        .max(</a:t>
            </a:r>
            <a:r>
              <a:rPr lang="en-GB" spc="-1" err="1">
                <a:solidFill>
                  <a:srgbClr val="706F6F"/>
                </a:solidFill>
                <a:latin typeface="Tw Cen MT"/>
              </a:rPr>
              <a:t>Comparator.comparing</a:t>
            </a:r>
            <a:r>
              <a:rPr lang="en-GB" spc="-1">
                <a:solidFill>
                  <a:srgbClr val="706F6F"/>
                </a:solidFill>
                <a:latin typeface="Tw Cen MT"/>
              </a:rPr>
              <a:t>(Person::</a:t>
            </a:r>
            <a:r>
              <a:rPr lang="en-GB" spc="-1" err="1">
                <a:solidFill>
                  <a:srgbClr val="706F6F"/>
                </a:solidFill>
                <a:latin typeface="Tw Cen MT"/>
              </a:rPr>
              <a:t>getAge</a:t>
            </a:r>
            <a:r>
              <a:rPr lang="en-GB" spc="-1">
                <a:solidFill>
                  <a:srgbClr val="706F6F"/>
                </a:solidFill>
                <a:latin typeface="Tw Cen MT"/>
              </a:rPr>
              <a:t>))</a:t>
            </a:r>
            <a:br>
              <a:rPr lang="en-GB" spc="-1">
                <a:latin typeface="Tw Cen MT"/>
              </a:rPr>
            </a:br>
            <a:r>
              <a:rPr lang="en-GB" spc="-1">
                <a:solidFill>
                  <a:srgbClr val="706F6F"/>
                </a:solidFill>
                <a:latin typeface="Tw Cen MT"/>
              </a:rPr>
              <a:t>        .</a:t>
            </a:r>
            <a:r>
              <a:rPr lang="en-GB" spc="-1" err="1">
                <a:solidFill>
                  <a:srgbClr val="706F6F"/>
                </a:solidFill>
                <a:latin typeface="Tw Cen MT"/>
              </a:rPr>
              <a:t>orElseThrow</a:t>
            </a:r>
            <a:r>
              <a:rPr lang="en-GB" spc="-1">
                <a:solidFill>
                  <a:srgbClr val="706F6F"/>
                </a:solidFill>
                <a:latin typeface="Tw Cen MT"/>
              </a:rPr>
              <a:t>(</a:t>
            </a:r>
            <a:r>
              <a:rPr lang="en-GB" spc="-1" err="1">
                <a:solidFill>
                  <a:srgbClr val="706F6F"/>
                </a:solidFill>
                <a:latin typeface="Tw Cen MT"/>
              </a:rPr>
              <a:t>NoSuchElementException</a:t>
            </a:r>
            <a:r>
              <a:rPr lang="en-GB" spc="-1">
                <a:solidFill>
                  <a:srgbClr val="706F6F"/>
                </a:solidFill>
                <a:latin typeface="Tw Cen MT"/>
              </a:rPr>
              <a:t>::new);</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SEQUENTIAL and parallel streams</a:t>
            </a:r>
            <a:endParaRPr lang="en-US" sz="4000" b="0" strike="noStrike" spc="-1">
              <a:latin typeface="Tw Cen MT"/>
            </a:endParaRPr>
          </a:p>
        </p:txBody>
      </p:sp>
      <p:sp>
        <p:nvSpPr>
          <p:cNvPr id="529"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91A3A87-8B49-4EEB-9311-F647694B1C12}" type="slidenum">
              <a:rPr lang="en-GB" sz="1200" b="1" strike="noStrike" spc="-1">
                <a:solidFill>
                  <a:srgbClr val="1434A0"/>
                </a:solidFill>
                <a:latin typeface="Tw Cen MT"/>
              </a:rPr>
              <a:t>41</a:t>
            </a:fld>
            <a:endParaRPr lang="en-US" sz="1200" b="0" strike="noStrike" spc="-1">
              <a:latin typeface="Tw Cen MT"/>
            </a:endParaRPr>
          </a:p>
        </p:txBody>
      </p:sp>
      <p:sp>
        <p:nvSpPr>
          <p:cNvPr id="530" name="CustomShape 3"/>
          <p:cNvSpPr/>
          <p:nvPr/>
        </p:nvSpPr>
        <p:spPr>
          <a:xfrm>
            <a:off x="658800" y="1369800"/>
            <a:ext cx="10873800" cy="189586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r>
              <a:rPr lang="en-US" sz="2000" b="0" strike="noStrike" spc="-1">
                <a:solidFill>
                  <a:srgbClr val="706F6F"/>
                </a:solidFill>
                <a:latin typeface="Tw Cen MT"/>
              </a:rPr>
              <a:t>Any stream operation in Java, unless explicitly specified as parallel, is processed sequentially. They are basically non-parallel streams used a single thread to process their pipeline.</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The primary motivation behind using a parallel stream is to make stream processing a part of the parallel programming, even if the whole program may not be parallelized. Parallel stream leverage multicore processors, resulting in a substantial increase in performance</a:t>
            </a:r>
            <a:r>
              <a:rPr lang="en-GB" sz="2000" spc="-1">
                <a:solidFill>
                  <a:srgbClr val="706F6F"/>
                </a:solidFill>
                <a:latin typeface="Tw Cen MT"/>
              </a:rPr>
              <a:t>, particularly for large data sets</a:t>
            </a:r>
            <a:r>
              <a:rPr lang="en-GB" sz="2000" b="0" strike="noStrike" spc="-1">
                <a:solidFill>
                  <a:srgbClr val="706F6F"/>
                </a:solidFill>
                <a:latin typeface="Tw Cen MT"/>
              </a:rPr>
              <a:t>.</a:t>
            </a:r>
            <a:endParaRPr lang="en-US" sz="2000" b="0" strike="noStrike" spc="-1">
              <a:latin typeface="Tw Cen MT"/>
            </a:endParaRPr>
          </a:p>
          <a:p>
            <a:pPr marL="704850" lvl="3" indent="-342265">
              <a:lnSpc>
                <a:spcPts val="2401"/>
              </a:lnSpc>
              <a:buClr>
                <a:srgbClr val="0069B4"/>
              </a:buClr>
              <a:buSzPct val="80000"/>
              <a:buFont typeface="Arial"/>
              <a:buChar char="•"/>
            </a:pPr>
            <a:endParaRPr lang="en-GB" sz="2000" b="0" strike="noStrike" spc="-1">
              <a:solidFill>
                <a:srgbClr val="706F6F"/>
              </a:solidFill>
              <a:latin typeface="Tw Cen MT"/>
            </a:endParaRPr>
          </a:p>
          <a:p>
            <a:pPr>
              <a:lnSpc>
                <a:spcPct val="100000"/>
              </a:lnSpc>
            </a:pPr>
            <a:endParaRPr lang="en-US" sz="2000" b="0" strike="noStrike" spc="-1">
              <a:latin typeface="Tw Cen MT"/>
            </a:endParaRPr>
          </a:p>
          <a:p>
            <a:endParaRPr lang="en-US" sz="2000" spc="-1">
              <a:latin typeface="Tw Cen MT"/>
            </a:endParaRPr>
          </a:p>
        </p:txBody>
      </p:sp>
      <p:sp>
        <p:nvSpPr>
          <p:cNvPr id="531" name="CustomShape 4"/>
          <p:cNvSpPr/>
          <p:nvPr/>
        </p:nvSpPr>
        <p:spPr>
          <a:xfrm>
            <a:off x="1174926" y="3622927"/>
            <a:ext cx="609516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706F6F"/>
                </a:solidFill>
                <a:latin typeface="Tw Cen MT"/>
                <a:ea typeface="DejaVu Sans"/>
              </a:rPr>
              <a:t>List&lt;Integer&gt; list = Arrays.</a:t>
            </a:r>
            <a:r>
              <a:rPr lang="en-GB" sz="1800" b="0" i="1" strike="noStrike" spc="-1">
                <a:solidFill>
                  <a:srgbClr val="706F6F"/>
                </a:solidFill>
                <a:latin typeface="Tw Cen MT"/>
                <a:ea typeface="DejaVu Sans"/>
              </a:rPr>
              <a:t>asList</a:t>
            </a:r>
            <a:r>
              <a:rPr lang="en-GB" sz="1800" b="0" strike="noStrike" spc="-1">
                <a:solidFill>
                  <a:srgbClr val="706F6F"/>
                </a:solidFill>
                <a:latin typeface="Tw Cen MT"/>
                <a:ea typeface="DejaVu Sans"/>
              </a:rPr>
              <a:t>(1, 2, 3, 4, 5, 6, 7, 8, 9);</a:t>
            </a:r>
            <a:br/>
            <a:r>
              <a:rPr lang="en-GB" sz="1800" b="0" strike="noStrike" spc="-1">
                <a:solidFill>
                  <a:srgbClr val="706F6F"/>
                </a:solidFill>
                <a:latin typeface="Tw Cen MT"/>
                <a:ea typeface="DejaVu Sans"/>
              </a:rPr>
              <a:t>list.stream().forEach(System.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a:t>
            </a:r>
            <a:br/>
            <a:r>
              <a:rPr lang="en-GB" sz="1800" b="0" strike="noStrike" spc="-1">
                <a:solidFill>
                  <a:srgbClr val="706F6F"/>
                </a:solidFill>
                <a:latin typeface="Tw Cen MT"/>
                <a:ea typeface="DejaVu Sans"/>
              </a:rPr>
              <a:t>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.println();</a:t>
            </a:r>
            <a:br/>
            <a:r>
              <a:rPr lang="en-GB" sz="1800" b="0" strike="noStrike" spc="-1">
                <a:solidFill>
                  <a:srgbClr val="706F6F"/>
                </a:solidFill>
                <a:latin typeface="Tw Cen MT"/>
                <a:ea typeface="DejaVu Sans"/>
              </a:rPr>
              <a:t>list.parallelStream().forEach(System.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a:t>
            </a:r>
            <a:endParaRPr lang="en-US" sz="1800" b="0" strike="noStrike" spc="-1">
              <a:latin typeface="Tw Cen MT"/>
            </a:endParaRPr>
          </a:p>
          <a:p>
            <a:pPr>
              <a:lnSpc>
                <a:spcPct val="100000"/>
              </a:lnSpc>
            </a:pPr>
            <a:endParaRPr lang="en-US" sz="1800" b="0" strike="noStrike" spc="-1">
              <a:latin typeface="Tw Cen MT"/>
            </a:endParaRPr>
          </a:p>
          <a:p>
            <a:pPr>
              <a:lnSpc>
                <a:spcPct val="100000"/>
              </a:lnSpc>
            </a:pPr>
            <a:r>
              <a:rPr lang="en-GB" sz="1800" b="0" strike="noStrike" spc="-1">
                <a:solidFill>
                  <a:srgbClr val="706F6F"/>
                </a:solidFill>
                <a:latin typeface="Tw Cen MT"/>
                <a:ea typeface="DejaVu Sans"/>
              </a:rPr>
              <a:t>//Sequential:  123456789</a:t>
            </a:r>
            <a:endParaRPr lang="en-US" sz="1800" b="0" strike="noStrike" spc="-1">
              <a:latin typeface="Tw Cen MT"/>
            </a:endParaRPr>
          </a:p>
          <a:p>
            <a:pPr>
              <a:lnSpc>
                <a:spcPct val="100000"/>
              </a:lnSpc>
            </a:pPr>
            <a:r>
              <a:rPr lang="en-GB" sz="1800" b="0" strike="noStrike" spc="-1">
                <a:solidFill>
                  <a:srgbClr val="706F6F"/>
                </a:solidFill>
                <a:latin typeface="Tw Cen MT"/>
                <a:ea typeface="DejaVu Sans"/>
              </a:rPr>
              <a:t>//Parallel:      657914823</a:t>
            </a:r>
            <a:br/>
            <a:endParaRPr lang="en-US" sz="1800" b="0" strike="noStrike" spc="-1">
              <a:latin typeface="Tw Cen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Processing order</a:t>
            </a:r>
            <a:endParaRPr lang="en-US" sz="4000" b="0" strike="noStrike" spc="-1">
              <a:latin typeface="Tw Cen MT"/>
            </a:endParaRPr>
          </a:p>
        </p:txBody>
      </p:sp>
      <p:sp>
        <p:nvSpPr>
          <p:cNvPr id="537"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FD45CA9E-B295-45CE-8918-3874E1EE1CEF}" type="slidenum">
              <a:rPr lang="en-GB" sz="1200" b="1" strike="noStrike" spc="-1">
                <a:solidFill>
                  <a:srgbClr val="1434A0"/>
                </a:solidFill>
                <a:latin typeface="Tw Cen MT"/>
              </a:rPr>
              <a:t>42</a:t>
            </a:fld>
            <a:endParaRPr lang="en-US" sz="1200" b="0" strike="noStrike" spc="-1">
              <a:latin typeface="Tw Cen MT"/>
            </a:endParaRPr>
          </a:p>
        </p:txBody>
      </p:sp>
      <p:sp>
        <p:nvSpPr>
          <p:cNvPr id="538" name="CustomShape 3"/>
          <p:cNvSpPr/>
          <p:nvPr/>
        </p:nvSpPr>
        <p:spPr>
          <a:xfrm>
            <a:off x="686520" y="1369800"/>
            <a:ext cx="6095160" cy="47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706F6F"/>
                </a:solidFill>
                <a:latin typeface="Tw Cen MT"/>
                <a:ea typeface="DejaVu Sans"/>
              </a:rPr>
              <a:t>Stream.</a:t>
            </a:r>
            <a:r>
              <a:rPr lang="en-GB" sz="1800" b="0" i="1" strike="noStrike" spc="-1">
                <a:solidFill>
                  <a:srgbClr val="706F6F"/>
                </a:solidFill>
                <a:latin typeface="Tw Cen MT"/>
                <a:ea typeface="DejaVu Sans"/>
              </a:rPr>
              <a:t>of</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"d2"</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"a2"</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"b1"</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"b3"</a:t>
            </a: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"c"</a:t>
            </a:r>
            <a:r>
              <a:rPr lang="en-GB" sz="1800" b="0" strike="noStrike" spc="-1">
                <a:solidFill>
                  <a:srgbClr val="706F6F"/>
                </a:solidFill>
                <a:latin typeface="Tw Cen MT"/>
                <a:ea typeface="DejaVu Sans"/>
              </a:rPr>
              <a:t>)</a:t>
            </a:r>
            <a:br/>
            <a:r>
              <a:rPr lang="en-GB" sz="1800" b="0" strike="noStrike" spc="-1">
                <a:solidFill>
                  <a:srgbClr val="706F6F"/>
                </a:solidFill>
                <a:latin typeface="Tw Cen MT"/>
                <a:ea typeface="DejaVu Sans"/>
              </a:rPr>
              <a:t>        .map(s -&gt; {</a:t>
            </a:r>
            <a:br/>
            <a:r>
              <a:rPr lang="en-GB" sz="1800" b="0" strike="noStrike" spc="-1">
                <a:solidFill>
                  <a:srgbClr val="706F6F"/>
                </a:solidFill>
                <a:latin typeface="Tw Cen MT"/>
                <a:ea typeface="DejaVu Sans"/>
              </a:rPr>
              <a:t>            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.println(</a:t>
            </a:r>
            <a:r>
              <a:rPr lang="en-GB" sz="1800" b="1" strike="noStrike" spc="-1">
                <a:solidFill>
                  <a:srgbClr val="706F6F"/>
                </a:solidFill>
                <a:latin typeface="Tw Cen MT"/>
                <a:ea typeface="DejaVu Sans"/>
              </a:rPr>
              <a:t>"map: " </a:t>
            </a:r>
            <a:r>
              <a:rPr lang="en-GB" sz="1800" b="0" strike="noStrike" spc="-1">
                <a:solidFill>
                  <a:srgbClr val="706F6F"/>
                </a:solidFill>
                <a:latin typeface="Tw Cen MT"/>
                <a:ea typeface="DejaVu Sans"/>
              </a:rPr>
              <a:t>+ s);</a:t>
            </a:r>
            <a:b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return </a:t>
            </a:r>
            <a:r>
              <a:rPr lang="en-GB" sz="1800" b="0" strike="noStrike" spc="-1">
                <a:solidFill>
                  <a:srgbClr val="706F6F"/>
                </a:solidFill>
                <a:latin typeface="Tw Cen MT"/>
                <a:ea typeface="DejaVu Sans"/>
              </a:rPr>
              <a:t>s.toUpperCase();</a:t>
            </a:r>
            <a:br/>
            <a:r>
              <a:rPr lang="en-GB" sz="1800" b="0" strike="noStrike" spc="-1">
                <a:solidFill>
                  <a:srgbClr val="706F6F"/>
                </a:solidFill>
                <a:latin typeface="Tw Cen MT"/>
                <a:ea typeface="DejaVu Sans"/>
              </a:rPr>
              <a:t>        })</a:t>
            </a:r>
            <a:br/>
            <a:r>
              <a:rPr lang="en-GB" sz="1800" b="0" strike="noStrike" spc="-1">
                <a:solidFill>
                  <a:srgbClr val="706F6F"/>
                </a:solidFill>
                <a:latin typeface="Tw Cen MT"/>
                <a:ea typeface="DejaVu Sans"/>
              </a:rPr>
              <a:t>        .filter(s -&gt; {</a:t>
            </a:r>
            <a:br/>
            <a:r>
              <a:rPr lang="en-GB" sz="1800" b="0" strike="noStrike" spc="-1">
                <a:solidFill>
                  <a:srgbClr val="706F6F"/>
                </a:solidFill>
                <a:latin typeface="Tw Cen MT"/>
                <a:ea typeface="DejaVu Sans"/>
              </a:rPr>
              <a:t>            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.println(</a:t>
            </a:r>
            <a:r>
              <a:rPr lang="en-GB" sz="1800" b="1" strike="noStrike" spc="-1">
                <a:solidFill>
                  <a:srgbClr val="706F6F"/>
                </a:solidFill>
                <a:latin typeface="Tw Cen MT"/>
                <a:ea typeface="DejaVu Sans"/>
              </a:rPr>
              <a:t>"filter: " </a:t>
            </a:r>
            <a:r>
              <a:rPr lang="en-GB" sz="1800" b="0" strike="noStrike" spc="-1">
                <a:solidFill>
                  <a:srgbClr val="706F6F"/>
                </a:solidFill>
                <a:latin typeface="Tw Cen MT"/>
                <a:ea typeface="DejaVu Sans"/>
              </a:rPr>
              <a:t>+ s);</a:t>
            </a:r>
            <a:br/>
            <a:r>
              <a:rPr lang="en-GB" sz="1800" b="0" strike="noStrike" spc="-1">
                <a:solidFill>
                  <a:srgbClr val="706F6F"/>
                </a:solidFill>
                <a:latin typeface="Tw Cen MT"/>
                <a:ea typeface="DejaVu Sans"/>
              </a:rPr>
              <a:t>            </a:t>
            </a:r>
            <a:r>
              <a:rPr lang="en-GB" sz="1800" b="1" strike="noStrike" spc="-1">
                <a:solidFill>
                  <a:srgbClr val="706F6F"/>
                </a:solidFill>
                <a:latin typeface="Tw Cen MT"/>
                <a:ea typeface="DejaVu Sans"/>
              </a:rPr>
              <a:t>return </a:t>
            </a:r>
            <a:r>
              <a:rPr lang="en-GB" sz="1800" b="0" strike="noStrike" spc="-1">
                <a:solidFill>
                  <a:srgbClr val="706F6F"/>
                </a:solidFill>
                <a:latin typeface="Tw Cen MT"/>
                <a:ea typeface="DejaVu Sans"/>
              </a:rPr>
              <a:t>s.startsWith(</a:t>
            </a:r>
            <a:r>
              <a:rPr lang="en-GB" sz="1800" b="1" strike="noStrike" spc="-1">
                <a:solidFill>
                  <a:srgbClr val="706F6F"/>
                </a:solidFill>
                <a:latin typeface="Tw Cen MT"/>
                <a:ea typeface="DejaVu Sans"/>
              </a:rPr>
              <a:t>"A"</a:t>
            </a:r>
            <a:r>
              <a:rPr lang="en-GB" sz="1800" b="0" strike="noStrike" spc="-1">
                <a:solidFill>
                  <a:srgbClr val="706F6F"/>
                </a:solidFill>
                <a:latin typeface="Tw Cen MT"/>
                <a:ea typeface="DejaVu Sans"/>
              </a:rPr>
              <a:t>);</a:t>
            </a:r>
            <a:br/>
            <a:r>
              <a:rPr lang="en-GB" sz="1800" b="0" strike="noStrike" spc="-1">
                <a:solidFill>
                  <a:srgbClr val="706F6F"/>
                </a:solidFill>
                <a:latin typeface="Tw Cen MT"/>
                <a:ea typeface="DejaVu Sans"/>
              </a:rPr>
              <a:t>        })</a:t>
            </a:r>
            <a:br/>
            <a:r>
              <a:rPr lang="en-GB" sz="1800" b="0" strike="noStrike" spc="-1">
                <a:solidFill>
                  <a:srgbClr val="706F6F"/>
                </a:solidFill>
                <a:latin typeface="Tw Cen MT"/>
                <a:ea typeface="DejaVu Sans"/>
              </a:rPr>
              <a:t>        .forEach(s -&gt; System.</a:t>
            </a:r>
            <a:r>
              <a:rPr lang="en-GB" sz="1800" b="1" i="1" strike="noStrike" spc="-1">
                <a:solidFill>
                  <a:srgbClr val="706F6F"/>
                </a:solidFill>
                <a:latin typeface="Tw Cen MT"/>
                <a:ea typeface="DejaVu Sans"/>
              </a:rPr>
              <a:t>out</a:t>
            </a:r>
            <a:r>
              <a:rPr lang="en-GB" sz="1800" b="0" strike="noStrike" spc="-1">
                <a:solidFill>
                  <a:srgbClr val="706F6F"/>
                </a:solidFill>
                <a:latin typeface="Tw Cen MT"/>
                <a:ea typeface="DejaVu Sans"/>
              </a:rPr>
              <a:t>.println(</a:t>
            </a:r>
            <a:r>
              <a:rPr lang="en-GB" sz="1800" b="1" strike="noStrike" spc="-1">
                <a:solidFill>
                  <a:srgbClr val="706F6F"/>
                </a:solidFill>
                <a:latin typeface="Tw Cen MT"/>
                <a:ea typeface="DejaVu Sans"/>
              </a:rPr>
              <a:t>"forEach: " </a:t>
            </a:r>
            <a:r>
              <a:rPr lang="en-GB" sz="1800" b="0" strike="noStrike" spc="-1">
                <a:solidFill>
                  <a:srgbClr val="706F6F"/>
                </a:solidFill>
                <a:latin typeface="Tw Cen MT"/>
                <a:ea typeface="DejaVu Sans"/>
              </a:rPr>
              <a:t>+ s));</a:t>
            </a:r>
            <a:br/>
            <a:br/>
            <a:r>
              <a:rPr lang="en-GB" sz="1800" b="0" i="1" strike="noStrike" spc="-1">
                <a:solidFill>
                  <a:srgbClr val="706F6F"/>
                </a:solidFill>
                <a:latin typeface="Tw Cen MT"/>
                <a:ea typeface="DejaVu Sans"/>
              </a:rPr>
              <a:t>// map:     d2  // filter:  D2</a:t>
            </a:r>
            <a:br/>
            <a:r>
              <a:rPr lang="en-GB" sz="1800" b="0" i="1" strike="noStrike" spc="-1">
                <a:solidFill>
                  <a:srgbClr val="706F6F"/>
                </a:solidFill>
                <a:latin typeface="Tw Cen MT"/>
                <a:ea typeface="DejaVu Sans"/>
              </a:rPr>
              <a:t>// map:     a2 // filter:  A2  // forEach: A2 </a:t>
            </a:r>
            <a:endParaRPr lang="en-US" sz="1800" b="0" strike="noStrike" spc="-1">
              <a:latin typeface="Tw Cen MT"/>
            </a:endParaRPr>
          </a:p>
          <a:p>
            <a:pPr>
              <a:lnSpc>
                <a:spcPct val="100000"/>
              </a:lnSpc>
            </a:pPr>
            <a:r>
              <a:rPr lang="en-GB" sz="1800" b="0" i="1" strike="noStrike" spc="-1">
                <a:solidFill>
                  <a:srgbClr val="706F6F"/>
                </a:solidFill>
                <a:latin typeface="Tw Cen MT"/>
                <a:ea typeface="DejaVu Sans"/>
              </a:rPr>
              <a:t>// map:     b1 // filter:  B1</a:t>
            </a:r>
            <a:endParaRPr lang="en-US" sz="1800" b="0" strike="noStrike" spc="-1">
              <a:latin typeface="Tw Cen MT"/>
            </a:endParaRPr>
          </a:p>
          <a:p>
            <a:pPr>
              <a:lnSpc>
                <a:spcPct val="100000"/>
              </a:lnSpc>
            </a:pPr>
            <a:r>
              <a:rPr lang="en-GB" sz="1800" b="0" i="1" strike="noStrike" spc="-1">
                <a:solidFill>
                  <a:srgbClr val="706F6F"/>
                </a:solidFill>
                <a:latin typeface="Tw Cen MT"/>
                <a:ea typeface="DejaVu Sans"/>
              </a:rPr>
              <a:t>// map:     b3 // filter:  B3</a:t>
            </a:r>
            <a:endParaRPr lang="en-US" sz="1800" b="0" strike="noStrike" spc="-1">
              <a:latin typeface="Tw Cen MT"/>
            </a:endParaRPr>
          </a:p>
          <a:p>
            <a:pPr>
              <a:lnSpc>
                <a:spcPct val="100000"/>
              </a:lnSpc>
            </a:pPr>
            <a:r>
              <a:rPr lang="en-GB" sz="1800" b="0" i="1" strike="noStrike" spc="-1">
                <a:solidFill>
                  <a:srgbClr val="706F6F"/>
                </a:solidFill>
                <a:latin typeface="Tw Cen MT"/>
                <a:ea typeface="DejaVu Sans"/>
              </a:rPr>
              <a:t>// map:     c   // filter:  C</a:t>
            </a:r>
            <a:endParaRPr lang="en-US" sz="1800" b="0" strike="noStrike" spc="-1">
              <a:latin typeface="Tw Cen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collectors</a:t>
            </a:r>
            <a:endParaRPr lang="en-US" sz="4000" b="0" strike="noStrike" spc="-1">
              <a:latin typeface="Tw Cen MT"/>
            </a:endParaRPr>
          </a:p>
        </p:txBody>
      </p:sp>
      <p:sp>
        <p:nvSpPr>
          <p:cNvPr id="54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DE6007E-B59A-46E3-AAA6-56A9E0B33C6B}" type="slidenum">
              <a:rPr lang="en-GB" sz="1200" b="1" strike="noStrike" spc="-1">
                <a:solidFill>
                  <a:srgbClr val="1434A0"/>
                </a:solidFill>
                <a:latin typeface="Tw Cen MT"/>
              </a:rPr>
              <a:t>43</a:t>
            </a:fld>
            <a:endParaRPr lang="en-US" sz="1200" b="0" strike="noStrike" spc="-1">
              <a:latin typeface="Tw Cen MT"/>
            </a:endParaRPr>
          </a:p>
        </p:txBody>
      </p:sp>
      <p:sp>
        <p:nvSpPr>
          <p:cNvPr id="541" name="CustomShape 3"/>
          <p:cNvSpPr/>
          <p:nvPr/>
        </p:nvSpPr>
        <p:spPr>
          <a:xfrm>
            <a:off x="658800" y="1369800"/>
            <a:ext cx="10873800" cy="46821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04880" lvl="3" indent="-342360">
              <a:lnSpc>
                <a:spcPts val="2401"/>
              </a:lnSpc>
              <a:buClr>
                <a:srgbClr val="0069B4"/>
              </a:buClr>
              <a:buSzPct val="80000"/>
              <a:buFont typeface="Arial"/>
              <a:buChar char="•"/>
            </a:pPr>
            <a:r>
              <a:rPr lang="en-GB" sz="2000" b="0" strike="noStrike" spc="-1">
                <a:solidFill>
                  <a:srgbClr val="706F6F"/>
                </a:solidFill>
                <a:latin typeface="Tw Cen MT"/>
              </a:rPr>
              <a:t>Collect is an extremely useful terminal operation to transform the elements of the stream into a different kind of result, e.g. a List, Set or Map.</a:t>
            </a:r>
            <a:endParaRPr lang="en-US" sz="2000" b="0" strike="noStrike" spc="-1">
              <a:latin typeface="Tw Cen MT"/>
            </a:endParaRPr>
          </a:p>
          <a:p>
            <a:pPr marL="704880" lvl="3" indent="-342360">
              <a:lnSpc>
                <a:spcPts val="2401"/>
              </a:lnSpc>
              <a:buClr>
                <a:srgbClr val="0069B4"/>
              </a:buClr>
              <a:buSzPct val="80000"/>
              <a:buFont typeface="Arial"/>
              <a:buChar char="•"/>
            </a:pPr>
            <a:r>
              <a:rPr lang="en-GB" sz="2000" b="0" strike="noStrike" spc="-1">
                <a:solidFill>
                  <a:srgbClr val="706F6F"/>
                </a:solidFill>
                <a:latin typeface="Tw Cen MT"/>
              </a:rPr>
              <a:t>Collect accepts a </a:t>
            </a:r>
            <a:r>
              <a:rPr lang="en-GB" sz="2000" b="1" strike="noStrike" spc="-1">
                <a:solidFill>
                  <a:srgbClr val="706F6F"/>
                </a:solidFill>
                <a:latin typeface="Tw Cen MT"/>
              </a:rPr>
              <a:t>Collector</a:t>
            </a:r>
            <a:r>
              <a:rPr lang="en-GB" sz="2000" b="0" strike="noStrike" spc="-1">
                <a:solidFill>
                  <a:srgbClr val="706F6F"/>
                </a:solidFill>
                <a:latin typeface="Tw Cen MT"/>
              </a:rPr>
              <a:t> class</a:t>
            </a:r>
            <a:endParaRPr lang="en-US" sz="2000" b="0" strike="noStrike" spc="-1">
              <a:latin typeface="Tw Cen MT"/>
            </a:endParaRPr>
          </a:p>
          <a:p>
            <a:pPr marL="704880" lvl="3" indent="-342360">
              <a:lnSpc>
                <a:spcPts val="2401"/>
              </a:lnSpc>
              <a:buClr>
                <a:srgbClr val="0069B4"/>
              </a:buClr>
              <a:buSzPct val="80000"/>
              <a:buFont typeface="Arial"/>
              <a:buChar char="•"/>
            </a:pPr>
            <a:r>
              <a:rPr lang="en-GB" sz="2000" b="0" strike="noStrike" spc="-1">
                <a:solidFill>
                  <a:srgbClr val="706F6F"/>
                </a:solidFill>
                <a:latin typeface="Tw Cen MT"/>
              </a:rPr>
              <a:t>Java 8 supports various built-in collectors via the Collectors class. So for the most common operations you don't have to implement a collector yourself.</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Commonly used Collectors:</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GB" sz="2000" b="0" i="1" strike="noStrike" spc="-1">
                <a:solidFill>
                  <a:srgbClr val="706F6F"/>
                </a:solidFill>
                <a:latin typeface="Tw Cen MT"/>
              </a:rPr>
              <a:t>groupingBy()</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toSet()</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toList()</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toMap()</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toCollection()</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joining()</a:t>
            </a:r>
            <a:endParaRPr lang="en-US" sz="2000" b="0" strike="noStrike" spc="-1">
              <a:latin typeface="Tw Cen MT"/>
            </a:endParaRPr>
          </a:p>
          <a:p>
            <a:pPr>
              <a:lnSpc>
                <a:spcPct val="100000"/>
              </a:lnSpc>
            </a:pPr>
            <a:endParaRPr lang="en-US" sz="2000" b="0" strike="noStrike" spc="-1">
              <a:latin typeface="Tw Cen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collectors</a:t>
            </a:r>
            <a:endParaRPr lang="en-US" sz="4000" b="0" strike="noStrike" spc="-1">
              <a:latin typeface="Tw Cen MT"/>
            </a:endParaRPr>
          </a:p>
        </p:txBody>
      </p:sp>
      <p:sp>
        <p:nvSpPr>
          <p:cNvPr id="543"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F8A4949-E158-4F86-913C-4B7573BB1032}" type="slidenum">
              <a:rPr lang="en-GB" sz="1200" b="1" strike="noStrike" spc="-1">
                <a:solidFill>
                  <a:srgbClr val="1434A0"/>
                </a:solidFill>
                <a:latin typeface="Tw Cen MT"/>
              </a:rPr>
              <a:t>44</a:t>
            </a:fld>
            <a:endParaRPr lang="en-US" sz="1200" b="0" strike="noStrike" spc="-1">
              <a:latin typeface="Tw Cen MT"/>
            </a:endParaRPr>
          </a:p>
        </p:txBody>
      </p:sp>
      <p:sp>
        <p:nvSpPr>
          <p:cNvPr id="544" name="CustomShape 3"/>
          <p:cNvSpPr/>
          <p:nvPr/>
        </p:nvSpPr>
        <p:spPr>
          <a:xfrm>
            <a:off x="658800" y="1490760"/>
            <a:ext cx="6168600" cy="525528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GB" sz="2000" b="0" strike="noStrike" spc="-1">
                <a:solidFill>
                  <a:srgbClr val="706F6F"/>
                </a:solidFill>
                <a:latin typeface="Tw Cen MT"/>
                <a:ea typeface="DejaVu Sans"/>
              </a:rPr>
              <a:t>Map&lt;Integer, String&gt; users = Map.</a:t>
            </a:r>
            <a:br/>
            <a:r>
              <a:rPr lang="en-GB" sz="2000" b="0" strike="noStrike" spc="-1">
                <a:solidFill>
                  <a:srgbClr val="706F6F"/>
                </a:solidFill>
                <a:latin typeface="Tw Cen MT"/>
                <a:ea typeface="DejaVu Sans"/>
              </a:rPr>
              <a:t>     </a:t>
            </a:r>
            <a:r>
              <a:rPr lang="en-GB" sz="2000" b="0" i="1" strike="noStrike" spc="-1">
                <a:solidFill>
                  <a:srgbClr val="706F6F"/>
                </a:solidFill>
                <a:latin typeface="Tw Cen MT"/>
                <a:ea typeface="DejaVu Sans"/>
              </a:rPr>
              <a:t>of</a:t>
            </a:r>
            <a:r>
              <a:rPr lang="en-GB" sz="2000" b="0" strike="noStrike" spc="-1">
                <a:solidFill>
                  <a:srgbClr val="706F6F"/>
                </a:solidFill>
                <a:latin typeface="Tw Cen MT"/>
                <a:ea typeface="DejaVu Sans"/>
              </a:rPr>
              <a:t>(18, </a:t>
            </a:r>
            <a:r>
              <a:rPr lang="en-GB" sz="2000" b="1" strike="noStrike" spc="-1">
                <a:solidFill>
                  <a:srgbClr val="706F6F"/>
                </a:solidFill>
                <a:latin typeface="Tw Cen MT"/>
                <a:ea typeface="DejaVu Sans"/>
              </a:rPr>
              <a:t>"David"</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        22, </a:t>
            </a:r>
            <a:r>
              <a:rPr lang="en-GB" sz="2000" b="1" strike="noStrike" spc="-1">
                <a:solidFill>
                  <a:srgbClr val="706F6F"/>
                </a:solidFill>
                <a:latin typeface="Tw Cen MT"/>
                <a:ea typeface="DejaVu Sans"/>
              </a:rPr>
              <a:t>"Tom"</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        33, </a:t>
            </a:r>
            <a:r>
              <a:rPr lang="en-GB" sz="2000" b="1" strike="noStrike" spc="-1">
                <a:solidFill>
                  <a:srgbClr val="706F6F"/>
                </a:solidFill>
                <a:latin typeface="Tw Cen MT"/>
                <a:ea typeface="DejaVu Sans"/>
              </a:rPr>
              <a:t>"John"</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        21, </a:t>
            </a:r>
            <a:r>
              <a:rPr lang="en-GB" sz="2000" b="1" strike="noStrike" spc="-1">
                <a:solidFill>
                  <a:srgbClr val="706F6F"/>
                </a:solidFill>
                <a:latin typeface="Tw Cen MT"/>
                <a:ea typeface="DejaVu Sans"/>
              </a:rPr>
              <a:t>"Michael"</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        25, </a:t>
            </a:r>
            <a:r>
              <a:rPr lang="en-GB" sz="2000" b="1" strike="noStrike" spc="-1">
                <a:solidFill>
                  <a:srgbClr val="706F6F"/>
                </a:solidFill>
                <a:latin typeface="Tw Cen MT"/>
                <a:ea typeface="DejaVu Sans"/>
              </a:rPr>
              <a:t>"Michael"</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        43, </a:t>
            </a:r>
            <a:r>
              <a:rPr lang="en-GB" sz="2000" b="1" strike="noStrike" spc="-1">
                <a:solidFill>
                  <a:srgbClr val="706F6F"/>
                </a:solidFill>
                <a:latin typeface="Tw Cen MT"/>
                <a:ea typeface="DejaVu Sans"/>
              </a:rPr>
              <a:t>"Sasha"</a:t>
            </a:r>
            <a:r>
              <a:rPr lang="en-GB" sz="2000" b="0" strike="noStrike" spc="-1">
                <a:solidFill>
                  <a:srgbClr val="706F6F"/>
                </a:solidFill>
                <a:latin typeface="Tw Cen MT"/>
                <a:ea typeface="DejaVu Sans"/>
              </a:rPr>
              <a:t>);</a:t>
            </a:r>
            <a:br/>
            <a:r>
              <a:rPr lang="en-GB" sz="2000" b="0" strike="noStrike" spc="-1">
                <a:solidFill>
                  <a:srgbClr val="706F6F"/>
                </a:solidFill>
                <a:latin typeface="Tw Cen MT"/>
                <a:ea typeface="DejaVu Sans"/>
              </a:rPr>
              <a:t>users.entrySet().stream()</a:t>
            </a:r>
            <a:br/>
            <a:r>
              <a:rPr lang="en-GB" sz="2000" b="0" strike="noStrike" spc="-1">
                <a:solidFill>
                  <a:srgbClr val="706F6F"/>
                </a:solidFill>
                <a:latin typeface="Tw Cen MT"/>
                <a:ea typeface="DejaVu Sans"/>
              </a:rPr>
              <a:t>        .collect(Collectors.</a:t>
            </a:r>
            <a:r>
              <a:rPr lang="en-GB" sz="2000" b="0" i="1" strike="noStrike" spc="-1">
                <a:solidFill>
                  <a:srgbClr val="706F6F"/>
                </a:solidFill>
                <a:latin typeface="Tw Cen MT"/>
                <a:ea typeface="DejaVu Sans"/>
              </a:rPr>
              <a:t>groupingBy</a:t>
            </a:r>
            <a:r>
              <a:rPr lang="en-GB" sz="2000" b="0" strike="noStrike" spc="-1">
                <a:solidFill>
                  <a:srgbClr val="706F6F"/>
                </a:solidFill>
                <a:latin typeface="Tw Cen MT"/>
                <a:ea typeface="DejaVu Sans"/>
              </a:rPr>
              <a:t>(Map.Entry::getValue))</a:t>
            </a:r>
            <a:br/>
            <a:r>
              <a:rPr lang="en-GB" sz="2000" b="0" strike="noStrike" spc="-1">
                <a:solidFill>
                  <a:srgbClr val="706F6F"/>
                </a:solidFill>
                <a:latin typeface="Tw Cen MT"/>
                <a:ea typeface="DejaVu Sans"/>
              </a:rPr>
              <a:t>        .forEach((p,x) -&gt; System.</a:t>
            </a:r>
            <a:r>
              <a:rPr lang="en-GB" sz="2000" b="1" i="1" strike="noStrike" spc="-1">
                <a:solidFill>
                  <a:srgbClr val="706F6F"/>
                </a:solidFill>
                <a:latin typeface="Tw Cen MT"/>
                <a:ea typeface="DejaVu Sans"/>
              </a:rPr>
              <a:t>out</a:t>
            </a:r>
            <a:r>
              <a:rPr lang="en-GB" sz="2000" b="0" strike="noStrike" spc="-1">
                <a:solidFill>
                  <a:srgbClr val="706F6F"/>
                </a:solidFill>
                <a:latin typeface="Tw Cen MT"/>
                <a:ea typeface="DejaVu Sans"/>
              </a:rPr>
              <a:t>.println(x));</a:t>
            </a: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//[43=Sasha]</a:t>
            </a: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//[22=Tom]</a:t>
            </a: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//[25=Michael, 21=Michael]</a:t>
            </a: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//[33=John]</a:t>
            </a: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//[18=David]</a:t>
            </a:r>
            <a:endParaRPr lang="en-US" sz="2000" b="0" strike="noStrike" spc="-1">
              <a:latin typeface="Tw Cen MT"/>
            </a:endParaRPr>
          </a:p>
          <a:p>
            <a:pPr>
              <a:lnSpc>
                <a:spcPct val="100000"/>
              </a:lnSpc>
            </a:pPr>
            <a:endParaRPr lang="en-US" sz="2000" b="0" strike="noStrike" spc="-1">
              <a:latin typeface="Tw Cen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collectors</a:t>
            </a:r>
            <a:endParaRPr lang="en-US" sz="4000" b="0" strike="noStrike" spc="-1">
              <a:latin typeface="Tw Cen MT"/>
            </a:endParaRPr>
          </a:p>
        </p:txBody>
      </p:sp>
      <p:sp>
        <p:nvSpPr>
          <p:cNvPr id="546"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C9C98352-3A2C-4E34-8B61-97578A9390C0}" type="slidenum">
              <a:rPr lang="en-GB" sz="1200" b="1" strike="noStrike" spc="-1">
                <a:solidFill>
                  <a:srgbClr val="1434A0"/>
                </a:solidFill>
                <a:latin typeface="Tw Cen MT"/>
              </a:rPr>
              <a:t>45</a:t>
            </a:fld>
            <a:endParaRPr lang="en-US" sz="1200" b="0" strike="noStrike" spc="-1">
              <a:latin typeface="Tw Cen MT"/>
            </a:endParaRPr>
          </a:p>
        </p:txBody>
      </p:sp>
      <p:sp>
        <p:nvSpPr>
          <p:cNvPr id="547" name="CustomShape 3"/>
          <p:cNvSpPr/>
          <p:nvPr/>
        </p:nvSpPr>
        <p:spPr>
          <a:xfrm>
            <a:off x="658800" y="1490760"/>
            <a:ext cx="9209880" cy="3642911"/>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t">
            <a:spAutoFit/>
          </a:bodyPr>
          <a:lstStyle/>
          <a:p>
            <a:r>
              <a:rPr lang="en-GB" sz="2000" b="0" strike="noStrike" spc="-1">
                <a:solidFill>
                  <a:srgbClr val="706F6F"/>
                </a:solidFill>
                <a:latin typeface="Tw Cen MT"/>
                <a:ea typeface="DejaVu Sans"/>
              </a:rPr>
              <a:t>List&lt;String&gt; users = </a:t>
            </a:r>
            <a:r>
              <a:rPr lang="en-GB" sz="2000" b="0" strike="noStrike" spc="-1" err="1">
                <a:solidFill>
                  <a:srgbClr val="706F6F"/>
                </a:solidFill>
                <a:latin typeface="Tw Cen MT"/>
                <a:ea typeface="DejaVu Sans"/>
              </a:rPr>
              <a:t>List.</a:t>
            </a:r>
            <a:r>
              <a:rPr lang="en-GB" sz="2000" b="0" i="1" strike="noStrike" spc="-1" err="1">
                <a:solidFill>
                  <a:srgbClr val="706F6F"/>
                </a:solidFill>
                <a:latin typeface="Tw Cen MT"/>
                <a:ea typeface="DejaVu Sans"/>
              </a:rPr>
              <a:t>of</a:t>
            </a:r>
            <a:r>
              <a:rPr lang="en-GB" sz="2000" b="0" strike="noStrike" spc="-1">
                <a:solidFill>
                  <a:srgbClr val="706F6F"/>
                </a:solidFill>
                <a:latin typeface="Tw Cen MT"/>
                <a:ea typeface="DejaVu Sans"/>
              </a:rPr>
              <a:t>(</a:t>
            </a:r>
            <a:r>
              <a:rPr lang="en-GB" sz="1800" b="1" strike="noStrike" spc="-1">
                <a:solidFill>
                  <a:srgbClr val="706F6F"/>
                </a:solidFill>
                <a:latin typeface="Tw Cen MT"/>
                <a:ea typeface="DejaVu Sans"/>
              </a:rPr>
              <a:t>"David"</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"Tom"</a:t>
            </a:r>
            <a:r>
              <a:rPr lang="en-GB" sz="2000" b="0" strike="noStrike" spc="-1">
                <a:solidFill>
                  <a:srgbClr val="706F6F"/>
                </a:solidFill>
                <a:latin typeface="Tw Cen MT"/>
                <a:ea typeface="DejaVu Sans"/>
              </a:rPr>
              <a:t>, </a:t>
            </a:r>
            <a:r>
              <a:rPr lang="en-GB" sz="1800" b="1" strike="noStrike" spc="-1">
                <a:solidFill>
                  <a:srgbClr val="706F6F"/>
                </a:solidFill>
                <a:latin typeface="Tw Cen MT"/>
                <a:ea typeface="DejaVu Sans"/>
              </a:rPr>
              <a:t>"</a:t>
            </a:r>
            <a:r>
              <a:rPr lang="en-GB" sz="1800" b="1" strike="noStrike" spc="-1" err="1">
                <a:solidFill>
                  <a:srgbClr val="706F6F"/>
                </a:solidFill>
                <a:latin typeface="Tw Cen MT"/>
                <a:ea typeface="DejaVu Sans"/>
              </a:rPr>
              <a:t>John"</a:t>
            </a:r>
            <a:r>
              <a:rPr lang="en-GB" sz="2000" b="0" strike="noStrike" spc="-1" err="1">
                <a:solidFill>
                  <a:srgbClr val="706F6F"/>
                </a:solidFill>
                <a:latin typeface="Tw Cen MT"/>
                <a:ea typeface="DejaVu Sans"/>
              </a:rPr>
              <a:t>,</a:t>
            </a:r>
            <a:r>
              <a:rPr lang="en-GB" sz="1800" b="1" strike="noStrike" spc="-1" err="1">
                <a:solidFill>
                  <a:srgbClr val="706F6F"/>
                </a:solidFill>
                <a:latin typeface="Tw Cen MT"/>
                <a:ea typeface="DejaVu Sans"/>
              </a:rPr>
              <a:t>"Michael"</a:t>
            </a:r>
            <a:r>
              <a:rPr lang="en-GB" sz="2000" b="0" strike="noStrike" spc="-1" err="1">
                <a:solidFill>
                  <a:srgbClr val="706F6F"/>
                </a:solidFill>
                <a:latin typeface="Tw Cen MT"/>
                <a:ea typeface="DejaVu Sans"/>
              </a:rPr>
              <a:t>,</a:t>
            </a:r>
            <a:r>
              <a:rPr lang="en-GB" sz="1800" b="1" strike="noStrike" spc="-1" err="1">
                <a:solidFill>
                  <a:srgbClr val="706F6F"/>
                </a:solidFill>
                <a:latin typeface="Tw Cen MT"/>
                <a:ea typeface="DejaVu Sans"/>
              </a:rPr>
              <a:t>"Michael"</a:t>
            </a:r>
            <a:r>
              <a:rPr lang="en-GB" sz="2000" b="0" strike="noStrike" spc="-1" err="1">
                <a:solidFill>
                  <a:srgbClr val="706F6F"/>
                </a:solidFill>
                <a:latin typeface="Tw Cen MT"/>
                <a:ea typeface="DejaVu Sans"/>
              </a:rPr>
              <a:t>,</a:t>
            </a:r>
            <a:r>
              <a:rPr lang="en-GB" sz="1800" b="1" strike="noStrike" spc="-1" err="1">
                <a:solidFill>
                  <a:srgbClr val="706F6F"/>
                </a:solidFill>
                <a:latin typeface="Tw Cen MT"/>
                <a:ea typeface="DejaVu Sans"/>
              </a:rPr>
              <a:t>"Sasha</a:t>
            </a:r>
            <a:r>
              <a:rPr lang="en-GB" sz="1800" b="1" strike="noStrike" spc="-1">
                <a:solidFill>
                  <a:srgbClr val="706F6F"/>
                </a:solidFill>
                <a:latin typeface="Tw Cen MT"/>
                <a:ea typeface="DejaVu Sans"/>
              </a:rPr>
              <a:t>"</a:t>
            </a:r>
            <a:r>
              <a:rPr lang="en-GB" sz="2000" b="0" strike="noStrike" spc="-1">
                <a:solidFill>
                  <a:srgbClr val="706F6F"/>
                </a:solidFill>
                <a:latin typeface="Tw Cen MT"/>
                <a:ea typeface="DejaVu Sans"/>
              </a:rPr>
              <a:t>);</a:t>
            </a:r>
            <a:br>
              <a:rPr/>
            </a:br>
            <a:r>
              <a:rPr lang="en-GB" sz="2000" b="0" strike="noStrike" spc="-1" err="1">
                <a:solidFill>
                  <a:srgbClr val="706F6F"/>
                </a:solidFill>
                <a:latin typeface="Tw Cen MT"/>
                <a:ea typeface="DejaVu Sans"/>
              </a:rPr>
              <a:t>users.stream</a:t>
            </a:r>
            <a:r>
              <a:rPr lang="en-GB" sz="2000" b="0" strike="noStrike" spc="-1">
                <a:solidFill>
                  <a:srgbClr val="706F6F"/>
                </a:solidFill>
                <a:latin typeface="Tw Cen MT"/>
                <a:ea typeface="DejaVu Sans"/>
              </a:rPr>
              <a:t>()</a:t>
            </a:r>
            <a:br>
              <a:rPr/>
            </a:br>
            <a:r>
              <a:rPr lang="en-GB" sz="2000" spc="-1">
                <a:solidFill>
                  <a:srgbClr val="706F6F"/>
                </a:solidFill>
                <a:latin typeface="Tw Cen MT"/>
              </a:rPr>
              <a:t>       </a:t>
            </a:r>
            <a:r>
              <a:rPr lang="en-GB" sz="2000" b="0" strike="noStrike" spc="-1">
                <a:solidFill>
                  <a:srgbClr val="706F6F"/>
                </a:solidFill>
                <a:latin typeface="Tw Cen MT"/>
                <a:ea typeface="DejaVu Sans"/>
              </a:rPr>
              <a:t> .collect(</a:t>
            </a:r>
            <a:r>
              <a:rPr lang="en-GB" sz="2000" b="0" strike="noStrike" spc="-1" err="1">
                <a:solidFill>
                  <a:srgbClr val="706F6F"/>
                </a:solidFill>
                <a:latin typeface="Tw Cen MT"/>
                <a:ea typeface="DejaVu Sans"/>
              </a:rPr>
              <a:t>Collectors.</a:t>
            </a:r>
            <a:r>
              <a:rPr lang="en-GB" sz="2000" b="0" i="1" strike="noStrike" spc="-1" err="1">
                <a:solidFill>
                  <a:srgbClr val="706F6F"/>
                </a:solidFill>
                <a:latin typeface="Tw Cen MT"/>
                <a:ea typeface="DejaVu Sans"/>
              </a:rPr>
              <a:t>toSet</a:t>
            </a:r>
            <a:r>
              <a:rPr lang="en-GB" sz="2000" b="0" strike="noStrike" spc="-1">
                <a:solidFill>
                  <a:srgbClr val="706F6F"/>
                </a:solidFill>
                <a:latin typeface="Tw Cen MT"/>
                <a:ea typeface="DejaVu Sans"/>
              </a:rPr>
              <a:t>())</a:t>
            </a:r>
            <a:br>
              <a:rPr/>
            </a:br>
            <a:r>
              <a:rPr lang="en-GB" sz="2000" spc="-1">
                <a:solidFill>
                  <a:srgbClr val="706F6F"/>
                </a:solidFill>
                <a:latin typeface="Tw Cen MT"/>
              </a:rPr>
              <a:t>       </a:t>
            </a:r>
            <a:r>
              <a:rPr lang="en-GB" sz="2000" b="0" strike="noStrike" spc="-1">
                <a:solidFill>
                  <a:srgbClr val="706F6F"/>
                </a:solidFill>
                <a:latin typeface="Tw Cen MT"/>
                <a:ea typeface="DejaVu Sans"/>
              </a:rPr>
              <a:t> .</a:t>
            </a:r>
            <a:r>
              <a:rPr lang="en-GB" sz="2000" b="0" strike="noStrike" spc="-1" err="1">
                <a:solidFill>
                  <a:srgbClr val="706F6F"/>
                </a:solidFill>
                <a:latin typeface="Tw Cen MT"/>
                <a:ea typeface="DejaVu Sans"/>
              </a:rPr>
              <a:t>forEach</a:t>
            </a:r>
            <a:r>
              <a:rPr lang="en-GB" sz="2000" b="0" strike="noStrike" spc="-1">
                <a:solidFill>
                  <a:srgbClr val="706F6F"/>
                </a:solidFill>
                <a:latin typeface="Tw Cen MT"/>
                <a:ea typeface="DejaVu Sans"/>
              </a:rPr>
              <a:t>(p -&gt; </a:t>
            </a:r>
            <a:r>
              <a:rPr lang="en-GB" sz="2000" b="0" strike="noStrike" spc="-1" err="1">
                <a:solidFill>
                  <a:srgbClr val="706F6F"/>
                </a:solidFill>
                <a:latin typeface="Tw Cen MT"/>
                <a:ea typeface="DejaVu Sans"/>
              </a:rPr>
              <a:t>System.</a:t>
            </a:r>
            <a:r>
              <a:rPr lang="en-GB" sz="1800" b="1" i="1" strike="noStrike" spc="-1" err="1">
                <a:solidFill>
                  <a:srgbClr val="706F6F"/>
                </a:solidFill>
                <a:latin typeface="Tw Cen MT"/>
                <a:ea typeface="DejaVu Sans"/>
              </a:rPr>
              <a:t>out</a:t>
            </a:r>
            <a:r>
              <a:rPr lang="en-GB" sz="2000" b="0" strike="noStrike" spc="-1" err="1">
                <a:solidFill>
                  <a:srgbClr val="706F6F"/>
                </a:solidFill>
                <a:latin typeface="Tw Cen MT"/>
                <a:ea typeface="DejaVu Sans"/>
              </a:rPr>
              <a:t>.print</a:t>
            </a:r>
            <a:r>
              <a:rPr lang="en-GB" sz="2000" b="0" strike="noStrike" spc="-1">
                <a:solidFill>
                  <a:srgbClr val="706F6F"/>
                </a:solidFill>
                <a:latin typeface="Tw Cen MT"/>
                <a:ea typeface="DejaVu Sans"/>
              </a:rPr>
              <a:t>(p + </a:t>
            </a:r>
            <a:r>
              <a:rPr lang="en-GB" sz="1800" b="1" strike="noStrike" spc="-1">
                <a:solidFill>
                  <a:srgbClr val="706F6F"/>
                </a:solidFill>
                <a:latin typeface="Tw Cen MT"/>
                <a:ea typeface="DejaVu Sans"/>
              </a:rPr>
              <a:t>” "</a:t>
            </a:r>
            <a:r>
              <a:rPr lang="en-GB" sz="2000" b="0" strike="noStrike" spc="-1">
                <a:solidFill>
                  <a:srgbClr val="706F6F"/>
                </a:solidFill>
                <a:latin typeface="Tw Cen MT"/>
                <a:ea typeface="DejaVu Sans"/>
              </a:rPr>
              <a:t>));</a:t>
            </a:r>
            <a:endParaRPr lang="en-US" sz="2000" b="0" strike="noStrike" spc="-1">
              <a:latin typeface="Tw Cen MT"/>
            </a:endParaRPr>
          </a:p>
          <a:p>
            <a:pPr>
              <a:lnSpc>
                <a:spcPct val="100000"/>
              </a:lnSpc>
            </a:pPr>
            <a:endParaRPr lang="en-US" sz="2000" b="0" strike="noStrike" spc="-1">
              <a:latin typeface="Tw Cen MT"/>
            </a:endParaRPr>
          </a:p>
          <a:p>
            <a:pPr>
              <a:lnSpc>
                <a:spcPct val="100000"/>
              </a:lnSpc>
            </a:pPr>
            <a:r>
              <a:rPr lang="en-GB" sz="2000" b="0" strike="noStrike" spc="-1">
                <a:solidFill>
                  <a:srgbClr val="706F6F"/>
                </a:solidFill>
                <a:latin typeface="Tw Cen MT"/>
                <a:ea typeface="DejaVu Sans"/>
              </a:rPr>
              <a:t>//Sasha Tom Michael David John</a:t>
            </a:r>
          </a:p>
          <a:p>
            <a:endParaRPr lang="en-GB" sz="2000" spc="-1">
              <a:solidFill>
                <a:srgbClr val="706F6F"/>
              </a:solidFill>
              <a:latin typeface="Tw Cen MT"/>
            </a:endParaRPr>
          </a:p>
          <a:p>
            <a:r>
              <a:rPr lang="en-GB" sz="2000" spc="-1">
                <a:solidFill>
                  <a:srgbClr val="706F6F"/>
                </a:solidFill>
                <a:latin typeface="Tw Cen MT"/>
                <a:ea typeface="+mn-lt"/>
                <a:cs typeface="+mn-lt"/>
              </a:rPr>
              <a:t>List&lt;String&gt; </a:t>
            </a:r>
            <a:r>
              <a:rPr lang="en-GB" sz="2000" spc="-1" err="1">
                <a:solidFill>
                  <a:srgbClr val="706F6F"/>
                </a:solidFill>
                <a:latin typeface="Tw Cen MT"/>
                <a:ea typeface="+mn-lt"/>
                <a:cs typeface="+mn-lt"/>
              </a:rPr>
              <a:t>givenList</a:t>
            </a:r>
            <a:r>
              <a:rPr lang="en-GB" sz="2000" spc="-1">
                <a:solidFill>
                  <a:srgbClr val="706F6F"/>
                </a:solidFill>
                <a:latin typeface="Tw Cen MT"/>
                <a:ea typeface="+mn-lt"/>
                <a:cs typeface="+mn-lt"/>
              </a:rPr>
              <a:t> = </a:t>
            </a:r>
            <a:r>
              <a:rPr lang="en-GB" sz="2000" spc="-1" err="1">
                <a:solidFill>
                  <a:srgbClr val="706F6F"/>
                </a:solidFill>
                <a:latin typeface="Tw Cen MT"/>
                <a:ea typeface="+mn-lt"/>
                <a:cs typeface="+mn-lt"/>
              </a:rPr>
              <a:t>Arrays.asList</a:t>
            </a:r>
            <a:r>
              <a:rPr lang="en-GB" sz="2000" spc="-1">
                <a:solidFill>
                  <a:srgbClr val="706F6F"/>
                </a:solidFill>
                <a:latin typeface="Tw Cen MT"/>
                <a:ea typeface="+mn-lt"/>
                <a:cs typeface="+mn-lt"/>
              </a:rPr>
              <a:t>("a", "bb", "ccc", "dd");</a:t>
            </a:r>
          </a:p>
          <a:p>
            <a:r>
              <a:rPr lang="en-GB" err="1">
                <a:solidFill>
                  <a:srgbClr val="706F6F"/>
                </a:solidFill>
                <a:latin typeface="Arial"/>
                <a:cs typeface="Arial"/>
              </a:rPr>
              <a:t>givenList.stream</a:t>
            </a:r>
            <a:r>
              <a:rPr lang="en-GB">
                <a:solidFill>
                  <a:srgbClr val="706F6F"/>
                </a:solidFill>
                <a:latin typeface="Arial"/>
                <a:cs typeface="Arial"/>
              </a:rPr>
              <a:t>()</a:t>
            </a:r>
          </a:p>
          <a:p>
            <a:r>
              <a:rPr lang="en-GB">
                <a:solidFill>
                  <a:srgbClr val="706F6F"/>
                </a:solidFill>
                <a:latin typeface="Arial"/>
                <a:cs typeface="Arial"/>
              </a:rPr>
              <a:t>          .collect(</a:t>
            </a:r>
            <a:r>
              <a:rPr lang="en-GB" err="1">
                <a:solidFill>
                  <a:srgbClr val="706F6F"/>
                </a:solidFill>
                <a:latin typeface="Arial"/>
                <a:cs typeface="Arial"/>
              </a:rPr>
              <a:t>Collectors.joining</a:t>
            </a:r>
            <a:r>
              <a:rPr lang="en-GB">
                <a:solidFill>
                  <a:srgbClr val="706F6F"/>
                </a:solidFill>
                <a:latin typeface="Arial"/>
                <a:cs typeface="Arial"/>
              </a:rPr>
              <a:t>());</a:t>
            </a:r>
          </a:p>
          <a:p>
            <a:endParaRPr lang="en-GB">
              <a:solidFill>
                <a:srgbClr val="706F6F"/>
              </a:solidFill>
              <a:latin typeface="Arial"/>
              <a:cs typeface="Arial"/>
            </a:endParaRPr>
          </a:p>
          <a:p>
            <a:r>
              <a:rPr lang="en-GB" sz="2000">
                <a:solidFill>
                  <a:srgbClr val="706F6F"/>
                </a:solidFill>
                <a:latin typeface="TW Cen MT"/>
                <a:cs typeface="Arial"/>
              </a:rPr>
              <a:t>// "</a:t>
            </a:r>
            <a:r>
              <a:rPr lang="en-GB" sz="2000" err="1">
                <a:solidFill>
                  <a:srgbClr val="706F6F"/>
                </a:solidFill>
                <a:latin typeface="TW Cen MT"/>
                <a:cs typeface="Arial"/>
              </a:rPr>
              <a:t>abbcccdd</a:t>
            </a:r>
            <a:r>
              <a:rPr lang="en-GB" sz="2000">
                <a:solidFill>
                  <a:srgbClr val="706F6F"/>
                </a:solidFill>
                <a:latin typeface="TW Cen MT"/>
                <a:cs typeface="Arial"/>
              </a:rPr>
              <a:t>"</a:t>
            </a:r>
            <a:endParaRPr lang="en-GB" sz="2000">
              <a:latin typeface="TW Cen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strike="noStrike" cap="all" spc="-1">
                <a:solidFill>
                  <a:srgbClr val="1434A0"/>
                </a:solidFill>
                <a:latin typeface="Tw Cen MT"/>
              </a:rPr>
              <a:t>MAP VS FLATMAP</a:t>
            </a:r>
            <a:endParaRPr lang="en-US" sz="4000" b="0" strike="noStrike" spc="-1">
              <a:latin typeface="Tw Cen MT"/>
            </a:endParaRPr>
          </a:p>
        </p:txBody>
      </p:sp>
      <p:sp>
        <p:nvSpPr>
          <p:cNvPr id="549"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FDCDEB64-6A2F-4E25-AA89-11D90ACA82DD}" type="slidenum">
              <a:rPr lang="en-GB" sz="1200" b="1" strike="noStrike" spc="-1">
                <a:solidFill>
                  <a:srgbClr val="1434A0"/>
                </a:solidFill>
                <a:latin typeface="Tw Cen MT"/>
              </a:rPr>
              <a:t>46</a:t>
            </a:fld>
            <a:endParaRPr lang="en-US" sz="1200" b="0" strike="noStrike" spc="-1">
              <a:latin typeface="Tw Cen MT"/>
            </a:endParaRPr>
          </a:p>
        </p:txBody>
      </p:sp>
      <p:sp>
        <p:nvSpPr>
          <p:cNvPr id="550" name="CustomShape 3"/>
          <p:cNvSpPr/>
          <p:nvPr/>
        </p:nvSpPr>
        <p:spPr>
          <a:xfrm>
            <a:off x="152640" y="1186560"/>
            <a:ext cx="10903680" cy="2097458"/>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fontScale="96000"/>
          </a:bodyPr>
          <a:lstStyle/>
          <a:p>
            <a:pPr marL="704850" lvl="3" indent="-342265">
              <a:lnSpc>
                <a:spcPts val="2401"/>
              </a:lnSpc>
              <a:buClr>
                <a:srgbClr val="0069B4"/>
              </a:buClr>
              <a:buSzPct val="80000"/>
              <a:buFont typeface="Franklin Gothic Book"/>
              <a:buChar char="•"/>
            </a:pPr>
            <a:r>
              <a:rPr lang="en-GB" sz="2000" b="0" strike="noStrike" spc="-1">
                <a:solidFill>
                  <a:srgbClr val="706F6F"/>
                </a:solidFill>
                <a:latin typeface="Tw Cen MT"/>
              </a:rPr>
              <a:t>The </a:t>
            </a:r>
            <a:r>
              <a:rPr lang="en-GB" sz="2000" b="0" i="1" strike="noStrike" spc="-1">
                <a:solidFill>
                  <a:srgbClr val="706F6F"/>
                </a:solidFill>
                <a:latin typeface="Tw Cen MT"/>
              </a:rPr>
              <a:t>map() </a:t>
            </a:r>
            <a:r>
              <a:rPr lang="en-GB" sz="2000" b="0" strike="noStrike" spc="-1">
                <a:solidFill>
                  <a:srgbClr val="706F6F"/>
                </a:solidFill>
                <a:latin typeface="Tw Cen MT"/>
              </a:rPr>
              <a:t>method wraps the underlying sequence in a </a:t>
            </a:r>
            <a:r>
              <a:rPr lang="en-GB" sz="2000" b="0" i="1" strike="noStrike" spc="-1">
                <a:solidFill>
                  <a:srgbClr val="706F6F"/>
                </a:solidFill>
                <a:latin typeface="Tw Cen MT"/>
              </a:rPr>
              <a:t>Stream</a:t>
            </a:r>
            <a:r>
              <a:rPr lang="en-GB" sz="2000" b="0" strike="noStrike" spc="-1">
                <a:solidFill>
                  <a:srgbClr val="706F6F"/>
                </a:solidFill>
                <a:latin typeface="Tw Cen MT"/>
              </a:rPr>
              <a:t> instance, whereas the </a:t>
            </a:r>
            <a:r>
              <a:rPr lang="en-GB" sz="2000" b="0" i="1" strike="noStrike" spc="-1" err="1">
                <a:solidFill>
                  <a:srgbClr val="706F6F"/>
                </a:solidFill>
                <a:latin typeface="Tw Cen MT"/>
              </a:rPr>
              <a:t>flatMap</a:t>
            </a:r>
            <a:r>
              <a:rPr lang="en-GB" sz="2000" b="0" i="1" strike="noStrike" spc="-1">
                <a:solidFill>
                  <a:srgbClr val="706F6F"/>
                </a:solidFill>
                <a:latin typeface="Tw Cen MT"/>
              </a:rPr>
              <a:t>() </a:t>
            </a:r>
            <a:r>
              <a:rPr lang="en-GB" sz="2000" b="0" strike="noStrike" spc="-1">
                <a:solidFill>
                  <a:srgbClr val="706F6F"/>
                </a:solidFill>
                <a:latin typeface="Tw Cen MT"/>
              </a:rPr>
              <a:t>method allows avoiding nested </a:t>
            </a:r>
            <a:r>
              <a:rPr lang="en-GB" sz="2000" b="0" i="1" strike="noStrike" spc="-1">
                <a:solidFill>
                  <a:srgbClr val="706F6F"/>
                </a:solidFill>
                <a:latin typeface="Tw Cen MT"/>
              </a:rPr>
              <a:t>Stream&lt;Stream&lt;R&gt;&gt;</a:t>
            </a:r>
            <a:r>
              <a:rPr lang="en-GB" sz="2000" b="0" strike="noStrike" spc="-1">
                <a:solidFill>
                  <a:srgbClr val="706F6F"/>
                </a:solidFill>
                <a:latin typeface="Tw Cen MT"/>
              </a:rPr>
              <a:t> structure.</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GB" sz="2000" b="0" i="1" strike="noStrike" spc="-1">
                <a:solidFill>
                  <a:srgbClr val="706F6F"/>
                </a:solidFill>
                <a:latin typeface="Tw Cen MT"/>
              </a:rPr>
              <a:t>T</a:t>
            </a:r>
            <a:r>
              <a:rPr lang="en-GB" sz="2000" b="0" strike="noStrike" spc="-1">
                <a:solidFill>
                  <a:srgbClr val="706F6F"/>
                </a:solidFill>
                <a:latin typeface="Tw Cen MT"/>
              </a:rPr>
              <a:t>he </a:t>
            </a:r>
            <a:r>
              <a:rPr lang="en-GB" sz="2000" b="0" i="1" strike="noStrike" spc="-1" err="1">
                <a:solidFill>
                  <a:srgbClr val="706F6F"/>
                </a:solidFill>
                <a:latin typeface="Tw Cen MT"/>
              </a:rPr>
              <a:t>flatMap</a:t>
            </a:r>
            <a:r>
              <a:rPr lang="en-GB" sz="2000" b="0" i="1" strike="noStrike" spc="-1">
                <a:solidFill>
                  <a:srgbClr val="706F6F"/>
                </a:solidFill>
                <a:latin typeface="Tw Cen MT"/>
              </a:rPr>
              <a:t>()</a:t>
            </a:r>
            <a:r>
              <a:rPr lang="en-GB" sz="2000" b="0" strike="noStrike" spc="-1">
                <a:solidFill>
                  <a:srgbClr val="706F6F"/>
                </a:solidFill>
                <a:latin typeface="Tw Cen MT"/>
              </a:rPr>
              <a:t> method first flattens the input </a:t>
            </a:r>
            <a:r>
              <a:rPr lang="en-GB" sz="2000" b="0" i="1" strike="noStrike" spc="-1">
                <a:solidFill>
                  <a:srgbClr val="706F6F"/>
                </a:solidFill>
                <a:latin typeface="Tw Cen MT"/>
              </a:rPr>
              <a:t>Stream </a:t>
            </a:r>
            <a:r>
              <a:rPr lang="en-GB" sz="2000" b="0" strike="noStrike" spc="-1">
                <a:solidFill>
                  <a:srgbClr val="706F6F"/>
                </a:solidFill>
                <a:latin typeface="Tw Cen MT"/>
              </a:rPr>
              <a:t>of</a:t>
            </a:r>
            <a:r>
              <a:rPr lang="en-GB" sz="2000" b="0" i="1" strike="noStrike" spc="-1">
                <a:solidFill>
                  <a:srgbClr val="706F6F"/>
                </a:solidFill>
                <a:latin typeface="Tw Cen MT"/>
              </a:rPr>
              <a:t> Streams</a:t>
            </a:r>
            <a:r>
              <a:rPr lang="en-GB" sz="2000" b="0" strike="noStrike" spc="-1">
                <a:solidFill>
                  <a:srgbClr val="706F6F"/>
                </a:solidFill>
                <a:latin typeface="Tw Cen MT"/>
              </a:rPr>
              <a:t> to a </a:t>
            </a:r>
            <a:r>
              <a:rPr lang="en-GB" sz="2000" b="0" i="1" strike="noStrike" spc="-1">
                <a:solidFill>
                  <a:srgbClr val="706F6F"/>
                </a:solidFill>
                <a:latin typeface="Tw Cen MT"/>
              </a:rPr>
              <a:t>Stream</a:t>
            </a:r>
            <a:r>
              <a:rPr lang="en-GB" sz="2000" b="0" strike="noStrike" spc="-1">
                <a:solidFill>
                  <a:srgbClr val="706F6F"/>
                </a:solidFill>
                <a:latin typeface="Tw Cen MT"/>
              </a:rPr>
              <a:t> of </a:t>
            </a:r>
            <a:r>
              <a:rPr lang="en-GB" sz="2000" b="0" i="1" strike="noStrike" spc="-1">
                <a:solidFill>
                  <a:srgbClr val="706F6F"/>
                </a:solidFill>
                <a:latin typeface="Tw Cen MT"/>
              </a:rPr>
              <a:t>Strings</a:t>
            </a:r>
            <a:r>
              <a:rPr lang="en-GB" sz="2000" b="0" strike="noStrike" spc="-1">
                <a:solidFill>
                  <a:srgbClr val="706F6F"/>
                </a:solidFill>
                <a:latin typeface="Tw Cen MT"/>
              </a:rPr>
              <a:t> </a:t>
            </a:r>
            <a:endParaRPr lang="en-US" sz="2000" b="0" strike="noStrike" spc="-1">
              <a:latin typeface="Tw Cen MT"/>
            </a:endParaRPr>
          </a:p>
          <a:p>
            <a:pPr marL="704850" lvl="3" indent="-342265">
              <a:lnSpc>
                <a:spcPts val="2401"/>
              </a:lnSpc>
              <a:buClr>
                <a:srgbClr val="0069B4"/>
              </a:buClr>
              <a:buSzPct val="80000"/>
              <a:buFont typeface="Franklin Gothic Book"/>
              <a:buChar char="•"/>
              <a:tabLst>
                <a:tab pos="0" algn="l"/>
              </a:tabLst>
            </a:pPr>
            <a:r>
              <a:rPr lang="en-GB" sz="2000" spc="-1">
                <a:solidFill>
                  <a:srgbClr val="706F6F"/>
                </a:solidFill>
                <a:latin typeface="Tw Cen MT"/>
              </a:rPr>
              <a:t>Map() is used to transform each element in a stream into a new element, </a:t>
            </a:r>
            <a:br>
              <a:rPr lang="en-GB" sz="2000" spc="-1">
                <a:solidFill>
                  <a:srgbClr val="706F6F"/>
                </a:solidFill>
                <a:latin typeface="Tw Cen MT"/>
              </a:rPr>
            </a:br>
            <a:r>
              <a:rPr lang="en-GB" sz="2000" spc="-1">
                <a:solidFill>
                  <a:srgbClr val="706F6F"/>
                </a:solidFill>
                <a:latin typeface="Tw Cen MT"/>
              </a:rPr>
              <a:t>while </a:t>
            </a:r>
            <a:r>
              <a:rPr lang="en-GB" sz="2000" spc="-1" err="1">
                <a:solidFill>
                  <a:srgbClr val="706F6F"/>
                </a:solidFill>
                <a:latin typeface="Tw Cen MT"/>
              </a:rPr>
              <a:t>flatMap</a:t>
            </a:r>
            <a:r>
              <a:rPr lang="en-GB" sz="2000" spc="-1">
                <a:solidFill>
                  <a:srgbClr val="706F6F"/>
                </a:solidFill>
                <a:latin typeface="Tw Cen MT"/>
              </a:rPr>
              <a:t>() is used to transform each element in a stream into a new stream of elements, which are then combined into a single stream.</a:t>
            </a:r>
            <a:endParaRPr lang="en-GB" sz="2000" b="0" strike="noStrike" spc="-1">
              <a:solidFill>
                <a:srgbClr val="706F6F"/>
              </a:solidFill>
              <a:latin typeface="Tw Cen MT"/>
            </a:endParaRPr>
          </a:p>
          <a:p>
            <a:pPr marL="361315">
              <a:lnSpc>
                <a:spcPts val="2401"/>
              </a:lnSpc>
              <a:tabLst>
                <a:tab pos="0" algn="l"/>
              </a:tabLst>
            </a:pPr>
            <a:endParaRPr lang="en-US" sz="2000" b="0" strike="noStrike" spc="-1">
              <a:solidFill>
                <a:srgbClr val="000000"/>
              </a:solidFill>
              <a:latin typeface="Tw Cen MT"/>
            </a:endParaRPr>
          </a:p>
          <a:p>
            <a:pPr marL="361315">
              <a:tabLst>
                <a:tab pos="0" algn="l"/>
              </a:tabLst>
            </a:pPr>
            <a:endParaRPr lang="en-US" sz="2000" spc="-1">
              <a:latin typeface="Tw Cen MT"/>
            </a:endParaRPr>
          </a:p>
        </p:txBody>
      </p:sp>
      <p:sp>
        <p:nvSpPr>
          <p:cNvPr id="551" name="CustomShape 4"/>
          <p:cNvSpPr/>
          <p:nvPr/>
        </p:nvSpPr>
        <p:spPr>
          <a:xfrm>
            <a:off x="838709" y="3432738"/>
            <a:ext cx="3763440" cy="25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706F6F"/>
                </a:solidFill>
                <a:latin typeface="Tw Cen MT"/>
                <a:ea typeface="DejaVu Sans"/>
              </a:rPr>
              <a:t>Stream.of</a:t>
            </a:r>
            <a:r>
              <a:rPr lang="en-GB" sz="1800" b="1" strike="noStrike" spc="-1">
                <a:solidFill>
                  <a:srgbClr val="706F6F"/>
                </a:solidFill>
                <a:latin typeface="Tw Cen MT"/>
                <a:ea typeface="DejaVu Sans"/>
              </a:rPr>
              <a:t>("a"</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 "b") </a:t>
            </a:r>
            <a:endParaRPr lang="en-US" sz="1800" b="0" strike="noStrike" spc="-1">
              <a:latin typeface="Tw Cen MT"/>
            </a:endParaRPr>
          </a:p>
          <a:p>
            <a:pPr>
              <a:lnSpc>
                <a:spcPct val="100000"/>
              </a:lnSpc>
            </a:pPr>
            <a:r>
              <a:rPr lang="en-GB" sz="1800" b="0" strike="noStrike" spc="-1">
                <a:solidFill>
                  <a:srgbClr val="706F6F"/>
                </a:solidFill>
                <a:latin typeface="Tw Cen MT"/>
                <a:ea typeface="DejaVu Sans"/>
              </a:rPr>
              <a:t>	.map(String::toUpperCase)</a:t>
            </a:r>
            <a:endParaRPr lang="en-US" sz="1800" b="0" strike="noStrike" spc="-1">
              <a:latin typeface="Tw Cen MT"/>
            </a:endParaRPr>
          </a:p>
          <a:p>
            <a:pPr>
              <a:lnSpc>
                <a:spcPct val="100000"/>
              </a:lnSpc>
            </a:pPr>
            <a:r>
              <a:rPr lang="en-GB" sz="1800" b="0" strike="noStrike" spc="-1">
                <a:solidFill>
                  <a:srgbClr val="706F6F"/>
                </a:solidFill>
                <a:latin typeface="Tw Cen MT"/>
                <a:ea typeface="DejaVu Sans"/>
              </a:rPr>
              <a:t>	.collect(Collectors.toList());</a:t>
            </a:r>
            <a:endParaRPr lang="en-US" sz="1800" b="0" strike="noStrike" spc="-1">
              <a:latin typeface="Tw Cen MT"/>
            </a:endParaRPr>
          </a:p>
          <a:p>
            <a:pPr>
              <a:lnSpc>
                <a:spcPct val="100000"/>
              </a:lnSpc>
            </a:pPr>
            <a:endParaRPr lang="en-US" sz="1800" b="0" strike="noStrike" spc="-1">
              <a:latin typeface="Tw Cen MT"/>
            </a:endParaRPr>
          </a:p>
          <a:p>
            <a:pPr>
              <a:lnSpc>
                <a:spcPct val="100000"/>
              </a:lnSpc>
            </a:pPr>
            <a:endParaRPr lang="en-US" sz="1800" b="0" strike="noStrike" spc="-1">
              <a:latin typeface="Tw Cen MT"/>
            </a:endParaRPr>
          </a:p>
          <a:p>
            <a:pPr>
              <a:lnSpc>
                <a:spcPct val="100000"/>
              </a:lnSpc>
            </a:pPr>
            <a:endParaRPr lang="en-US" sz="1800" b="0" strike="noStrike" spc="-1">
              <a:latin typeface="Tw Cen MT"/>
            </a:endParaRPr>
          </a:p>
          <a:p>
            <a:pPr>
              <a:lnSpc>
                <a:spcPct val="100000"/>
              </a:lnSpc>
            </a:pPr>
            <a:endParaRPr lang="en-US" sz="1800" b="0" strike="noStrike" spc="-1">
              <a:latin typeface="Tw Cen MT"/>
            </a:endParaRPr>
          </a:p>
          <a:p>
            <a:pPr>
              <a:lnSpc>
                <a:spcPct val="100000"/>
              </a:lnSpc>
            </a:pPr>
            <a:endParaRPr lang="en-US" sz="1800" b="0" strike="noStrike" spc="-1">
              <a:latin typeface="Tw Cen MT"/>
            </a:endParaRPr>
          </a:p>
          <a:p>
            <a:pPr>
              <a:lnSpc>
                <a:spcPct val="100000"/>
              </a:lnSpc>
            </a:pPr>
            <a:r>
              <a:rPr lang="en-GB" sz="1800" b="0" i="1" strike="noStrike" spc="-1">
                <a:solidFill>
                  <a:srgbClr val="706F6F"/>
                </a:solidFill>
                <a:latin typeface="Tw Cen MT"/>
                <a:ea typeface="DejaVu Sans"/>
              </a:rPr>
              <a:t>// A, B</a:t>
            </a:r>
            <a:endParaRPr lang="en-US" sz="1800" b="0" strike="noStrike" spc="-1">
              <a:latin typeface="Tw Cen MT"/>
            </a:endParaRPr>
          </a:p>
        </p:txBody>
      </p:sp>
      <p:sp>
        <p:nvSpPr>
          <p:cNvPr id="552" name="CustomShape 5"/>
          <p:cNvSpPr/>
          <p:nvPr/>
        </p:nvSpPr>
        <p:spPr>
          <a:xfrm>
            <a:off x="5416231" y="3432684"/>
            <a:ext cx="6095160" cy="255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706F6F"/>
                </a:solidFill>
                <a:latin typeface="Tw Cen MT"/>
                <a:ea typeface="DejaVu Sans"/>
              </a:rPr>
              <a:t>List&lt;List&lt;String&gt;&gt; list = List.</a:t>
            </a:r>
            <a:r>
              <a:rPr lang="en-GB" sz="1800" b="0" i="1" strike="noStrike" spc="-1">
                <a:solidFill>
                  <a:srgbClr val="706F6F"/>
                </a:solidFill>
                <a:latin typeface="Tw Cen MT"/>
                <a:ea typeface="DejaVu Sans"/>
              </a:rPr>
              <a:t>of</a:t>
            </a:r>
            <a:r>
              <a:rPr lang="en-GB" sz="1800" b="0" strike="noStrike" spc="-1">
                <a:solidFill>
                  <a:srgbClr val="706F6F"/>
                </a:solidFill>
                <a:latin typeface="Tw Cen MT"/>
                <a:ea typeface="DejaVu Sans"/>
              </a:rPr>
              <a:t>(</a:t>
            </a:r>
            <a:br/>
            <a:r>
              <a:rPr lang="en-GB" sz="1800" b="0" strike="noStrike" spc="-1">
                <a:solidFill>
                  <a:srgbClr val="706F6F"/>
                </a:solidFill>
                <a:latin typeface="Tw Cen MT"/>
                <a:ea typeface="DejaVu Sans"/>
              </a:rPr>
              <a:t>        List.</a:t>
            </a:r>
            <a:r>
              <a:rPr lang="en-GB" sz="1800" b="0" i="1" strike="noStrike" spc="-1">
                <a:solidFill>
                  <a:srgbClr val="706F6F"/>
                </a:solidFill>
                <a:latin typeface="Tw Cen MT"/>
                <a:ea typeface="DejaVu Sans"/>
              </a:rPr>
              <a:t>of</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"A"</a:t>
            </a:r>
            <a:r>
              <a:rPr lang="en-GB" sz="1800" b="0" strike="noStrike" spc="-1">
                <a:solidFill>
                  <a:srgbClr val="706F6F"/>
                </a:solidFill>
                <a:latin typeface="Tw Cen MT"/>
                <a:ea typeface="DejaVu Sans"/>
              </a:rPr>
              <a:t>), List.</a:t>
            </a:r>
            <a:r>
              <a:rPr lang="en-GB" sz="1800" b="0" i="1" strike="noStrike" spc="-1">
                <a:solidFill>
                  <a:srgbClr val="706F6F"/>
                </a:solidFill>
                <a:latin typeface="Tw Cen MT"/>
                <a:ea typeface="DejaVu Sans"/>
              </a:rPr>
              <a:t>of</a:t>
            </a:r>
            <a:r>
              <a:rPr lang="en-GB" sz="1800" b="0" strike="noStrike" spc="-1">
                <a:solidFill>
                  <a:srgbClr val="706F6F"/>
                </a:solidFill>
                <a:latin typeface="Tw Cen MT"/>
                <a:ea typeface="DejaVu Sans"/>
              </a:rPr>
              <a:t>(</a:t>
            </a:r>
            <a:r>
              <a:rPr lang="en-GB" sz="1800" b="1" strike="noStrike" spc="-1">
                <a:solidFill>
                  <a:srgbClr val="706F6F"/>
                </a:solidFill>
                <a:latin typeface="Tw Cen MT"/>
                <a:ea typeface="DejaVu Sans"/>
              </a:rPr>
              <a:t>"B"</a:t>
            </a:r>
            <a:r>
              <a:rPr lang="en-GB" sz="1800" b="0" strike="noStrike" spc="-1">
                <a:solidFill>
                  <a:srgbClr val="706F6F"/>
                </a:solidFill>
                <a:latin typeface="Tw Cen MT"/>
                <a:ea typeface="DejaVu Sans"/>
              </a:rPr>
              <a:t>)</a:t>
            </a:r>
            <a:br/>
            <a:r>
              <a:rPr lang="en-GB" sz="1800" b="0" strike="noStrike" spc="-1">
                <a:solidFill>
                  <a:srgbClr val="706F6F"/>
                </a:solidFill>
                <a:latin typeface="Tw Cen MT"/>
                <a:ea typeface="DejaVu Sans"/>
              </a:rPr>
              <a:t>);</a:t>
            </a:r>
            <a:endParaRPr lang="en-US" sz="1800" b="0" strike="noStrike" spc="-1">
              <a:latin typeface="Tw Cen MT"/>
            </a:endParaRPr>
          </a:p>
          <a:p>
            <a:pPr>
              <a:lnSpc>
                <a:spcPct val="100000"/>
              </a:lnSpc>
            </a:pPr>
            <a:br/>
            <a:r>
              <a:rPr lang="en-GB" sz="1800" b="0" strike="noStrike" spc="-1">
                <a:solidFill>
                  <a:srgbClr val="706F6F"/>
                </a:solidFill>
                <a:latin typeface="Tw Cen MT"/>
                <a:ea typeface="DejaVu Sans"/>
              </a:rPr>
              <a:t>list.stream()</a:t>
            </a:r>
            <a:br/>
            <a:r>
              <a:rPr lang="en-GB" sz="1800" b="0" strike="noStrike" spc="-1">
                <a:solidFill>
                  <a:srgbClr val="706F6F"/>
                </a:solidFill>
                <a:latin typeface="Tw Cen MT"/>
                <a:ea typeface="DejaVu Sans"/>
              </a:rPr>
              <a:t>        .flatMap(Collection::stream)</a:t>
            </a:r>
            <a:br/>
            <a:r>
              <a:rPr lang="en-GB" sz="1800" b="0" strike="noStrike" spc="-1">
                <a:solidFill>
                  <a:srgbClr val="706F6F"/>
                </a:solidFill>
                <a:latin typeface="Tw Cen MT"/>
                <a:ea typeface="DejaVu Sans"/>
              </a:rPr>
              <a:t>        .collect(Collectors.</a:t>
            </a:r>
            <a:r>
              <a:rPr lang="en-GB" sz="1800" b="0" i="1" strike="noStrike" spc="-1">
                <a:solidFill>
                  <a:srgbClr val="706F6F"/>
                </a:solidFill>
                <a:latin typeface="Tw Cen MT"/>
                <a:ea typeface="DejaVu Sans"/>
              </a:rPr>
              <a:t>toList</a:t>
            </a:r>
            <a:r>
              <a:rPr lang="en-GB" sz="1800" b="0" strike="noStrike" spc="-1">
                <a:solidFill>
                  <a:srgbClr val="706F6F"/>
                </a:solidFill>
                <a:latin typeface="Tw Cen MT"/>
                <a:ea typeface="DejaVu Sans"/>
              </a:rPr>
              <a:t>())</a:t>
            </a:r>
            <a:endParaRPr lang="en-US" sz="1800" b="0" strike="noStrike" spc="-1">
              <a:latin typeface="Tw Cen MT"/>
            </a:endParaRPr>
          </a:p>
          <a:p>
            <a:pPr>
              <a:lnSpc>
                <a:spcPct val="100000"/>
              </a:lnSpc>
            </a:pPr>
            <a:endParaRPr lang="en-US" sz="1800" b="0" strike="noStrike" spc="-1">
              <a:latin typeface="Tw Cen MT"/>
            </a:endParaRPr>
          </a:p>
          <a:p>
            <a:pPr>
              <a:lnSpc>
                <a:spcPct val="100000"/>
              </a:lnSpc>
            </a:pPr>
            <a:r>
              <a:rPr lang="en-GB" sz="1800" b="0" i="1" strike="noStrike" spc="-1">
                <a:solidFill>
                  <a:srgbClr val="706F6F"/>
                </a:solidFill>
                <a:latin typeface="Tw Cen MT"/>
                <a:ea typeface="DejaVu Sans"/>
              </a:rPr>
              <a:t>// A, B</a:t>
            </a:r>
            <a:endParaRPr lang="en-US" sz="1800" b="0" strike="noStrike" spc="-1">
              <a:latin typeface="Tw Cen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US" sz="4000" b="1" cap="all" spc="-1">
                <a:solidFill>
                  <a:srgbClr val="1434A0"/>
                </a:solidFill>
                <a:latin typeface="Tw Cen MT"/>
              </a:rPr>
              <a:t>Streams vs for loop</a:t>
            </a:r>
            <a:endParaRPr lang="en-US" sz="4000" b="1" strike="noStrike" cap="all" spc="-1">
              <a:solidFill>
                <a:srgbClr val="1434A0"/>
              </a:solidFill>
              <a:latin typeface="Tw Cen MT"/>
            </a:endParaRPr>
          </a:p>
        </p:txBody>
      </p:sp>
      <p:sp>
        <p:nvSpPr>
          <p:cNvPr id="543"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F8A4949-E158-4F86-913C-4B7573BB1032}" type="slidenum">
              <a:rPr lang="en-GB" sz="1200" b="1" strike="noStrike" spc="-1">
                <a:solidFill>
                  <a:srgbClr val="1434A0"/>
                </a:solidFill>
                <a:latin typeface="Tw Cen MT"/>
              </a:rPr>
              <a:t>47</a:t>
            </a:fld>
            <a:endParaRPr lang="en-US" sz="1200" b="0" strike="noStrike" spc="-1">
              <a:latin typeface="Tw Cen MT"/>
            </a:endParaRPr>
          </a:p>
        </p:txBody>
      </p:sp>
      <p:sp>
        <p:nvSpPr>
          <p:cNvPr id="544" name="CustomShape 3"/>
          <p:cNvSpPr/>
          <p:nvPr/>
        </p:nvSpPr>
        <p:spPr>
          <a:xfrm>
            <a:off x="724652" y="1114464"/>
            <a:ext cx="10740600" cy="2227139"/>
          </a:xfrm>
          <a:prstGeom prst="rect">
            <a:avLst/>
          </a:prstGeom>
          <a:noFill/>
          <a:ln>
            <a:noFill/>
          </a:ln>
        </p:spPr>
        <p:style>
          <a:lnRef idx="0">
            <a:scrgbClr r="0" g="0" b="0"/>
          </a:lnRef>
          <a:fillRef idx="0">
            <a:scrgbClr r="0" g="0" b="0"/>
          </a:fillRef>
          <a:effectRef idx="0">
            <a:scrgbClr r="0" g="0" b="0"/>
          </a:effectRef>
          <a:fontRef idx="minor"/>
        </p:style>
        <p:txBody>
          <a:bodyPr wrap="square" lIns="36000" tIns="36000" rIns="36000" bIns="36000" anchor="t">
            <a:spAutoFit/>
          </a:bodyPr>
          <a:lstStyle/>
          <a:p>
            <a:pPr>
              <a:lnSpc>
                <a:spcPct val="100000"/>
              </a:lnSpc>
            </a:pPr>
            <a:endParaRPr lang="en-GB" sz="2000" b="0" strike="noStrike" spc="-1">
              <a:solidFill>
                <a:srgbClr val="706F6F"/>
              </a:solidFill>
              <a:latin typeface="Tw Cen MT"/>
            </a:endParaRPr>
          </a:p>
          <a:p>
            <a:pPr marL="342900" indent="-342900">
              <a:buFont typeface="Arial"/>
              <a:buChar char="•"/>
            </a:pPr>
            <a:r>
              <a:rPr lang="en-US" sz="2000" spc="-1">
                <a:latin typeface="Tw Cen MT"/>
              </a:rPr>
              <a:t>If you have a small list, for loop performs better</a:t>
            </a:r>
          </a:p>
          <a:p>
            <a:pPr marL="342900" indent="-342900">
              <a:buFont typeface="Arial"/>
              <a:buChar char="•"/>
            </a:pPr>
            <a:r>
              <a:rPr lang="en-US" sz="2000" spc="-1">
                <a:latin typeface="Tw Cen MT"/>
              </a:rPr>
              <a:t>If you have a huge list, a parallel stream will perform better</a:t>
            </a:r>
          </a:p>
          <a:p>
            <a:pPr marL="342900" indent="-342900">
              <a:buFont typeface="Arial"/>
              <a:buChar char="•"/>
            </a:pPr>
            <a:r>
              <a:rPr lang="en-US" sz="2000" spc="-1">
                <a:latin typeface="Tw Cen MT"/>
              </a:rPr>
              <a:t>"Performant code usually is not very readable, and readable code usually is not very performant."</a:t>
            </a:r>
          </a:p>
          <a:p>
            <a:pPr marL="342900" indent="-342900">
              <a:buFont typeface="Arial"/>
              <a:buChar char="•"/>
            </a:pPr>
            <a:r>
              <a:rPr lang="en-US" sz="2000" spc="-1">
                <a:latin typeface="Tw Cen MT"/>
                <a:ea typeface="+mn-lt"/>
                <a:cs typeface="+mn-lt"/>
              </a:rPr>
              <a:t>As the cost of maintenance is much higher these days than the cost of hardware, the trade-off usually leans towards readable/maintainable code now. So unless millisecond performance is mission critical, it is not a strong argument in most cases.</a:t>
            </a:r>
            <a:endParaRPr lang="en-US" sz="2000" spc="-1">
              <a:latin typeface="Tw Cen MT"/>
            </a:endParaRPr>
          </a:p>
        </p:txBody>
      </p:sp>
      <p:pic>
        <p:nvPicPr>
          <p:cNvPr id="2" name="Picture 2" descr="Text&#10;&#10;Description automatically generated">
            <a:extLst>
              <a:ext uri="{FF2B5EF4-FFF2-40B4-BE49-F238E27FC236}">
                <a16:creationId xmlns:a16="http://schemas.microsoft.com/office/drawing/2014/main" id="{38558302-0C82-F914-667B-E2E2C1557288}"/>
              </a:ext>
            </a:extLst>
          </p:cNvPr>
          <p:cNvPicPr>
            <a:picLocks noChangeAspect="1"/>
          </p:cNvPicPr>
          <p:nvPr/>
        </p:nvPicPr>
        <p:blipFill>
          <a:blip r:embed="rId2"/>
          <a:stretch>
            <a:fillRect/>
          </a:stretch>
        </p:blipFill>
        <p:spPr>
          <a:xfrm>
            <a:off x="660400" y="3562974"/>
            <a:ext cx="5443125" cy="2526054"/>
          </a:xfrm>
          <a:prstGeom prst="rect">
            <a:avLst/>
          </a:prstGeom>
        </p:spPr>
      </p:pic>
      <p:pic>
        <p:nvPicPr>
          <p:cNvPr id="3" name="Picture 3" descr="Text&#10;&#10;Description automatically generated">
            <a:extLst>
              <a:ext uri="{FF2B5EF4-FFF2-40B4-BE49-F238E27FC236}">
                <a16:creationId xmlns:a16="http://schemas.microsoft.com/office/drawing/2014/main" id="{AF0176F8-8F08-0514-D9A2-ABAEBDC919DA}"/>
              </a:ext>
            </a:extLst>
          </p:cNvPr>
          <p:cNvPicPr>
            <a:picLocks noChangeAspect="1"/>
          </p:cNvPicPr>
          <p:nvPr/>
        </p:nvPicPr>
        <p:blipFill>
          <a:blip r:embed="rId3"/>
          <a:stretch>
            <a:fillRect/>
          </a:stretch>
        </p:blipFill>
        <p:spPr>
          <a:xfrm>
            <a:off x="6380104" y="3564834"/>
            <a:ext cx="5085644" cy="2522331"/>
          </a:xfrm>
          <a:prstGeom prst="rect">
            <a:avLst/>
          </a:prstGeom>
        </p:spPr>
      </p:pic>
    </p:spTree>
    <p:extLst>
      <p:ext uri="{BB962C8B-B14F-4D97-AF65-F5344CB8AC3E}">
        <p14:creationId xmlns:p14="http://schemas.microsoft.com/office/powerpoint/2010/main" val="255377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 9</a:t>
            </a:r>
            <a:endParaRPr lang="en-US" sz="5100" b="0" strike="noStrike" spc="-1">
              <a:latin typeface="Tw Cen MT"/>
            </a:endParaRPr>
          </a:p>
        </p:txBody>
      </p:sp>
      <p:sp>
        <p:nvSpPr>
          <p:cNvPr id="554"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B9A415F-E72C-4779-9856-F2190373A6BE}" type="slidenum">
              <a:rPr lang="en-GB" sz="1200" b="1" strike="noStrike" spc="-1">
                <a:solidFill>
                  <a:srgbClr val="FFFFFF"/>
                </a:solidFill>
                <a:latin typeface="Tw Cen MT"/>
              </a:rPr>
              <a:t>48</a:t>
            </a:fld>
            <a:endParaRPr lang="en-US" sz="1200" b="0" strike="noStrike" spc="-1">
              <a:latin typeface="Tw Cen MT"/>
            </a:endParaRPr>
          </a:p>
        </p:txBody>
      </p:sp>
      <p:pic>
        <p:nvPicPr>
          <p:cNvPr id="555"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Arial"/>
              <a:buChar char="•"/>
            </a:pPr>
            <a:r>
              <a:rPr lang="en-US" sz="2000" b="0" strike="noStrike" spc="-1">
                <a:solidFill>
                  <a:srgbClr val="706F6F"/>
                </a:solidFill>
                <a:latin typeface="Tw Cen MT"/>
              </a:rPr>
              <a:t>Multiple libraries  referencing each other with no structural way, different versions involved …</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You can easily run into JAR hell</a:t>
            </a:r>
            <a:endParaRPr lang="en-US" sz="2000" b="0" strike="noStrike" spc="-1">
              <a:latin typeface="Tw Cen MT"/>
            </a:endParaRPr>
          </a:p>
          <a:p>
            <a:pPr marL="885960" lvl="4" indent="-342360">
              <a:lnSpc>
                <a:spcPts val="2401"/>
              </a:lnSpc>
              <a:buClr>
                <a:srgbClr val="0080C9"/>
              </a:buClr>
              <a:buSzPct val="80000"/>
              <a:buFont typeface="Arial"/>
              <a:buChar char="•"/>
            </a:pPr>
            <a:r>
              <a:rPr lang="en-US" sz="2000" b="0" strike="noStrike" spc="-1">
                <a:solidFill>
                  <a:srgbClr val="706F6F"/>
                </a:solidFill>
                <a:latin typeface="Tw Cen MT"/>
              </a:rPr>
              <a:t>Multiple versions of the JARs lying on the classpath, resulted in the </a:t>
            </a:r>
            <a:r>
              <a:rPr lang="en-US" sz="2000" b="0" i="1" strike="noStrike" spc="-1">
                <a:solidFill>
                  <a:srgbClr val="706F6F"/>
                </a:solidFill>
                <a:latin typeface="Tw Cen MT"/>
              </a:rPr>
              <a:t>ClassLoader</a:t>
            </a:r>
            <a:r>
              <a:rPr lang="en-US" sz="2000" b="0" strike="noStrike" spc="-1">
                <a:solidFill>
                  <a:srgbClr val="706F6F"/>
                </a:solidFill>
                <a:latin typeface="Tw Cen MT"/>
              </a:rPr>
              <a:t> loading the first found class from the JAR</a:t>
            </a:r>
            <a:endParaRPr lang="en-US" sz="2000" b="0" strike="noStrike" spc="-1">
              <a:latin typeface="Tw Cen MT"/>
            </a:endParaRPr>
          </a:p>
          <a:p>
            <a:pPr marL="885960" lvl="4" indent="-342360">
              <a:lnSpc>
                <a:spcPts val="2401"/>
              </a:lnSpc>
              <a:buClr>
                <a:srgbClr val="0080C9"/>
              </a:buClr>
              <a:buSzPct val="80000"/>
              <a:buFont typeface="Arial"/>
              <a:buChar char="•"/>
            </a:pPr>
            <a:r>
              <a:rPr lang="en-US" sz="2000" b="0" i="1" strike="noStrike" spc="-1">
                <a:solidFill>
                  <a:srgbClr val="706F6F"/>
                </a:solidFill>
                <a:latin typeface="Tw Cen MT"/>
              </a:rPr>
              <a:t>ClassNotFoundException at runtime</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i="1" strike="noStrike" spc="-1">
                <a:solidFill>
                  <a:srgbClr val="706F6F"/>
                </a:solidFill>
                <a:latin typeface="Tw Cen MT"/>
              </a:rPr>
              <a:t>How to resolve JAR hell?</a:t>
            </a:r>
            <a:endParaRPr lang="en-US" sz="2000" b="0" strike="noStrike" spc="-1">
              <a:latin typeface="Tw Cen MT"/>
            </a:endParaRPr>
          </a:p>
          <a:p>
            <a:pPr>
              <a:lnSpc>
                <a:spcPct val="100000"/>
              </a:lnSpc>
            </a:pPr>
            <a:endParaRPr lang="en-US" sz="2000" b="0" strike="noStrike" spc="-1">
              <a:latin typeface="Tw Cen MT"/>
            </a:endParaRPr>
          </a:p>
        </p:txBody>
      </p:sp>
      <p:sp>
        <p:nvSpPr>
          <p:cNvPr id="557"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Problem with JDK </a:t>
            </a:r>
            <a:endParaRPr lang="en-US" sz="4000" b="0" strike="noStrike" spc="-1">
              <a:latin typeface="Tw Cen MT"/>
            </a:endParaRPr>
          </a:p>
        </p:txBody>
      </p:sp>
      <p:sp>
        <p:nvSpPr>
          <p:cNvPr id="55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37F279D-AD1B-4767-B86A-1A12AA180BC4}" type="slidenum">
              <a:rPr lang="en-GB" sz="1200" b="1" strike="noStrike" spc="-1">
                <a:solidFill>
                  <a:srgbClr val="1434A0"/>
                </a:solidFill>
                <a:latin typeface="Tw Cen MT"/>
              </a:rPr>
              <a:t>49</a:t>
            </a:fld>
            <a:endParaRPr lang="en-US" sz="1200" b="0" strike="noStrike" spc="-1">
              <a:latin typeface="Tw Cen MT"/>
            </a:endParaRPr>
          </a:p>
        </p:txBody>
      </p:sp>
      <p:pic>
        <p:nvPicPr>
          <p:cNvPr id="559" name="Picture 2" descr="Graphical user interface, diagram&#10;&#10;Description automatically generated"/>
          <p:cNvPicPr/>
          <p:nvPr/>
        </p:nvPicPr>
        <p:blipFill>
          <a:blip r:embed="rId2"/>
          <a:stretch/>
        </p:blipFill>
        <p:spPr>
          <a:xfrm>
            <a:off x="5957280" y="3102120"/>
            <a:ext cx="4319280" cy="323928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58800" y="1544760"/>
            <a:ext cx="10903680" cy="501419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Java SE 6 (December 2006)</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7 (July 2011)</a:t>
            </a:r>
            <a:endParaRPr lang="en-US" sz="2000" b="0" strike="noStrike" spc="-1">
              <a:latin typeface="Tw Cen MT"/>
            </a:endParaRPr>
          </a:p>
          <a:p>
            <a:pPr marL="342900" lvl="1" indent="-342265">
              <a:lnSpc>
                <a:spcPts val="2401"/>
              </a:lnSpc>
              <a:buClr>
                <a:srgbClr val="706F6F"/>
              </a:buClr>
              <a:buFont typeface="Arial"/>
              <a:buChar char="•"/>
            </a:pPr>
            <a:r>
              <a:rPr lang="en-US" sz="2000" b="1" strike="noStrike" spc="-1">
                <a:solidFill>
                  <a:srgbClr val="706F6F"/>
                </a:solidFill>
                <a:latin typeface="Tw Cen MT"/>
              </a:rPr>
              <a:t>Java SE 8 LTS </a:t>
            </a:r>
            <a:r>
              <a:rPr lang="en-US" sz="2000" b="0" strike="noStrike" spc="-1">
                <a:solidFill>
                  <a:srgbClr val="706F6F"/>
                </a:solidFill>
                <a:latin typeface="Tw Cen MT"/>
              </a:rPr>
              <a:t>(March 2014)</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9 (September 2017)</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10 (March 2018)</a:t>
            </a:r>
            <a:endParaRPr lang="en-US" sz="2000" b="0" strike="noStrike" spc="-1">
              <a:latin typeface="Tw Cen MT"/>
            </a:endParaRPr>
          </a:p>
          <a:p>
            <a:pPr marL="342900" lvl="1" indent="-342265">
              <a:lnSpc>
                <a:spcPts val="2401"/>
              </a:lnSpc>
              <a:buClr>
                <a:srgbClr val="706F6F"/>
              </a:buClr>
              <a:buFont typeface="Arial"/>
              <a:buChar char="•"/>
            </a:pPr>
            <a:r>
              <a:rPr lang="en-US" sz="2000" b="1" strike="noStrike" spc="-1">
                <a:solidFill>
                  <a:srgbClr val="706F6F"/>
                </a:solidFill>
                <a:latin typeface="Tw Cen MT"/>
              </a:rPr>
              <a:t>Java SE 11 LTS </a:t>
            </a:r>
            <a:r>
              <a:rPr lang="en-US" sz="2000" b="0" strike="noStrike" spc="-1">
                <a:solidFill>
                  <a:srgbClr val="706F6F"/>
                </a:solidFill>
                <a:latin typeface="Tw Cen MT"/>
              </a:rPr>
              <a:t>(September 2018)</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12 (March 2019)</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13 (September 2019)</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14 (March 2020)</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15 (September 2020)</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Java SE 16 (March 2021)</a:t>
            </a:r>
            <a:endParaRPr lang="en-US" sz="2000" b="0" strike="noStrike" spc="-1">
              <a:latin typeface="Tw Cen MT"/>
            </a:endParaRPr>
          </a:p>
          <a:p>
            <a:pPr marL="342900" lvl="1" indent="-342265">
              <a:lnSpc>
                <a:spcPts val="2401"/>
              </a:lnSpc>
              <a:buClr>
                <a:srgbClr val="706F6F"/>
              </a:buClr>
              <a:buFont typeface="Arial"/>
              <a:buChar char="•"/>
            </a:pPr>
            <a:r>
              <a:rPr lang="en-US" sz="2000" b="1" strike="noStrike" spc="-1">
                <a:solidFill>
                  <a:srgbClr val="706F6F"/>
                </a:solidFill>
                <a:latin typeface="Tw Cen MT"/>
              </a:rPr>
              <a:t>Java SE 17 LTS </a:t>
            </a:r>
            <a:r>
              <a:rPr lang="en-US" sz="2000" b="0" strike="noStrike" spc="-1">
                <a:solidFill>
                  <a:srgbClr val="706F6F"/>
                </a:solidFill>
                <a:latin typeface="Tw Cen MT"/>
              </a:rPr>
              <a:t>(September 2021)</a:t>
            </a:r>
            <a:endParaRPr lang="en-US" sz="2000" b="0" strike="noStrike" spc="-1">
              <a:latin typeface="Tw Cen MT"/>
            </a:endParaRPr>
          </a:p>
          <a:p>
            <a:pPr marL="342900" indent="-342900">
              <a:buClr>
                <a:srgbClr val="706F6F"/>
              </a:buClr>
              <a:buFont typeface="Arial"/>
              <a:buChar char="•"/>
            </a:pPr>
            <a:r>
              <a:rPr lang="en-US" sz="2000" spc="-1">
                <a:solidFill>
                  <a:srgbClr val="706F6F"/>
                </a:solidFill>
                <a:latin typeface="TW Cen MT"/>
              </a:rPr>
              <a:t>Java SE 18 (March 2022)</a:t>
            </a:r>
            <a:endParaRPr lang="en-US" sz="2000" spc="-1">
              <a:solidFill>
                <a:srgbClr val="706F6F"/>
              </a:solidFill>
              <a:latin typeface="Tw Cen MT"/>
            </a:endParaRPr>
          </a:p>
          <a:p>
            <a:pPr marL="342900" lvl="1" indent="-342900">
              <a:buClr>
                <a:srgbClr val="706F6F"/>
              </a:buClr>
              <a:buFont typeface="Arial"/>
              <a:buChar char="•"/>
            </a:pPr>
            <a:r>
              <a:rPr lang="en-US" sz="2000" spc="-1">
                <a:solidFill>
                  <a:srgbClr val="706F6F"/>
                </a:solidFill>
                <a:latin typeface="TW Cen MT"/>
              </a:rPr>
              <a:t>Java SE 19 (September 2022)</a:t>
            </a:r>
            <a:endParaRPr lang="en-US"/>
          </a:p>
          <a:p>
            <a:pPr marL="342900" lvl="1" indent="-342900">
              <a:buClr>
                <a:srgbClr val="706F6F"/>
              </a:buClr>
              <a:buFont typeface="Arial"/>
              <a:buChar char="•"/>
            </a:pPr>
            <a:r>
              <a:rPr lang="en-US" sz="2000" spc="-1">
                <a:solidFill>
                  <a:srgbClr val="706F6F"/>
                </a:solidFill>
                <a:latin typeface="TW Cen MT"/>
              </a:rPr>
              <a:t>Java SE 20 (March 2023)</a:t>
            </a:r>
            <a:endParaRPr lang="en-US"/>
          </a:p>
          <a:p>
            <a:pPr marL="342900" lvl="1" indent="-342900">
              <a:buClr>
                <a:srgbClr val="706F6F"/>
              </a:buClr>
              <a:buFont typeface="Arial"/>
              <a:buChar char="•"/>
            </a:pPr>
            <a:r>
              <a:rPr lang="en-US" sz="2000" b="1" spc="-1">
                <a:solidFill>
                  <a:srgbClr val="706F6F"/>
                </a:solidFill>
                <a:latin typeface="TW Cen MT"/>
              </a:rPr>
              <a:t>Java SE 21 LTS </a:t>
            </a:r>
            <a:r>
              <a:rPr lang="en-US" sz="2000" spc="-1">
                <a:solidFill>
                  <a:srgbClr val="706F6F"/>
                </a:solidFill>
                <a:latin typeface="TW Cen MT"/>
              </a:rPr>
              <a:t>(September 2023)</a:t>
            </a:r>
            <a:endParaRPr lang="en-US"/>
          </a:p>
          <a:p>
            <a:pPr marL="342900" lvl="1" indent="-342265">
              <a:lnSpc>
                <a:spcPts val="2401"/>
              </a:lnSpc>
              <a:buClr>
                <a:srgbClr val="706F6F"/>
              </a:buClr>
              <a:buFont typeface="Arial"/>
              <a:buChar char="•"/>
            </a:pPr>
            <a:endParaRPr lang="en-US" sz="2000" b="0" strike="noStrike" spc="-1">
              <a:solidFill>
                <a:srgbClr val="706F6F"/>
              </a:solidFill>
              <a:latin typeface="Tw Cen MT"/>
            </a:endParaRPr>
          </a:p>
          <a:p>
            <a:pPr>
              <a:lnSpc>
                <a:spcPct val="100000"/>
              </a:lnSpc>
            </a:pPr>
            <a:endParaRPr lang="en-US" sz="2000" b="0" strike="noStrike" spc="-1">
              <a:latin typeface="Tw Cen MT"/>
            </a:endParaRPr>
          </a:p>
          <a:p>
            <a:pPr>
              <a:tabLst>
                <a:tab pos="0" algn="l"/>
              </a:tabLst>
            </a:pPr>
            <a:endParaRPr lang="en-US" sz="2000" b="0" strike="noStrike" spc="-1">
              <a:latin typeface="Tw Cen MT"/>
            </a:endParaRPr>
          </a:p>
          <a:p>
            <a:pPr>
              <a:lnSpc>
                <a:spcPts val="2401"/>
              </a:lnSpc>
              <a:tabLst>
                <a:tab pos="0" algn="l"/>
              </a:tabLst>
            </a:pPr>
            <a:endParaRPr lang="en-US" sz="2000" b="0" strike="noStrike" spc="-1">
              <a:latin typeface="Tw Cen MT"/>
            </a:endParaRPr>
          </a:p>
          <a:p>
            <a:pPr>
              <a:tabLst>
                <a:tab pos="0" algn="l"/>
              </a:tabLst>
            </a:pPr>
            <a:endParaRPr lang="en-US" sz="2000" spc="-1">
              <a:latin typeface="Tw Cen MT"/>
            </a:endParaRPr>
          </a:p>
        </p:txBody>
      </p:sp>
      <p:sp>
        <p:nvSpPr>
          <p:cNvPr id="40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Which Version of JAVA do you Use ?</a:t>
            </a:r>
            <a:endParaRPr lang="en-US" sz="4000" b="0" strike="noStrike" spc="-1">
              <a:latin typeface="Tw Cen MT"/>
            </a:endParaRPr>
          </a:p>
        </p:txBody>
      </p:sp>
      <p:sp>
        <p:nvSpPr>
          <p:cNvPr id="40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B6BE72FE-84B2-4F65-BDA8-64019ECDC174}" type="slidenum">
              <a:rPr lang="en-GB" sz="1200" b="1" strike="noStrike" spc="-1">
                <a:solidFill>
                  <a:srgbClr val="1434A0"/>
                </a:solidFill>
                <a:latin typeface="Tw Cen MT"/>
              </a:rPr>
              <a:t>5</a:t>
            </a:fld>
            <a:endParaRPr lang="en-US" sz="1200" b="0" strike="noStrike" spc="-1">
              <a:latin typeface="Tw Cen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885825" lvl="4" indent="-342265">
              <a:lnSpc>
                <a:spcPts val="2401"/>
              </a:lnSpc>
              <a:buClr>
                <a:srgbClr val="0080C9"/>
              </a:buClr>
              <a:buSzPct val="80000"/>
              <a:buFont typeface="Arial"/>
              <a:buChar char="•"/>
            </a:pPr>
            <a:r>
              <a:rPr lang="en-US" sz="2000" b="0" strike="noStrike" spc="-1">
                <a:solidFill>
                  <a:srgbClr val="706F6F"/>
                </a:solidFill>
                <a:latin typeface="Tw Cen MT"/>
              </a:rPr>
              <a:t>Introduce modularization</a:t>
            </a:r>
            <a:r>
              <a:rPr lang="en-US" sz="2000" spc="-1">
                <a:solidFill>
                  <a:srgbClr val="706F6F"/>
                </a:solidFill>
                <a:latin typeface="Tw Cen MT"/>
              </a:rPr>
              <a:t> </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Unit of modularization is jar file and it represents a module</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Refactoring JDK</a:t>
            </a:r>
            <a:endParaRPr lang="en-US" sz="2000" b="0" strike="noStrike" spc="-1">
              <a:latin typeface="Tw Cen MT"/>
            </a:endParaRPr>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Determine which </a:t>
            </a:r>
            <a:r>
              <a:rPr lang="en-US" sz="2000" b="0" strike="noStrike" spc="-1" err="1">
                <a:solidFill>
                  <a:srgbClr val="706F6F"/>
                </a:solidFill>
                <a:latin typeface="Tw Cen MT"/>
              </a:rPr>
              <a:t>api</a:t>
            </a:r>
            <a:r>
              <a:rPr lang="en-US" sz="2000" b="0" strike="noStrike" spc="-1">
                <a:solidFill>
                  <a:srgbClr val="706F6F"/>
                </a:solidFill>
                <a:latin typeface="Tw Cen MT"/>
              </a:rPr>
              <a:t> are critical and need to be implemented inside of </a:t>
            </a:r>
            <a:r>
              <a:rPr lang="en-US" sz="2000" b="0" strike="noStrike" spc="-1" err="1">
                <a:solidFill>
                  <a:srgbClr val="706F6F"/>
                </a:solidFill>
                <a:latin typeface="Tw Cen MT"/>
              </a:rPr>
              <a:t>jdk</a:t>
            </a:r>
            <a:endParaRPr lang="en-US" sz="2000" b="0" strike="noStrike" spc="-1" err="1">
              <a:latin typeface="Tw Cen MT"/>
            </a:endParaRPr>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Determine which </a:t>
            </a:r>
            <a:r>
              <a:rPr lang="en-US" sz="2000" b="0" strike="noStrike" spc="-1" err="1">
                <a:solidFill>
                  <a:srgbClr val="706F6F"/>
                </a:solidFill>
                <a:latin typeface="Tw Cen MT"/>
              </a:rPr>
              <a:t>api</a:t>
            </a:r>
            <a:r>
              <a:rPr lang="en-US" sz="2000" b="0" strike="noStrike" spc="-1">
                <a:solidFill>
                  <a:srgbClr val="706F6F"/>
                </a:solidFill>
                <a:latin typeface="Tw Cen MT"/>
              </a:rPr>
              <a:t> are non-critical and can be implemented outside of </a:t>
            </a:r>
            <a:r>
              <a:rPr lang="en-US" sz="2000" b="0" strike="noStrike" spc="-1" err="1">
                <a:solidFill>
                  <a:srgbClr val="706F6F"/>
                </a:solidFill>
                <a:latin typeface="Tw Cen MT"/>
              </a:rPr>
              <a:t>jdk</a:t>
            </a:r>
            <a:r>
              <a:rPr lang="en-US" sz="2000" b="0" strike="noStrike" spc="-1">
                <a:solidFill>
                  <a:srgbClr val="706F6F"/>
                </a:solidFill>
                <a:latin typeface="Tw Cen MT"/>
              </a:rPr>
              <a:t> (</a:t>
            </a:r>
            <a:r>
              <a:rPr lang="en-US" sz="2000" b="0" strike="noStrike" spc="-1" err="1">
                <a:solidFill>
                  <a:srgbClr val="706F6F"/>
                </a:solidFill>
                <a:latin typeface="Tw Cen MT"/>
              </a:rPr>
              <a:t>jaxb</a:t>
            </a:r>
            <a:r>
              <a:rPr lang="en-US" sz="2000" b="0" strike="noStrike" spc="-1">
                <a:solidFill>
                  <a:srgbClr val="706F6F"/>
                </a:solidFill>
                <a:latin typeface="Tw Cen MT"/>
              </a:rPr>
              <a:t> for example)</a:t>
            </a:r>
            <a:endParaRPr lang="en-US" sz="2000" b="0" strike="noStrike" spc="-1">
              <a:latin typeface="Tw Cen MT"/>
            </a:endParaRPr>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Determine which </a:t>
            </a:r>
            <a:r>
              <a:rPr lang="en-US" sz="2000" b="0" strike="noStrike" spc="-1" err="1">
                <a:solidFill>
                  <a:srgbClr val="706F6F"/>
                </a:solidFill>
                <a:latin typeface="Tw Cen MT"/>
              </a:rPr>
              <a:t>api</a:t>
            </a:r>
            <a:r>
              <a:rPr lang="en-US" sz="2000" b="0" strike="noStrike" spc="-1">
                <a:solidFill>
                  <a:srgbClr val="706F6F"/>
                </a:solidFill>
                <a:latin typeface="Tw Cen MT"/>
              </a:rPr>
              <a:t> are not needed and can be deprecated or deleted</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JDK 9 consists of modules that are placed on module path</a:t>
            </a:r>
            <a:endParaRPr lang="en-US" sz="2000" b="0" strike="noStrike" spc="-1">
              <a:latin typeface="Tw Cen MT"/>
            </a:endParaRPr>
          </a:p>
          <a:p>
            <a:pPr marL="885825" lvl="4" indent="-342265">
              <a:lnSpc>
                <a:spcPts val="2401"/>
              </a:lnSpc>
              <a:buClr>
                <a:srgbClr val="0080C9"/>
              </a:buClr>
              <a:buSzPct val="80000"/>
              <a:buFont typeface="Arial"/>
              <a:buChar char="•"/>
            </a:pPr>
            <a:r>
              <a:rPr lang="en-US" sz="2000" b="0" strike="noStrike" spc="-1">
                <a:solidFill>
                  <a:srgbClr val="706F6F"/>
                </a:solidFill>
                <a:latin typeface="Tw Cen MT"/>
              </a:rPr>
              <a:t>Module is created by adding module-info.java (which is not a typical java file) to the route of the project</a:t>
            </a:r>
          </a:p>
          <a:p>
            <a:pPr marL="885825" lvl="4" indent="-342265">
              <a:lnSpc>
                <a:spcPts val="2401"/>
              </a:lnSpc>
              <a:buClr>
                <a:srgbClr val="0080C9"/>
              </a:buClr>
              <a:buSzPct val="80000"/>
              <a:buFont typeface="Arial"/>
              <a:buChar char="•"/>
            </a:pPr>
            <a:r>
              <a:rPr lang="en-US" sz="2000" spc="-1">
                <a:solidFill>
                  <a:srgbClr val="706F6F"/>
                </a:solidFill>
                <a:latin typeface="Tw Cen MT"/>
              </a:rPr>
              <a:t>Main motive for modules is encapsulation, plain and simple. More on this in few slides</a:t>
            </a:r>
          </a:p>
        </p:txBody>
      </p:sp>
      <p:sp>
        <p:nvSpPr>
          <p:cNvPr id="561"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Project JIGSAW </a:t>
            </a:r>
            <a:endParaRPr lang="en-US" sz="4000" b="0" strike="noStrike" spc="-1">
              <a:latin typeface="Tw Cen MT"/>
            </a:endParaRPr>
          </a:p>
        </p:txBody>
      </p:sp>
      <p:sp>
        <p:nvSpPr>
          <p:cNvPr id="562"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509CA1AE-6E01-4402-B927-EE438E344D3D}" type="slidenum">
              <a:rPr lang="en-GB" sz="1200" b="1" strike="noStrike" spc="-1">
                <a:solidFill>
                  <a:srgbClr val="1434A0"/>
                </a:solidFill>
                <a:latin typeface="Tw Cen MT"/>
              </a:rPr>
              <a:t>50</a:t>
            </a:fld>
            <a:endParaRPr lang="en-US" sz="1200" b="0" strike="noStrike" spc="-1">
              <a:latin typeface="Tw Cen M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Arial"/>
              <a:buChar char="•"/>
            </a:pPr>
            <a:r>
              <a:rPr lang="en-US" sz="2000" b="0" strike="noStrike" spc="-1">
                <a:solidFill>
                  <a:srgbClr val="706F6F"/>
                </a:solidFill>
                <a:latin typeface="Tw Cen MT"/>
              </a:rPr>
              <a:t>Module is a grouping of code in Java this is a collection of packages</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The module can also contain native code, resources and configuration data</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Module declaration:</a:t>
            </a:r>
            <a:endParaRPr lang="en-US" sz="2000" b="0" strike="noStrike" spc="-1">
              <a:latin typeface="Tw Cen MT"/>
            </a:endParaRPr>
          </a:p>
          <a:p>
            <a:pPr marL="1057320" lvl="5" indent="-342360">
              <a:lnSpc>
                <a:spcPts val="2401"/>
              </a:lnSpc>
              <a:buClr>
                <a:srgbClr val="0095DB"/>
              </a:buClr>
              <a:buSzPct val="80000"/>
              <a:buFont typeface="Arial"/>
              <a:buChar char="•"/>
            </a:pPr>
            <a:r>
              <a:rPr lang="en-US" sz="2000" b="0" strike="noStrike" spc="-1">
                <a:solidFill>
                  <a:srgbClr val="FF0000"/>
                </a:solidFill>
                <a:latin typeface="Tw Cen MT"/>
              </a:rPr>
              <a:t>module</a:t>
            </a:r>
            <a:r>
              <a:rPr lang="en-US" sz="2000" b="0" strike="noStrike" spc="-1">
                <a:solidFill>
                  <a:srgbClr val="706F6F"/>
                </a:solidFill>
                <a:latin typeface="Tw Cen MT"/>
              </a:rPr>
              <a:t> com.levi9.code9 {}</a:t>
            </a:r>
            <a:endParaRPr lang="en-US" sz="2000" b="0" strike="noStrike" spc="-1">
              <a:latin typeface="Tw Cen MT"/>
            </a:endParaRPr>
          </a:p>
          <a:p>
            <a:pPr marL="1057320" lvl="5" indent="-342360">
              <a:lnSpc>
                <a:spcPts val="2401"/>
              </a:lnSpc>
              <a:buClr>
                <a:srgbClr val="0095DB"/>
              </a:buClr>
              <a:buSzPct val="80000"/>
              <a:buFont typeface="Arial"/>
              <a:buChar char="•"/>
            </a:pPr>
            <a:r>
              <a:rPr lang="en-US" sz="2000" b="0" strike="noStrike" spc="-1">
                <a:solidFill>
                  <a:srgbClr val="FF0000"/>
                </a:solidFill>
                <a:latin typeface="Tw Cen MT"/>
              </a:rPr>
              <a:t>module-info.java </a:t>
            </a:r>
            <a:r>
              <a:rPr lang="en-US" sz="2000" b="0" strike="noStrike" spc="-1">
                <a:solidFill>
                  <a:srgbClr val="706F6F"/>
                </a:solidFill>
                <a:latin typeface="Tw Cen MT"/>
              </a:rPr>
              <a:t>must contain this file and it doesn’t interact with other java classes</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Module dependencies module com.levi9.code9 { </a:t>
            </a:r>
            <a:r>
              <a:rPr lang="en-US" sz="2000" b="0" strike="noStrike" spc="-1">
                <a:solidFill>
                  <a:srgbClr val="FF0000"/>
                </a:solidFill>
                <a:latin typeface="Tw Cen MT"/>
              </a:rPr>
              <a:t>requires</a:t>
            </a:r>
            <a:r>
              <a:rPr lang="en-US" sz="2000" b="0" strike="noStrike" spc="-1">
                <a:solidFill>
                  <a:srgbClr val="706F6F"/>
                </a:solidFill>
                <a:latin typeface="Tw Cen MT"/>
              </a:rPr>
              <a:t> com.levi9.other</a:t>
            </a:r>
            <a:endParaRPr lang="en-US" sz="2000" b="0" strike="noStrike" spc="-1">
              <a:latin typeface="Tw Cen MT"/>
            </a:endParaRPr>
          </a:p>
          <a:p>
            <a:pPr marL="361800">
              <a:lnSpc>
                <a:spcPts val="2401"/>
              </a:lnSpc>
              <a:tabLst>
                <a:tab pos="0" algn="l"/>
              </a:tabLst>
            </a:pPr>
            <a:r>
              <a:rPr lang="en-US" sz="2000" b="0" strike="noStrike" spc="-1">
                <a:solidFill>
                  <a:srgbClr val="706F6F"/>
                </a:solidFill>
                <a:latin typeface="Tw Cen MT"/>
              </a:rPr>
              <a:t>						  </a:t>
            </a:r>
            <a:r>
              <a:rPr lang="en-US" sz="2000" b="0" strike="noStrike" spc="-1">
                <a:solidFill>
                  <a:srgbClr val="FF0000"/>
                </a:solidFill>
                <a:latin typeface="Tw Cen MT"/>
              </a:rPr>
              <a:t>requires</a:t>
            </a:r>
            <a:r>
              <a:rPr lang="en-US" sz="2000" b="0" strike="noStrike" spc="-1">
                <a:solidFill>
                  <a:srgbClr val="706F6F"/>
                </a:solidFill>
                <a:latin typeface="Tw Cen MT"/>
              </a:rPr>
              <a:t> java.sql}</a:t>
            </a:r>
            <a:endParaRPr lang="en-US" sz="2000" b="0" strike="noStrike" spc="-1">
              <a:latin typeface="Tw Cen MT"/>
            </a:endParaRPr>
          </a:p>
          <a:p>
            <a:pPr marL="1057320" lvl="5" indent="-342360">
              <a:lnSpc>
                <a:spcPts val="2401"/>
              </a:lnSpc>
              <a:buClr>
                <a:srgbClr val="0095DB"/>
              </a:buClr>
              <a:buSzPct val="80000"/>
              <a:buFont typeface="Arial"/>
              <a:buChar char="•"/>
              <a:tabLst>
                <a:tab pos="0" algn="l"/>
              </a:tabLst>
            </a:pPr>
            <a:r>
              <a:rPr lang="en-US" sz="2000" b="0" strike="noStrike" spc="-1">
                <a:solidFill>
                  <a:srgbClr val="706F6F"/>
                </a:solidFill>
                <a:latin typeface="Tw Cen MT"/>
              </a:rPr>
              <a:t>Our module is dependent on com.levi9.other and java.sql module</a:t>
            </a: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ts val="2401"/>
              </a:lnSpc>
              <a:tabLst>
                <a:tab pos="0" algn="l"/>
              </a:tabLst>
            </a:pPr>
            <a:endParaRPr lang="en-US" sz="2000" b="0" strike="noStrike" spc="-1">
              <a:latin typeface="Tw Cen MT"/>
            </a:endParaRPr>
          </a:p>
        </p:txBody>
      </p:sp>
      <p:sp>
        <p:nvSpPr>
          <p:cNvPr id="56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MODULES</a:t>
            </a:r>
            <a:endParaRPr lang="en-US" sz="4000" b="0" strike="noStrike" spc="-1">
              <a:latin typeface="Tw Cen MT"/>
            </a:endParaRPr>
          </a:p>
        </p:txBody>
      </p:sp>
      <p:sp>
        <p:nvSpPr>
          <p:cNvPr id="56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2CDBD3F-FF2D-4C96-84A5-48C87BF98934}" type="slidenum">
              <a:rPr lang="en-GB" sz="1200" b="1" strike="noStrike" spc="-1">
                <a:solidFill>
                  <a:srgbClr val="1434A0"/>
                </a:solidFill>
                <a:latin typeface="Tw Cen MT"/>
              </a:rPr>
              <a:t>51</a:t>
            </a:fld>
            <a:endParaRPr lang="en-US" sz="1200" b="0" strike="noStrike" spc="-1">
              <a:latin typeface="Tw Cen MT"/>
            </a:endParaRPr>
          </a:p>
        </p:txBody>
      </p:sp>
      <p:sp>
        <p:nvSpPr>
          <p:cNvPr id="566" name="CustomShape 4"/>
          <p:cNvSpPr/>
          <p:nvPr/>
        </p:nvSpPr>
        <p:spPr>
          <a:xfrm>
            <a:off x="6984360" y="4085640"/>
            <a:ext cx="191556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com.levi9.code9</a:t>
            </a:r>
            <a:endParaRPr lang="en-US" sz="1600" b="0" strike="noStrike" spc="-1">
              <a:latin typeface="Tw Cen MT"/>
            </a:endParaRPr>
          </a:p>
        </p:txBody>
      </p:sp>
      <p:sp>
        <p:nvSpPr>
          <p:cNvPr id="567" name="CustomShape 5"/>
          <p:cNvSpPr/>
          <p:nvPr/>
        </p:nvSpPr>
        <p:spPr>
          <a:xfrm>
            <a:off x="5875560" y="5165280"/>
            <a:ext cx="158472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com.levi9.other</a:t>
            </a:r>
            <a:endParaRPr lang="en-US" sz="1600" b="0" strike="noStrike" spc="-1">
              <a:latin typeface="Tw Cen MT"/>
            </a:endParaRPr>
          </a:p>
        </p:txBody>
      </p:sp>
      <p:sp>
        <p:nvSpPr>
          <p:cNvPr id="568" name="CustomShape 6"/>
          <p:cNvSpPr/>
          <p:nvPr/>
        </p:nvSpPr>
        <p:spPr>
          <a:xfrm>
            <a:off x="8643240" y="5165280"/>
            <a:ext cx="158472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java.sql</a:t>
            </a:r>
            <a:endParaRPr lang="en-US" sz="1600" b="0" strike="noStrike" spc="-1">
              <a:latin typeface="Tw Cen MT"/>
            </a:endParaRPr>
          </a:p>
        </p:txBody>
      </p:sp>
      <p:sp>
        <p:nvSpPr>
          <p:cNvPr id="569" name="CustomShape 7"/>
          <p:cNvSpPr/>
          <p:nvPr/>
        </p:nvSpPr>
        <p:spPr>
          <a:xfrm flipH="1">
            <a:off x="6983640" y="4494240"/>
            <a:ext cx="330120" cy="67032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
        <p:nvSpPr>
          <p:cNvPr id="570" name="CustomShape 8"/>
          <p:cNvSpPr/>
          <p:nvPr/>
        </p:nvSpPr>
        <p:spPr>
          <a:xfrm>
            <a:off x="8643240" y="4494240"/>
            <a:ext cx="577800" cy="67032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MODULE DEPENDENCY GRAPH</a:t>
            </a:r>
            <a:endParaRPr lang="en-US" sz="4000" b="0" strike="noStrike" spc="-1">
              <a:latin typeface="Tw Cen MT"/>
            </a:endParaRPr>
          </a:p>
        </p:txBody>
      </p:sp>
      <p:sp>
        <p:nvSpPr>
          <p:cNvPr id="572"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858E8DA1-A7CA-429D-98F3-5DC2CC5ED1C7}" type="slidenum">
              <a:rPr lang="en-GB" sz="1200" b="1" strike="noStrike" spc="-1">
                <a:solidFill>
                  <a:srgbClr val="1434A0"/>
                </a:solidFill>
                <a:latin typeface="Tw Cen MT"/>
              </a:rPr>
              <a:t>52</a:t>
            </a:fld>
            <a:endParaRPr lang="en-US" sz="1200" b="0" strike="noStrike" spc="-1">
              <a:latin typeface="Tw Cen MT"/>
            </a:endParaRPr>
          </a:p>
        </p:txBody>
      </p:sp>
      <p:sp>
        <p:nvSpPr>
          <p:cNvPr id="573" name="CustomShape 3"/>
          <p:cNvSpPr/>
          <p:nvPr/>
        </p:nvSpPr>
        <p:spPr>
          <a:xfrm>
            <a:off x="3006000" y="1624680"/>
            <a:ext cx="191556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com.levi9.code9</a:t>
            </a:r>
            <a:endParaRPr lang="en-US" sz="1600" b="0" strike="noStrike" spc="-1">
              <a:latin typeface="Tw Cen MT"/>
            </a:endParaRPr>
          </a:p>
        </p:txBody>
      </p:sp>
      <p:sp>
        <p:nvSpPr>
          <p:cNvPr id="574" name="CustomShape 4"/>
          <p:cNvSpPr/>
          <p:nvPr/>
        </p:nvSpPr>
        <p:spPr>
          <a:xfrm>
            <a:off x="612720" y="3168360"/>
            <a:ext cx="158472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com.levi9.other</a:t>
            </a:r>
            <a:endParaRPr lang="en-US" sz="1600" b="0" strike="noStrike" spc="-1">
              <a:latin typeface="Tw Cen MT"/>
            </a:endParaRPr>
          </a:p>
        </p:txBody>
      </p:sp>
      <p:sp>
        <p:nvSpPr>
          <p:cNvPr id="575" name="CustomShape 5"/>
          <p:cNvSpPr/>
          <p:nvPr/>
        </p:nvSpPr>
        <p:spPr>
          <a:xfrm>
            <a:off x="5729760" y="3224880"/>
            <a:ext cx="1584720" cy="4078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java.sql</a:t>
            </a:r>
            <a:endParaRPr lang="en-US" sz="1600" b="0" strike="noStrike" spc="-1">
              <a:latin typeface="Tw Cen MT"/>
            </a:endParaRPr>
          </a:p>
        </p:txBody>
      </p:sp>
      <p:sp>
        <p:nvSpPr>
          <p:cNvPr id="576" name="CustomShape 6"/>
          <p:cNvSpPr/>
          <p:nvPr/>
        </p:nvSpPr>
        <p:spPr>
          <a:xfrm flipH="1">
            <a:off x="1828800" y="2032920"/>
            <a:ext cx="1243440" cy="113472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
        <p:nvSpPr>
          <p:cNvPr id="577" name="CustomShape 7"/>
          <p:cNvSpPr/>
          <p:nvPr/>
        </p:nvSpPr>
        <p:spPr>
          <a:xfrm>
            <a:off x="4732560" y="2032920"/>
            <a:ext cx="1362600" cy="1190880"/>
          </a:xfrm>
          <a:custGeom>
            <a:avLst/>
            <a:gdLst/>
            <a:ahLst/>
            <a:cxnLst/>
            <a:rect l="l" t="t" r="r" b="b"/>
            <a:pathLst>
              <a:path w="21600" h="21600">
                <a:moveTo>
                  <a:pt x="0" y="0"/>
                </a:moveTo>
                <a:lnTo>
                  <a:pt x="21600" y="21600"/>
                </a:lnTo>
              </a:path>
            </a:pathLst>
          </a:custGeom>
          <a:noFill/>
          <a:ln>
            <a:solidFill>
              <a:srgbClr val="A8A8A8"/>
            </a:solidFill>
            <a:tailEnd type="triangle" w="med" len="med"/>
          </a:ln>
        </p:spPr>
        <p:style>
          <a:lnRef idx="1">
            <a:schemeClr val="accent1"/>
          </a:lnRef>
          <a:fillRef idx="0">
            <a:schemeClr val="accent1"/>
          </a:fillRef>
          <a:effectRef idx="0">
            <a:schemeClr val="accent1"/>
          </a:effectRef>
          <a:fontRef idx="minor"/>
        </p:style>
      </p:sp>
      <p:sp>
        <p:nvSpPr>
          <p:cNvPr id="578" name="CustomShape 8"/>
          <p:cNvSpPr/>
          <p:nvPr/>
        </p:nvSpPr>
        <p:spPr>
          <a:xfrm>
            <a:off x="3104640" y="4784400"/>
            <a:ext cx="1730880" cy="456480"/>
          </a:xfrm>
          <a:prstGeom prst="roundRect">
            <a:avLst>
              <a:gd name="adj" fmla="val 16667"/>
            </a:avLst>
          </a:prstGeom>
          <a:solidFill>
            <a:schemeClr val="bg1"/>
          </a:solidFill>
          <a:ln w="6480">
            <a:solidFill>
              <a:schemeClr val="accent1"/>
            </a:solidFill>
          </a:ln>
        </p:spPr>
        <p:style>
          <a:lnRef idx="2">
            <a:schemeClr val="accent1">
              <a:shade val="50000"/>
            </a:schemeClr>
          </a:lnRef>
          <a:fillRef idx="1">
            <a:schemeClr val="accent1"/>
          </a:fillRef>
          <a:effectRef idx="0">
            <a:schemeClr val="accent1"/>
          </a:effectRef>
          <a:fontRef idx="minor"/>
        </p:style>
        <p:txBody>
          <a:bodyPr lIns="36000" tIns="36000" rIns="36000" bIns="36000">
            <a:noAutofit/>
          </a:bodyPr>
          <a:lstStyle/>
          <a:p>
            <a:pPr algn="ctr">
              <a:lnSpc>
                <a:spcPct val="90000"/>
              </a:lnSpc>
            </a:pPr>
            <a:r>
              <a:rPr lang="en-US" sz="1600" b="0" strike="noStrike" spc="-1">
                <a:solidFill>
                  <a:srgbClr val="706F6F"/>
                </a:solidFill>
                <a:latin typeface="Tw Cen MT"/>
                <a:ea typeface="DejaVu Sans"/>
              </a:rPr>
              <a:t>java.base</a:t>
            </a:r>
            <a:endParaRPr lang="en-US" sz="1600" b="0" strike="noStrike" spc="-1">
              <a:latin typeface="Tw Cen MT"/>
            </a:endParaRPr>
          </a:p>
        </p:txBody>
      </p:sp>
      <p:sp>
        <p:nvSpPr>
          <p:cNvPr id="579" name="CustomShape 9"/>
          <p:cNvSpPr/>
          <p:nvPr/>
        </p:nvSpPr>
        <p:spPr>
          <a:xfrm>
            <a:off x="1741320" y="3557160"/>
            <a:ext cx="1453320" cy="1226520"/>
          </a:xfrm>
          <a:custGeom>
            <a:avLst/>
            <a:gdLst/>
            <a:ahLst/>
            <a:cxnLst/>
            <a:rect l="l" t="t" r="r" b="b"/>
            <a:pathLst>
              <a:path w="21600" h="21600">
                <a:moveTo>
                  <a:pt x="0" y="0"/>
                </a:moveTo>
                <a:lnTo>
                  <a:pt x="21600" y="21600"/>
                </a:lnTo>
              </a:path>
            </a:pathLst>
          </a:custGeom>
          <a:noFill/>
          <a:ln>
            <a:solidFill>
              <a:srgbClr val="10309F"/>
            </a:solidFill>
            <a:tailEnd type="triangle" w="med" len="med"/>
          </a:ln>
        </p:spPr>
        <p:style>
          <a:lnRef idx="1">
            <a:schemeClr val="accent1"/>
          </a:lnRef>
          <a:fillRef idx="0">
            <a:schemeClr val="accent1"/>
          </a:fillRef>
          <a:effectRef idx="0">
            <a:schemeClr val="accent1"/>
          </a:effectRef>
          <a:fontRef idx="minor"/>
        </p:style>
      </p:sp>
      <p:sp>
        <p:nvSpPr>
          <p:cNvPr id="580" name="CustomShape 10"/>
          <p:cNvSpPr/>
          <p:nvPr/>
        </p:nvSpPr>
        <p:spPr>
          <a:xfrm flipH="1">
            <a:off x="4738320" y="3633120"/>
            <a:ext cx="1399680" cy="1150200"/>
          </a:xfrm>
          <a:custGeom>
            <a:avLst/>
            <a:gdLst/>
            <a:ahLst/>
            <a:cxnLst/>
            <a:rect l="l" t="t" r="r" b="b"/>
            <a:pathLst>
              <a:path w="21600" h="21600">
                <a:moveTo>
                  <a:pt x="0" y="0"/>
                </a:moveTo>
                <a:lnTo>
                  <a:pt x="21600" y="21600"/>
                </a:lnTo>
              </a:path>
            </a:pathLst>
          </a:custGeom>
          <a:noFill/>
          <a:ln>
            <a:solidFill>
              <a:srgbClr val="10309F"/>
            </a:solidFill>
            <a:tailEnd type="triangle" w="med" len="med"/>
          </a:ln>
        </p:spPr>
        <p:style>
          <a:lnRef idx="1">
            <a:schemeClr val="accent1"/>
          </a:lnRef>
          <a:fillRef idx="0">
            <a:schemeClr val="accent1"/>
          </a:fillRef>
          <a:effectRef idx="0">
            <a:schemeClr val="accent1"/>
          </a:effectRef>
          <a:fontRef idx="minor"/>
        </p:style>
      </p:sp>
      <p:sp>
        <p:nvSpPr>
          <p:cNvPr id="581" name="CustomShape 11"/>
          <p:cNvSpPr/>
          <p:nvPr/>
        </p:nvSpPr>
        <p:spPr>
          <a:xfrm>
            <a:off x="3963960" y="2032920"/>
            <a:ext cx="5760" cy="2750400"/>
          </a:xfrm>
          <a:custGeom>
            <a:avLst/>
            <a:gdLst/>
            <a:ahLst/>
            <a:cxnLst/>
            <a:rect l="l" t="t" r="r" b="b"/>
            <a:pathLst>
              <a:path w="21600" h="21600">
                <a:moveTo>
                  <a:pt x="0" y="0"/>
                </a:moveTo>
                <a:lnTo>
                  <a:pt x="21600" y="21600"/>
                </a:lnTo>
              </a:path>
            </a:pathLst>
          </a:custGeom>
          <a:noFill/>
          <a:ln>
            <a:solidFill>
              <a:srgbClr val="10309F"/>
            </a:solidFill>
            <a:tailEnd type="triangle" w="med" len="med"/>
          </a:ln>
        </p:spPr>
        <p:style>
          <a:lnRef idx="1">
            <a:schemeClr val="accent1"/>
          </a:lnRef>
          <a:fillRef idx="0">
            <a:schemeClr val="accent1"/>
          </a:fillRef>
          <a:effectRef idx="0">
            <a:schemeClr val="accent1"/>
          </a:effectRef>
          <a:fontRef idx="minor"/>
        </p:style>
      </p:sp>
      <p:sp>
        <p:nvSpPr>
          <p:cNvPr id="582" name="CustomShape 12"/>
          <p:cNvSpPr/>
          <p:nvPr/>
        </p:nvSpPr>
        <p:spPr>
          <a:xfrm>
            <a:off x="5729760" y="4229280"/>
            <a:ext cx="1409760" cy="28512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US" sz="1400" b="0" strike="noStrike" spc="-1">
                <a:solidFill>
                  <a:srgbClr val="706F6F"/>
                </a:solidFill>
                <a:latin typeface="Tw Cen MT"/>
                <a:ea typeface="DejaVu Sans"/>
              </a:rPr>
              <a:t>implicit</a:t>
            </a:r>
            <a:endParaRPr lang="en-US" sz="1400" b="0" strike="noStrike" spc="-1">
              <a:latin typeface="Tw Cen MT"/>
            </a:endParaRPr>
          </a:p>
        </p:txBody>
      </p:sp>
      <p:sp>
        <p:nvSpPr>
          <p:cNvPr id="583" name="CustomShape 13"/>
          <p:cNvSpPr/>
          <p:nvPr/>
        </p:nvSpPr>
        <p:spPr>
          <a:xfrm>
            <a:off x="5321160" y="2120760"/>
            <a:ext cx="962280" cy="28512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US" sz="1400" b="0" strike="noStrike" spc="-1">
                <a:solidFill>
                  <a:srgbClr val="706F6F"/>
                </a:solidFill>
                <a:latin typeface="Tw Cen MT"/>
                <a:ea typeface="DejaVu Sans"/>
              </a:rPr>
              <a:t>explicit</a:t>
            </a:r>
            <a:endParaRPr lang="en-US" sz="1400" b="0" strike="noStrike" spc="-1">
              <a:latin typeface="Tw Cen MT"/>
            </a:endParaRPr>
          </a:p>
        </p:txBody>
      </p:sp>
      <p:sp>
        <p:nvSpPr>
          <p:cNvPr id="584" name="CustomShape 14"/>
          <p:cNvSpPr/>
          <p:nvPr/>
        </p:nvSpPr>
        <p:spPr>
          <a:xfrm>
            <a:off x="1751040" y="5447520"/>
            <a:ext cx="4639320" cy="68148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spAutoFit/>
          </a:bodyPr>
          <a:lstStyle/>
          <a:p>
            <a:pPr>
              <a:lnSpc>
                <a:spcPct val="100000"/>
              </a:lnSpc>
            </a:pPr>
            <a:r>
              <a:rPr lang="en-US" sz="2000" b="0" strike="noStrike" spc="-1">
                <a:solidFill>
                  <a:srgbClr val="706F6F"/>
                </a:solidFill>
                <a:latin typeface="Tw Cen MT"/>
                <a:ea typeface="DejaVu Sans"/>
              </a:rPr>
              <a:t>All modules depend on java.base module</a:t>
            </a:r>
            <a:endParaRPr lang="en-US" sz="2000" b="0" strike="noStrike" spc="-1">
              <a:latin typeface="Tw Cen 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Arial"/>
              <a:buChar char="•"/>
            </a:pPr>
            <a:r>
              <a:rPr lang="en-US" sz="2000" spc="-1">
                <a:solidFill>
                  <a:srgbClr val="706F6F"/>
                </a:solidFill>
                <a:latin typeface="Tw Cen MT"/>
              </a:rPr>
              <a:t>Encapsulation is a way to control what our code uses, imports and, most important, what part of our code is visible when using our code as a dependency</a:t>
            </a:r>
            <a:endParaRPr lang="en-US" sz="2000" b="0" strike="noStrike" spc="-1">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Well, what's the word private for? Private members are still visible via reflection. Encapsulation addresses this issue. Using keyword "opens" allows our private members to be seen via reflection like before.</a:t>
            </a:r>
          </a:p>
          <a:p>
            <a:pPr marL="704850" lvl="3" indent="-342265">
              <a:lnSpc>
                <a:spcPts val="2401"/>
              </a:lnSpc>
              <a:buClr>
                <a:srgbClr val="0069B4"/>
              </a:buClr>
              <a:buSzPct val="80000"/>
              <a:buFont typeface="Arial"/>
              <a:buChar char="•"/>
            </a:pPr>
            <a:r>
              <a:rPr lang="en-US" sz="2000" spc="-1">
                <a:solidFill>
                  <a:srgbClr val="706F6F"/>
                </a:solidFill>
                <a:latin typeface="Tw Cen MT"/>
              </a:rPr>
              <a:t>We can control which packages can use our code which is much appreciated feature by owners of proprietary libraries</a:t>
            </a:r>
          </a:p>
          <a:p>
            <a:pPr marL="704850" lvl="3" indent="-342265">
              <a:lnSpc>
                <a:spcPts val="2401"/>
              </a:lnSpc>
              <a:buClr>
                <a:srgbClr val="0069B4"/>
              </a:buClr>
              <a:buSzPct val="80000"/>
              <a:buFont typeface="Arial"/>
              <a:buChar char="•"/>
            </a:pPr>
            <a:r>
              <a:rPr lang="en-US" sz="2000" spc="-1">
                <a:solidFill>
                  <a:srgbClr val="706F6F"/>
                </a:solidFill>
                <a:latin typeface="Tw Cen MT"/>
              </a:rPr>
              <a:t>We can also loosely couple our abstract classes and interfaces with their implementations (that are present in completely different modules). Just the fact that the module is present in our </a:t>
            </a:r>
            <a:r>
              <a:rPr lang="en-US" sz="2000" spc="-1" err="1">
                <a:solidFill>
                  <a:srgbClr val="706F6F"/>
                </a:solidFill>
                <a:latin typeface="Tw Cen MT"/>
              </a:rPr>
              <a:t>classpath</a:t>
            </a:r>
            <a:r>
              <a:rPr lang="en-US" sz="2000" spc="-1">
                <a:solidFill>
                  <a:srgbClr val="706F6F"/>
                </a:solidFill>
                <a:latin typeface="Tw Cen MT"/>
              </a:rPr>
              <a:t> is enough to provide our interface with a default implementation.</a:t>
            </a:r>
            <a:endParaRPr lang="en-US" sz="2000" b="0" strike="noStrike" spc="-1">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We can also use the awesome feature called "layers"</a:t>
            </a:r>
            <a:endParaRPr lang="en-US" sz="2000" b="0" strike="noStrike" spc="-1">
              <a:solidFill>
                <a:srgbClr val="706F6F"/>
              </a:solidFill>
              <a:latin typeface="Tw Cen MT"/>
            </a:endParaRPr>
          </a:p>
          <a:p>
            <a:pPr marL="713740">
              <a:lnSpc>
                <a:spcPts val="2401"/>
              </a:lnSpc>
              <a:tabLst>
                <a:tab pos="0" algn="l"/>
              </a:tabLst>
            </a:pPr>
            <a:endParaRPr lang="en-US" sz="2000" b="0" strike="noStrike" spc="-1">
              <a:latin typeface="Tw Cen MT"/>
            </a:endParaRPr>
          </a:p>
          <a:p>
            <a:pPr marL="713740">
              <a:lnSpc>
                <a:spcPts val="2401"/>
              </a:lnSpc>
              <a:tabLst>
                <a:tab pos="0" algn="l"/>
              </a:tabLst>
            </a:pPr>
            <a:endParaRPr lang="en-US" sz="2000" spc="-1">
              <a:latin typeface="Tw Cen MT"/>
            </a:endParaRPr>
          </a:p>
        </p:txBody>
      </p:sp>
      <p:sp>
        <p:nvSpPr>
          <p:cNvPr id="56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cap="all" spc="-1">
                <a:solidFill>
                  <a:srgbClr val="1434A0"/>
                </a:solidFill>
                <a:latin typeface="Tw Cen MT"/>
              </a:rPr>
              <a:t>ENCAPSULATION – WHAT </a:t>
            </a:r>
            <a:r>
              <a:rPr lang="nl-NL" sz="4000" b="1" cap="all" spc="-1" err="1">
                <a:solidFill>
                  <a:srgbClr val="1434A0"/>
                </a:solidFill>
                <a:latin typeface="Tw Cen MT"/>
              </a:rPr>
              <a:t>and</a:t>
            </a:r>
            <a:r>
              <a:rPr lang="nl-NL" sz="4000" b="1" cap="all" spc="-1">
                <a:solidFill>
                  <a:srgbClr val="1434A0"/>
                </a:solidFill>
                <a:latin typeface="Tw Cen MT"/>
              </a:rPr>
              <a:t> </a:t>
            </a:r>
            <a:r>
              <a:rPr lang="nl-NL" sz="4000" b="1" cap="all" spc="-1" err="1">
                <a:solidFill>
                  <a:srgbClr val="1434A0"/>
                </a:solidFill>
                <a:latin typeface="Tw Cen MT"/>
              </a:rPr>
              <a:t>why</a:t>
            </a:r>
            <a:r>
              <a:rPr lang="nl-NL" sz="4000" b="1" cap="all" spc="-1">
                <a:solidFill>
                  <a:srgbClr val="1434A0"/>
                </a:solidFill>
                <a:latin typeface="Tw Cen MT"/>
              </a:rPr>
              <a:t>?</a:t>
            </a:r>
            <a:endParaRPr lang="en-US" sz="4000" b="0" strike="noStrike" spc="-1">
              <a:latin typeface="Tw Cen MT"/>
            </a:endParaRPr>
          </a:p>
        </p:txBody>
      </p:sp>
      <p:sp>
        <p:nvSpPr>
          <p:cNvPr id="56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2CDBD3F-FF2D-4C96-84A5-48C87BF98934}" type="slidenum">
              <a:rPr lang="en-GB" sz="1200" b="1" strike="noStrike" spc="-1">
                <a:solidFill>
                  <a:srgbClr val="1434A0"/>
                </a:solidFill>
                <a:latin typeface="Tw Cen MT"/>
              </a:rPr>
              <a:t>53</a:t>
            </a:fld>
            <a:endParaRPr lang="en-US" sz="1200" b="0" strike="noStrike" spc="-1">
              <a:latin typeface="Tw Cen MT"/>
            </a:endParaRPr>
          </a:p>
        </p:txBody>
      </p:sp>
    </p:spTree>
    <p:extLst>
      <p:ext uri="{BB962C8B-B14F-4D97-AF65-F5344CB8AC3E}">
        <p14:creationId xmlns:p14="http://schemas.microsoft.com/office/powerpoint/2010/main" val="3166714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704850" lvl="3" indent="-342265">
              <a:lnSpc>
                <a:spcPts val="2401"/>
              </a:lnSpc>
              <a:buClr>
                <a:srgbClr val="0069B4"/>
              </a:buClr>
              <a:buSzPct val="80000"/>
              <a:buFont typeface="Arial"/>
              <a:buChar char="•"/>
            </a:pPr>
            <a:r>
              <a:rPr lang="en-US" sz="2000" spc="-1">
                <a:solidFill>
                  <a:srgbClr val="706F6F"/>
                </a:solidFill>
                <a:latin typeface="Tw Cen MT"/>
              </a:rPr>
              <a:t>Imagine the problem: Your code has two dependencies, and both use a library X as a dependency as well. Way of working to this day on most projects is to put the latest version of X in your </a:t>
            </a:r>
            <a:r>
              <a:rPr lang="en-US" sz="2000" spc="-1" err="1">
                <a:solidFill>
                  <a:srgbClr val="706F6F"/>
                </a:solidFill>
                <a:latin typeface="Tw Cen MT"/>
              </a:rPr>
              <a:t>classpath</a:t>
            </a:r>
            <a:r>
              <a:rPr lang="en-US" sz="2000" spc="-1">
                <a:solidFill>
                  <a:srgbClr val="706F6F"/>
                </a:solidFill>
                <a:latin typeface="Tw Cen MT"/>
              </a:rPr>
              <a:t> and hope there are no new bugs or breaking changes</a:t>
            </a:r>
            <a:endParaRPr lang="en-US" sz="2000" spc="-1">
              <a:solidFill>
                <a:srgbClr val="000000"/>
              </a:solidFill>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Layers to the rescue (</a:t>
            </a:r>
            <a:r>
              <a:rPr lang="en-US" sz="2000" spc="-1" err="1">
                <a:solidFill>
                  <a:srgbClr val="706F6F"/>
                </a:solidFill>
                <a:latin typeface="Tw Cen MT"/>
              </a:rPr>
              <a:t>yaaaaay</a:t>
            </a:r>
            <a:r>
              <a:rPr lang="en-US" sz="2000" spc="-1">
                <a:solidFill>
                  <a:srgbClr val="706F6F"/>
                </a:solidFill>
                <a:latin typeface="Tw Cen MT"/>
              </a:rPr>
              <a:t>). Layers are like mini spaces in your memory that have their own </a:t>
            </a:r>
            <a:r>
              <a:rPr lang="en-US" sz="2000" spc="-1" err="1">
                <a:solidFill>
                  <a:srgbClr val="706F6F"/>
                </a:solidFill>
                <a:latin typeface="Tw Cen MT"/>
              </a:rPr>
              <a:t>classpath</a:t>
            </a:r>
            <a:r>
              <a:rPr lang="en-US" sz="2000" spc="-1">
                <a:solidFill>
                  <a:srgbClr val="706F6F"/>
                </a:solidFill>
                <a:latin typeface="Tw Cen MT"/>
              </a:rPr>
              <a:t> and use their own class loader.</a:t>
            </a:r>
            <a:endParaRPr lang="en-US">
              <a:solidFill>
                <a:srgbClr val="000000"/>
              </a:solidFill>
              <a:latin typeface="Arial"/>
            </a:endParaRPr>
          </a:p>
          <a:p>
            <a:pPr marL="704850" lvl="3" indent="-342265">
              <a:lnSpc>
                <a:spcPts val="2401"/>
              </a:lnSpc>
              <a:buClr>
                <a:srgbClr val="0069B4"/>
              </a:buClr>
              <a:buSzPct val="80000"/>
              <a:buFont typeface="Arial"/>
              <a:buChar char="•"/>
            </a:pPr>
            <a:r>
              <a:rPr lang="en-US" sz="2000" spc="-1">
                <a:solidFill>
                  <a:srgbClr val="706F6F"/>
                </a:solidFill>
                <a:latin typeface="Tw Cen MT"/>
              </a:rPr>
              <a:t>As long as you don't export your dependency on X in any of your modules, you don't have to worry about JAR hell</a:t>
            </a:r>
          </a:p>
          <a:p>
            <a:pPr marL="704850" lvl="3" indent="-342265">
              <a:lnSpc>
                <a:spcPts val="2401"/>
              </a:lnSpc>
              <a:buClr>
                <a:srgbClr val="0069B4"/>
              </a:buClr>
              <a:buSzPct val="80000"/>
              <a:buFont typeface="Arial"/>
              <a:buChar char="•"/>
              <a:tabLst>
                <a:tab pos="0" algn="l"/>
              </a:tabLst>
            </a:pPr>
            <a:r>
              <a:rPr lang="en-US" sz="2000" spc="-1">
                <a:solidFill>
                  <a:srgbClr val="706F6F"/>
                </a:solidFill>
                <a:latin typeface="Tw Cen MT"/>
              </a:rPr>
              <a:t>Sadly, this is very difficult to achieve when using Maven as your dependency management as it puts all your dependencies into same </a:t>
            </a:r>
            <a:r>
              <a:rPr lang="en-US" sz="2000" spc="-1" err="1">
                <a:solidFill>
                  <a:srgbClr val="706F6F"/>
                </a:solidFill>
                <a:latin typeface="Tw Cen MT"/>
              </a:rPr>
              <a:t>classpath</a:t>
            </a:r>
            <a:r>
              <a:rPr lang="en-US" sz="2000" spc="-1">
                <a:solidFill>
                  <a:srgbClr val="706F6F"/>
                </a:solidFill>
                <a:latin typeface="Tw Cen MT"/>
              </a:rPr>
              <a:t> (therefore using the same class loader for all classes) and just uses the higher version in the conflict (unless specified otherwise by a developer)</a:t>
            </a:r>
            <a:endParaRPr lang="en-US" sz="2000" b="0" strike="noStrike" spc="-1">
              <a:solidFill>
                <a:srgbClr val="706F6F"/>
              </a:solidFill>
              <a:latin typeface="Tw Cen MT"/>
            </a:endParaRPr>
          </a:p>
          <a:p>
            <a:pPr marL="704850" lvl="3" indent="-342265">
              <a:lnSpc>
                <a:spcPts val="2401"/>
              </a:lnSpc>
              <a:buClr>
                <a:srgbClr val="0069B4"/>
              </a:buClr>
              <a:buSzPct val="80000"/>
              <a:buFont typeface="Arial"/>
              <a:buChar char="•"/>
              <a:tabLst>
                <a:tab pos="0" algn="l"/>
              </a:tabLst>
            </a:pPr>
            <a:r>
              <a:rPr lang="en-US" sz="2000" spc="-1">
                <a:solidFill>
                  <a:srgbClr val="706F6F"/>
                </a:solidFill>
                <a:latin typeface="Tw Cen MT"/>
              </a:rPr>
              <a:t>Maven is still most widely used build tool and we will speak more of it later.</a:t>
            </a:r>
          </a:p>
          <a:p>
            <a:pPr marL="713740">
              <a:lnSpc>
                <a:spcPts val="2401"/>
              </a:lnSpc>
              <a:tabLst>
                <a:tab pos="0" algn="l"/>
              </a:tabLst>
            </a:pPr>
            <a:endParaRPr lang="en-US" sz="2000" spc="-1">
              <a:solidFill>
                <a:srgbClr val="000000"/>
              </a:solidFill>
              <a:latin typeface="Tw Cen MT"/>
            </a:endParaRPr>
          </a:p>
        </p:txBody>
      </p:sp>
      <p:sp>
        <p:nvSpPr>
          <p:cNvPr id="564"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cap="all" spc="-1" err="1">
                <a:solidFill>
                  <a:srgbClr val="1434A0"/>
                </a:solidFill>
                <a:latin typeface="Tw Cen MT"/>
              </a:rPr>
              <a:t>layers</a:t>
            </a:r>
            <a:endParaRPr lang="en-US" err="1"/>
          </a:p>
        </p:txBody>
      </p:sp>
      <p:sp>
        <p:nvSpPr>
          <p:cNvPr id="565"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2CDBD3F-FF2D-4C96-84A5-48C87BF98934}" type="slidenum">
              <a:rPr lang="en-GB" sz="1200" b="1" strike="noStrike" spc="-1">
                <a:solidFill>
                  <a:srgbClr val="1434A0"/>
                </a:solidFill>
                <a:latin typeface="Tw Cen MT"/>
              </a:rPr>
              <a:t>54</a:t>
            </a:fld>
            <a:endParaRPr lang="en-US" sz="1200" b="0" strike="noStrike" spc="-1">
              <a:latin typeface="Tw Cen MT"/>
            </a:endParaRPr>
          </a:p>
        </p:txBody>
      </p:sp>
    </p:spTree>
    <p:extLst>
      <p:ext uri="{BB962C8B-B14F-4D97-AF65-F5344CB8AC3E}">
        <p14:creationId xmlns:p14="http://schemas.microsoft.com/office/powerpoint/2010/main" val="2336092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 10</a:t>
            </a:r>
            <a:endParaRPr lang="en-US" sz="5100" b="0" strike="noStrike" spc="-1">
              <a:latin typeface="Tw Cen MT"/>
            </a:endParaRPr>
          </a:p>
        </p:txBody>
      </p:sp>
      <p:sp>
        <p:nvSpPr>
          <p:cNvPr id="598"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F5972231-91E6-4701-A643-92D10338ACF6}" type="slidenum">
              <a:rPr lang="en-GB" sz="1200" b="1" strike="noStrike" spc="-1">
                <a:solidFill>
                  <a:srgbClr val="FFFFFF"/>
                </a:solidFill>
                <a:latin typeface="Tw Cen MT"/>
              </a:rPr>
              <a:t>55</a:t>
            </a:fld>
            <a:endParaRPr lang="en-US" sz="1200" b="0" strike="noStrike" spc="-1">
              <a:latin typeface="Tw Cen MT"/>
            </a:endParaRPr>
          </a:p>
        </p:txBody>
      </p:sp>
      <p:pic>
        <p:nvPicPr>
          <p:cNvPr id="599"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What’s new in Java 10</a:t>
            </a:r>
            <a:endParaRPr lang="en-US" sz="4000" b="0" strike="noStrike" spc="-1">
              <a:latin typeface="Tw Cen MT"/>
            </a:endParaRPr>
          </a:p>
        </p:txBody>
      </p:sp>
      <p:sp>
        <p:nvSpPr>
          <p:cNvPr id="601"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39883A9-328F-4A93-8952-47AE8D48DA7D}" type="slidenum">
              <a:rPr lang="en-GB" sz="1200" b="1" strike="noStrike" spc="-1">
                <a:solidFill>
                  <a:srgbClr val="1434A0"/>
                </a:solidFill>
                <a:latin typeface="Tw Cen MT"/>
              </a:rPr>
              <a:t>56</a:t>
            </a:fld>
            <a:endParaRPr lang="en-US" sz="1200" b="0" strike="noStrike" spc="-1">
              <a:latin typeface="Tw Cen MT"/>
            </a:endParaRPr>
          </a:p>
        </p:txBody>
      </p:sp>
      <p:sp>
        <p:nvSpPr>
          <p:cNvPr id="602" name="CustomShape 3"/>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Local Variable Type Inference</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Usage of var as local variable</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Some features related to work with unmodifiable collections</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copyOf()</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toUnmodifiable()</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Optional modification</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Optional.orElseThrow()</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Performance improvements</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Garbage collector</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Experimental Java base JIT compiler</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Container awareness </a:t>
            </a:r>
            <a:endParaRPr lang="en-US" sz="2000" b="0" strike="noStrike" spc="-1">
              <a:latin typeface="Tw Cen MT"/>
            </a:endParaRPr>
          </a:p>
          <a:p>
            <a:pPr marL="885960" lvl="4" indent="-342360">
              <a:lnSpc>
                <a:spcPts val="2401"/>
              </a:lnSpc>
              <a:buClr>
                <a:srgbClr val="0080C9"/>
              </a:buClr>
              <a:buSzPct val="80000"/>
              <a:buFont typeface="Franklin Gothic Book"/>
              <a:buChar char="•"/>
            </a:pPr>
            <a:r>
              <a:rPr lang="en-US" sz="2000" b="0" strike="noStrike" spc="-1">
                <a:solidFill>
                  <a:srgbClr val="706F6F"/>
                </a:solidFill>
                <a:latin typeface="Tw Cen MT"/>
              </a:rPr>
              <a:t>JVMs are now aware of being run in a Docker container</a:t>
            </a:r>
            <a:br/>
            <a:r>
              <a:rPr lang="en-US" sz="2000" b="0" strike="noStrike" spc="-1">
                <a:solidFill>
                  <a:srgbClr val="706F6F"/>
                </a:solidFill>
                <a:latin typeface="Tw Cen MT"/>
              </a:rPr>
              <a:t>		</a:t>
            </a:r>
            <a:endParaRPr lang="en-US" sz="2000" b="0" strike="noStrike" spc="-1">
              <a:latin typeface="Tw Cen MT"/>
            </a:endParaRPr>
          </a:p>
          <a:p>
            <a:pPr>
              <a:lnSpc>
                <a:spcPct val="100000"/>
              </a:lnSpc>
            </a:pPr>
            <a:endParaRPr lang="en-US" sz="2000" b="0" strike="noStrike" spc="-1">
              <a:latin typeface="Tw Cen M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LOCAL VARIABLE TYPE INFERENCE</a:t>
            </a:r>
            <a:endParaRPr lang="en-US" sz="4000" b="0" strike="noStrike" spc="-1">
              <a:latin typeface="Tw Cen MT"/>
            </a:endParaRPr>
          </a:p>
        </p:txBody>
      </p:sp>
      <p:sp>
        <p:nvSpPr>
          <p:cNvPr id="604"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1FB0E81E-551E-491C-B547-33E9114F3023}" type="slidenum">
              <a:rPr lang="en-GB" sz="1200" b="1" strike="noStrike" spc="-1">
                <a:solidFill>
                  <a:srgbClr val="1434A0"/>
                </a:solidFill>
                <a:latin typeface="Tw Cen MT"/>
              </a:rPr>
              <a:t>57</a:t>
            </a:fld>
            <a:endParaRPr lang="en-US" sz="1200" b="0" strike="noStrike" spc="-1">
              <a:latin typeface="Tw Cen MT"/>
            </a:endParaRPr>
          </a:p>
        </p:txBody>
      </p:sp>
      <p:sp>
        <p:nvSpPr>
          <p:cNvPr id="605" name="CustomShape 3"/>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78000"/>
          </a:bodyPr>
          <a:lstStyle/>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One of the most visible enhancements in JDK 10 is type inference of local variables with initializers</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GB" sz="2000" b="1" strike="noStrike" spc="-1">
                <a:solidFill>
                  <a:srgbClr val="706F6F"/>
                </a:solidFill>
                <a:latin typeface="Tw Cen MT"/>
              </a:rPr>
              <a:t>Note that this feature is available only for local variables with the initializer</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GB" sz="2000" b="0" strike="noStrike" spc="-1">
                <a:solidFill>
                  <a:srgbClr val="706F6F"/>
                </a:solidFill>
                <a:latin typeface="Tw Cen MT"/>
              </a:rPr>
              <a:t>It cannot be used for member variables, method parameters, return types, etc</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GB" sz="2000" b="0" strike="noStrike" spc="-1">
                <a:solidFill>
                  <a:srgbClr val="706F6F"/>
                </a:solidFill>
                <a:latin typeface="Tw Cen MT"/>
              </a:rPr>
              <a:t>var is not a keyword. It is reserved type name just like int</a:t>
            </a:r>
            <a:endParaRPr lang="en-US" sz="2000" b="0" strike="noStrike" spc="-1">
              <a:latin typeface="Tw Cen MT"/>
            </a:endParaRPr>
          </a:p>
          <a:p>
            <a:pPr marL="704880" lvl="3" indent="-342360">
              <a:lnSpc>
                <a:spcPts val="2401"/>
              </a:lnSpc>
              <a:buClr>
                <a:srgbClr val="0069B4"/>
              </a:buClr>
              <a:buSzPct val="80000"/>
              <a:buFont typeface="Franklin Gothic Book"/>
              <a:buChar char="•"/>
            </a:pPr>
            <a:r>
              <a:rPr lang="en-US" sz="2000" b="0" strike="noStrike" spc="-1">
                <a:solidFill>
                  <a:srgbClr val="706F6F"/>
                </a:solidFill>
                <a:latin typeface="Tw Cen MT"/>
              </a:rPr>
              <a:t>Examples:</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706F6F"/>
                </a:solidFill>
                <a:latin typeface="Tw Cen MT"/>
              </a:rPr>
              <a:t>String message = “Goodbye Java 9”; //old way</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FF0000"/>
                </a:solidFill>
                <a:latin typeface="Tw Cen MT"/>
              </a:rPr>
              <a:t>var</a:t>
            </a:r>
            <a:r>
              <a:rPr lang="en-US" sz="2000" b="0" strike="noStrike" spc="-1">
                <a:solidFill>
                  <a:srgbClr val="706F6F"/>
                </a:solidFill>
                <a:latin typeface="Tw Cen MT"/>
              </a:rPr>
              <a:t> message = “Hello, Java 10”;</a:t>
            </a:r>
            <a:endParaRPr lang="en-US" sz="2000" b="0" strike="noStrike" spc="-1">
              <a:latin typeface="Tw Cen MT"/>
            </a:endParaRPr>
          </a:p>
          <a:p>
            <a:pPr marL="1057320" lvl="5" indent="-342360">
              <a:lnSpc>
                <a:spcPts val="2401"/>
              </a:lnSpc>
              <a:buClr>
                <a:srgbClr val="0095DB"/>
              </a:buClr>
              <a:buSzPct val="80000"/>
              <a:buFont typeface="Franklin Gothic Book"/>
              <a:buChar char="•"/>
            </a:pPr>
            <a:r>
              <a:rPr lang="en-US" sz="2000" b="0" strike="noStrike" spc="-1">
                <a:solidFill>
                  <a:srgbClr val="706F6F"/>
                </a:solidFill>
                <a:latin typeface="Tw Cen MT"/>
              </a:rPr>
              <a:t>We don’t provide the data type of message. Instead we mark the message as var and the compiler infers the type of message from the type of initializer on right side.</a:t>
            </a:r>
            <a:br/>
            <a:r>
              <a:rPr lang="en-US" sz="2000" b="0" strike="noStrike" spc="-1">
                <a:solidFill>
                  <a:srgbClr val="706F6F"/>
                </a:solidFill>
                <a:latin typeface="Tw Cen MT"/>
              </a:rPr>
              <a:t>	</a:t>
            </a: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Illegal use of var: </a:t>
            </a:r>
            <a:endParaRPr lang="en-US" sz="2000" b="0" strike="noStrike" spc="-1">
              <a:latin typeface="Tw Cen MT"/>
            </a:endParaRPr>
          </a:p>
          <a:p>
            <a:pPr marL="1057320" lvl="5" indent="-342360">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var n; //error: cannot use ‘var’ on variable without initializer</a:t>
            </a:r>
            <a:endParaRPr lang="en-US" sz="2000" b="0" strike="noStrike" spc="-1">
              <a:latin typeface="Tw Cen MT"/>
            </a:endParaRPr>
          </a:p>
          <a:p>
            <a:pPr marL="1057320" lvl="5" indent="-342360">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var emptyList = null; //error: variable initializer is null</a:t>
            </a:r>
            <a:endParaRPr lang="en-US" sz="2000" b="0" strike="noStrike" spc="-1">
              <a:latin typeface="Tw Cen MT"/>
            </a:endParaRPr>
          </a:p>
          <a:p>
            <a:pPr marL="1057320" lvl="5" indent="-342360">
              <a:lnSpc>
                <a:spcPts val="2401"/>
              </a:lnSpc>
              <a:buClr>
                <a:srgbClr val="0095DB"/>
              </a:buClr>
              <a:buSzPct val="80000"/>
              <a:buFont typeface="Franklin Gothic Book"/>
              <a:buChar char="•"/>
              <a:tabLst>
                <a:tab pos="0" algn="l"/>
              </a:tabLst>
            </a:pPr>
            <a:r>
              <a:rPr lang="en-US" sz="2000" b="0" strike="noStrike" spc="-1">
                <a:solidFill>
                  <a:srgbClr val="706F6F"/>
                </a:solidFill>
                <a:latin typeface="Tw Cen MT"/>
              </a:rPr>
              <a:t>public var something = “Hello” //error: ‘var’ is not allowed here</a:t>
            </a:r>
            <a:endParaRPr lang="en-US" sz="2000" b="0" strike="noStrike" spc="-1">
              <a:latin typeface="Tw Cen MT"/>
            </a:endParaRPr>
          </a:p>
          <a:p>
            <a:pPr>
              <a:lnSpc>
                <a:spcPct val="100000"/>
              </a:lnSpc>
              <a:tabLst>
                <a:tab pos="0" algn="l"/>
              </a:tabLst>
            </a:pPr>
            <a:endParaRPr lang="en-US" sz="2000" b="0" strike="noStrike" spc="-1">
              <a:latin typeface="Tw Cen M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LOCAL VARIABLE TYPE INFERENCE</a:t>
            </a:r>
            <a:endParaRPr lang="en-US" sz="4000" b="0" strike="noStrike" spc="-1">
              <a:latin typeface="Tw Cen MT"/>
            </a:endParaRPr>
          </a:p>
        </p:txBody>
      </p:sp>
      <p:sp>
        <p:nvSpPr>
          <p:cNvPr id="607"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D6016DBD-B2B2-46F4-9AE8-27988B572806}" type="slidenum">
              <a:rPr lang="en-GB" sz="1200" b="1" strike="noStrike" spc="-1">
                <a:solidFill>
                  <a:srgbClr val="1434A0"/>
                </a:solidFill>
                <a:latin typeface="Tw Cen MT"/>
              </a:rPr>
              <a:t>58</a:t>
            </a:fld>
            <a:endParaRPr lang="en-US" sz="1200" b="0" strike="noStrike" spc="-1">
              <a:latin typeface="Tw Cen MT"/>
            </a:endParaRPr>
          </a:p>
        </p:txBody>
      </p:sp>
      <p:sp>
        <p:nvSpPr>
          <p:cNvPr id="608" name="CustomShape 3"/>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Arial"/>
              <a:buChar char="•"/>
            </a:pPr>
            <a:r>
              <a:rPr lang="en-US" sz="2000" b="0" strike="noStrike" spc="-1">
                <a:solidFill>
                  <a:srgbClr val="706F6F"/>
                </a:solidFill>
                <a:latin typeface="Tw Cen MT"/>
              </a:rPr>
              <a:t>There are situations where var can be used legally, but may not be a good idea to do so.</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Code could become less readable</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Example: var result = obj.process(); </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It is difficult to understand return type of process method without entering method and checking it’s return type</a:t>
            </a:r>
            <a:endParaRPr lang="en-US" sz="2000" b="0" strike="noStrike" spc="-1">
              <a:latin typeface="Tw Cen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UNMODIFIABLE COLLECTIONS</a:t>
            </a:r>
            <a:endParaRPr lang="en-US" sz="4000" b="0" strike="noStrike" spc="-1">
              <a:latin typeface="Tw Cen MT"/>
            </a:endParaRPr>
          </a:p>
        </p:txBody>
      </p:sp>
      <p:sp>
        <p:nvSpPr>
          <p:cNvPr id="61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FE0348A6-AF19-4B95-8BFE-15C2FCED7546}" type="slidenum">
              <a:rPr lang="en-GB" sz="1200" b="1" strike="noStrike" spc="-1">
                <a:solidFill>
                  <a:srgbClr val="1434A0"/>
                </a:solidFill>
                <a:latin typeface="Tw Cen MT"/>
              </a:rPr>
              <a:t>59</a:t>
            </a:fld>
            <a:endParaRPr lang="en-US" sz="1200" b="0" strike="noStrike" spc="-1">
              <a:latin typeface="Tw Cen MT"/>
            </a:endParaRPr>
          </a:p>
        </p:txBody>
      </p:sp>
      <p:sp>
        <p:nvSpPr>
          <p:cNvPr id="611" name="CustomShape 3"/>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Arial"/>
              <a:buChar char="•"/>
            </a:pPr>
            <a:r>
              <a:rPr lang="en-US" sz="2000" b="0" strike="noStrike" spc="-1">
                <a:solidFill>
                  <a:srgbClr val="706F6F"/>
                </a:solidFill>
                <a:latin typeface="Tw Cen MT"/>
              </a:rPr>
              <a:t>copyOf(Collection) new static method which returns unmodifiable copy of the given collection</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Any attempt to modify such a collection would result in java.lang.UnsupportedOperationException runtime exception</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List&lt;Integer&gt; copyList = List.copyOf(someList); copyList.add(9); //this will throw exception</a:t>
            </a:r>
            <a:endParaRPr lang="en-US" sz="2000" b="0" strike="noStrike" spc="-1">
              <a:latin typeface="Tw Cen MT"/>
            </a:endParaRPr>
          </a:p>
          <a:p>
            <a:pPr>
              <a:lnSpc>
                <a:spcPct val="100000"/>
              </a:lnSpc>
            </a:pP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toUnmodifiable() method to collect stream into unmodifiable list, map or set</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Any attempt to modify such a collection would result in java.lang.UnsupportedOperationException runtime exception</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List&lt;Integer&gt; list = someList.stream().filter(i -&gt; i%2 == 0).collect(Collectors.toUnmodifiableList());</a:t>
            </a:r>
            <a:endParaRPr lang="en-US" sz="2000" b="0" strike="noStrike" spc="-1">
              <a:latin typeface="Tw Cen MT"/>
            </a:endParaRPr>
          </a:p>
          <a:p>
            <a:pPr>
              <a:lnSpc>
                <a:spcPct val="100000"/>
              </a:lnSpc>
            </a:pPr>
            <a:endParaRPr lang="en-US" sz="2000" b="0" strike="noStrike" spc="-1">
              <a:latin typeface="Tw Cen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None LTS versions get free public updates less than a year</a:t>
            </a:r>
            <a:r>
              <a:rPr lang="en-US" sz="2000" spc="-1">
                <a:solidFill>
                  <a:srgbClr val="706F6F"/>
                </a:solidFill>
                <a:latin typeface="Tw Cen MT"/>
              </a:rPr>
              <a:t> </a:t>
            </a:r>
            <a:endParaRPr lang="en-US" sz="2000" b="0" strike="noStrike" spc="-1">
              <a:latin typeface="Tw Cen MT"/>
            </a:endParaRPr>
          </a:p>
          <a:p>
            <a:pPr marL="342900" lvl="1" indent="-342265">
              <a:lnSpc>
                <a:spcPts val="2401"/>
              </a:lnSpc>
              <a:buClr>
                <a:srgbClr val="706F6F"/>
              </a:buClr>
              <a:buFont typeface="Arial"/>
              <a:buChar char="•"/>
            </a:pPr>
            <a:r>
              <a:rPr lang="en-US" sz="2000" b="0" strike="noStrike" spc="-1">
                <a:solidFill>
                  <a:srgbClr val="706F6F"/>
                </a:solidFill>
                <a:latin typeface="Tw Cen MT"/>
              </a:rPr>
              <a:t>LTS versions get free public updates for few more years </a:t>
            </a:r>
            <a:endParaRPr lang="en-US" sz="2000" spc="-1">
              <a:solidFill>
                <a:srgbClr val="000000"/>
              </a:solidFill>
              <a:latin typeface="Tw Cen MT"/>
            </a:endParaRPr>
          </a:p>
          <a:p>
            <a:pPr marL="635" lvl="1">
              <a:lnSpc>
                <a:spcPts val="2401"/>
              </a:lnSpc>
              <a:buClr>
                <a:srgbClr val="706F6F"/>
              </a:buClr>
            </a:pPr>
            <a:r>
              <a:rPr lang="en-US" sz="2000" spc="-1">
                <a:solidFill>
                  <a:srgbClr val="706F6F"/>
                </a:solidFill>
                <a:latin typeface="Tw Cen MT"/>
              </a:rPr>
              <a:t>     </a:t>
            </a:r>
            <a:r>
              <a:rPr lang="en-US" sz="2000" b="0" strike="noStrike" spc="-1">
                <a:solidFill>
                  <a:srgbClr val="706F6F"/>
                </a:solidFill>
                <a:latin typeface="Tw Cen MT"/>
              </a:rPr>
              <a:t>depending on the vendor</a:t>
            </a:r>
            <a:r>
              <a:rPr lang="en-US" sz="2000" spc="-1">
                <a:solidFill>
                  <a:srgbClr val="706F6F"/>
                </a:solidFill>
                <a:latin typeface="Tw Cen MT"/>
              </a:rPr>
              <a:t> </a:t>
            </a:r>
            <a:endParaRPr lang="en-US" sz="2000" b="0" strike="noStrike" spc="-1">
              <a:latin typeface="Tw Cen MT"/>
            </a:endParaRPr>
          </a:p>
          <a:p>
            <a:endParaRPr lang="en-US" sz="2000" b="0" strike="noStrike" spc="-1">
              <a:solidFill>
                <a:srgbClr val="000000"/>
              </a:solidFill>
              <a:latin typeface="Tw Cen MT"/>
            </a:endParaRPr>
          </a:p>
        </p:txBody>
      </p:sp>
      <p:sp>
        <p:nvSpPr>
          <p:cNvPr id="407"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LTS (Long Term support)</a:t>
            </a:r>
            <a:endParaRPr lang="en-US" sz="4000" b="0" strike="noStrike" spc="-1">
              <a:latin typeface="Tw Cen MT"/>
            </a:endParaRPr>
          </a:p>
        </p:txBody>
      </p:sp>
      <p:sp>
        <p:nvSpPr>
          <p:cNvPr id="408"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73E766F4-98F5-4393-A0CC-30D0A7D1A277}" type="slidenum">
              <a:rPr lang="en-GB" sz="1200" b="1" strike="noStrike" spc="-1">
                <a:solidFill>
                  <a:srgbClr val="1434A0"/>
                </a:solidFill>
                <a:latin typeface="Tw Cen MT"/>
              </a:rPr>
              <a:t>6</a:t>
            </a:fld>
            <a:endParaRPr lang="en-US" sz="1200" b="0" strike="noStrike" spc="-1">
              <a:latin typeface="Tw Cen MT"/>
            </a:endParaRPr>
          </a:p>
        </p:txBody>
      </p:sp>
      <p:pic>
        <p:nvPicPr>
          <p:cNvPr id="2" name="Picture 2" descr="Table&#10;&#10;Description automatically generated">
            <a:extLst>
              <a:ext uri="{FF2B5EF4-FFF2-40B4-BE49-F238E27FC236}">
                <a16:creationId xmlns:a16="http://schemas.microsoft.com/office/drawing/2014/main" id="{88D2DD39-FBDD-8C7D-8ECC-32881E283FEC}"/>
              </a:ext>
            </a:extLst>
          </p:cNvPr>
          <p:cNvPicPr>
            <a:picLocks noChangeAspect="1"/>
          </p:cNvPicPr>
          <p:nvPr/>
        </p:nvPicPr>
        <p:blipFill>
          <a:blip r:embed="rId2"/>
          <a:stretch>
            <a:fillRect/>
          </a:stretch>
        </p:blipFill>
        <p:spPr>
          <a:xfrm>
            <a:off x="8111694" y="53975"/>
            <a:ext cx="4025176" cy="659923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OpTIONAL ORELSETHROW</a:t>
            </a:r>
            <a:endParaRPr lang="en-US" sz="4000" b="0" strike="noStrike" spc="-1">
              <a:latin typeface="Tw Cen MT"/>
            </a:endParaRPr>
          </a:p>
        </p:txBody>
      </p:sp>
      <p:sp>
        <p:nvSpPr>
          <p:cNvPr id="613"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EFDD2CA-E0E1-4ABC-A6DD-766A61A7DE62}" type="slidenum">
              <a:rPr lang="en-GB" sz="1200" b="1" strike="noStrike" spc="-1">
                <a:solidFill>
                  <a:srgbClr val="1434A0"/>
                </a:solidFill>
                <a:latin typeface="Tw Cen MT"/>
              </a:rPr>
              <a:t>60</a:t>
            </a:fld>
            <a:endParaRPr lang="en-US" sz="1200" b="0" strike="noStrike" spc="-1">
              <a:latin typeface="Tw Cen MT"/>
            </a:endParaRPr>
          </a:p>
        </p:txBody>
      </p:sp>
      <p:sp>
        <p:nvSpPr>
          <p:cNvPr id="614" name="CustomShape 3"/>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704880" lvl="3" indent="-342360">
              <a:lnSpc>
                <a:spcPts val="2401"/>
              </a:lnSpc>
              <a:buClr>
                <a:srgbClr val="0069B4"/>
              </a:buClr>
              <a:buSzPct val="80000"/>
              <a:buFont typeface="Arial"/>
              <a:buChar char="•"/>
            </a:pPr>
            <a:r>
              <a:rPr lang="en-US" sz="2000" b="0" strike="noStrike" spc="-1">
                <a:solidFill>
                  <a:srgbClr val="706F6F"/>
                </a:solidFill>
                <a:latin typeface="Tw Cen MT"/>
              </a:rPr>
              <a:t>New method which doesn’t take any argument and throws NoSuchElementException if no value is present</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It’s synonymus with and now preferred alternative to existing get() method</a:t>
            </a:r>
            <a:endParaRPr lang="en-US" sz="2000" b="0" strike="noStrike" spc="-1">
              <a:latin typeface="Tw Cen MT"/>
            </a:endParaRPr>
          </a:p>
          <a:p>
            <a:pPr marL="704880" lvl="3" indent="-342360">
              <a:lnSpc>
                <a:spcPts val="2401"/>
              </a:lnSpc>
              <a:buClr>
                <a:srgbClr val="0069B4"/>
              </a:buClr>
              <a:buSzPct val="80000"/>
              <a:buFont typeface="Arial"/>
              <a:buChar char="•"/>
            </a:pPr>
            <a:r>
              <a:rPr lang="en-US" sz="2000" b="0" strike="noStrike" spc="-1">
                <a:solidFill>
                  <a:srgbClr val="706F6F"/>
                </a:solidFill>
                <a:latin typeface="Tw Cen MT"/>
              </a:rPr>
              <a:t>old way:</a:t>
            </a: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 Optional&lt;Student&gt; optionalStudent = studentRepository.findById(id);</a:t>
            </a: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 if(optionalStudent.isPresent()){var student = optionalStudent.get();}</a:t>
            </a: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new way:</a:t>
            </a: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var student = studentRepository.findById(id).orElseThrow();</a:t>
            </a:r>
            <a:endParaRPr lang="en-US" sz="2000" b="0" strike="noStrike" spc="-1">
              <a:latin typeface="Tw Cen MT"/>
            </a:endParaRPr>
          </a:p>
          <a:p>
            <a:pPr marL="714240">
              <a:lnSpc>
                <a:spcPts val="2401"/>
              </a:lnSpc>
              <a:tabLst>
                <a:tab pos="0" algn="l"/>
              </a:tabLst>
            </a:pP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We can add lambda expression and override thrown exception.</a:t>
            </a:r>
            <a:endParaRPr lang="en-US" sz="2000" b="0" strike="noStrike" spc="-1">
              <a:latin typeface="Tw Cen MT"/>
            </a:endParaRPr>
          </a:p>
          <a:p>
            <a:pPr marL="714240">
              <a:lnSpc>
                <a:spcPts val="2401"/>
              </a:lnSpc>
              <a:tabLst>
                <a:tab pos="0" algn="l"/>
              </a:tabLst>
            </a:pPr>
            <a:r>
              <a:rPr lang="en-US" sz="2000" b="0" strike="noStrike" spc="-1">
                <a:solidFill>
                  <a:srgbClr val="706F6F"/>
                </a:solidFill>
                <a:latin typeface="Tw Cen MT"/>
              </a:rPr>
              <a:t>var student = studentRepository.findById(id).orElseThrow(() -&gt; new NotFoundException(“Can’t find student”));</a:t>
            </a:r>
            <a:endParaRPr lang="en-US" sz="2000" b="0" strike="noStrike" spc="-1">
              <a:latin typeface="Tw Cen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 11</a:t>
            </a:r>
            <a:endParaRPr lang="en-US" sz="5100" b="0" strike="noStrike" spc="-1">
              <a:latin typeface="Tw Cen MT"/>
            </a:endParaRPr>
          </a:p>
        </p:txBody>
      </p:sp>
      <p:sp>
        <p:nvSpPr>
          <p:cNvPr id="616"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D6F6CB8-B494-404A-95F2-A1971C7E6CE3}" type="slidenum">
              <a:rPr lang="en-GB" sz="1200" b="1" strike="noStrike" spc="-1">
                <a:solidFill>
                  <a:srgbClr val="FFFFFF"/>
                </a:solidFill>
                <a:latin typeface="Tw Cen MT"/>
              </a:rPr>
              <a:t>61</a:t>
            </a:fld>
            <a:endParaRPr lang="en-US" sz="1200" b="0" strike="noStrike" spc="-1">
              <a:latin typeface="Tw Cen MT"/>
            </a:endParaRPr>
          </a:p>
        </p:txBody>
      </p:sp>
      <p:pic>
        <p:nvPicPr>
          <p:cNvPr id="617"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CustomShape 1"/>
          <p:cNvSpPr/>
          <p:nvPr/>
        </p:nvSpPr>
        <p:spPr>
          <a:xfrm>
            <a:off x="658800" y="1544760"/>
            <a:ext cx="10903680" cy="4731738"/>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LTS support (every 3 years new LTS version)</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Oracle doesn’t support</a:t>
            </a:r>
            <a:r>
              <a:rPr lang="en-US" sz="2000" spc="-1">
                <a:solidFill>
                  <a:srgbClr val="706F6F"/>
                </a:solidFill>
                <a:latin typeface="Tw Cen MT"/>
              </a:rPr>
              <a:t> </a:t>
            </a:r>
            <a:r>
              <a:rPr lang="en-US" sz="2000" b="0" strike="noStrike" spc="-1">
                <a:solidFill>
                  <a:srgbClr val="706F6F"/>
                </a:solidFill>
                <a:latin typeface="Tw Cen MT"/>
              </a:rPr>
              <a:t> commercial LTS versions without the license anymore(it is not free)</a:t>
            </a:r>
            <a:r>
              <a:rPr lang="en-US"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OpenJDK provides Java 11 JDK and it is free to use for commercial projects</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OpenJDK releases are every 6 months and support is until the next release</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OpenJDK is developed by Oracle, OpenJDK, Java community</a:t>
            </a:r>
            <a:r>
              <a:rPr lang="en-US"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New methods in String class:</a:t>
            </a:r>
            <a:r>
              <a:rPr lang="en-US" sz="2000" spc="-1">
                <a:solidFill>
                  <a:srgbClr val="706F6F"/>
                </a:solidFill>
                <a:latin typeface="Tw Cen MT"/>
              </a:rPr>
              <a:t> </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i="1" strike="noStrike" spc="-1" err="1">
                <a:solidFill>
                  <a:srgbClr val="706F6F"/>
                </a:solidFill>
                <a:latin typeface="Tw Cen MT"/>
              </a:rPr>
              <a:t>boolean</a:t>
            </a:r>
            <a:r>
              <a:rPr lang="en-US" sz="2000" b="0" i="1" strike="noStrike" spc="-1">
                <a:solidFill>
                  <a:srgbClr val="706F6F"/>
                </a:solidFill>
                <a:latin typeface="Tw Cen MT"/>
              </a:rPr>
              <a:t> </a:t>
            </a:r>
            <a:r>
              <a:rPr lang="en-US" sz="2000" b="0" i="1" strike="noStrike" spc="-1" err="1">
                <a:solidFill>
                  <a:srgbClr val="706F6F"/>
                </a:solidFill>
                <a:latin typeface="Tw Cen MT"/>
              </a:rPr>
              <a:t>isBlank</a:t>
            </a:r>
            <a:r>
              <a:rPr lang="en-US" sz="2000" b="0" i="1" strike="noStrike" spc="-1">
                <a:solidFill>
                  <a:srgbClr val="706F6F"/>
                </a:solidFill>
                <a:latin typeface="Tw Cen MT"/>
              </a:rPr>
              <a:t>(length 0 and no </a:t>
            </a:r>
            <a:r>
              <a:rPr lang="en-US" sz="2000" b="0" i="1" strike="noStrike" spc="-1" err="1">
                <a:solidFill>
                  <a:srgbClr val="706F6F"/>
                </a:solidFill>
                <a:latin typeface="Tw Cen MT"/>
              </a:rPr>
              <a:t>whitspaces</a:t>
            </a:r>
            <a:r>
              <a:rPr lang="en-US" sz="2000" b="0" i="1" strike="noStrike" spc="-1">
                <a:solidFill>
                  <a:srgbClr val="706F6F"/>
                </a:solidFill>
                <a:latin typeface="Tw Cen MT"/>
              </a:rPr>
              <a:t>)</a:t>
            </a:r>
            <a:r>
              <a:rPr lang="en-US" sz="2000" b="0" strike="noStrike" spc="-1">
                <a:solidFill>
                  <a:srgbClr val="706F6F"/>
                </a:solidFill>
                <a:latin typeface="Tw Cen MT"/>
              </a:rPr>
              <a:t>, “</a:t>
            </a:r>
            <a:r>
              <a:rPr lang="en-US" sz="2000" spc="-1">
                <a:solidFill>
                  <a:srgbClr val="706F6F"/>
                </a:solidFill>
                <a:latin typeface="Tw Cen MT"/>
              </a:rPr>
              <a:t>   </a:t>
            </a:r>
            <a:r>
              <a:rPr lang="en-US" sz="2000" b="0" strike="noStrike" spc="-1">
                <a:solidFill>
                  <a:srgbClr val="706F6F"/>
                </a:solidFill>
                <a:latin typeface="Tw Cen MT"/>
              </a:rPr>
              <a:t> ”.</a:t>
            </a:r>
            <a:r>
              <a:rPr lang="en-US" sz="2000" b="0" strike="noStrike" spc="-1" err="1">
                <a:solidFill>
                  <a:srgbClr val="706F6F"/>
                </a:solidFill>
                <a:latin typeface="Tw Cen MT"/>
              </a:rPr>
              <a:t>isBlank</a:t>
            </a:r>
            <a:r>
              <a:rPr lang="en-US" sz="2000" b="0" strike="noStrike" spc="-1">
                <a:solidFill>
                  <a:srgbClr val="706F6F"/>
                </a:solidFill>
                <a:latin typeface="Tw Cen MT"/>
              </a:rPr>
              <a:t>() //true “</a:t>
            </a:r>
            <a:r>
              <a:rPr lang="en-US" sz="2000" spc="-1">
                <a:solidFill>
                  <a:srgbClr val="706F6F"/>
                </a:solidFill>
                <a:latin typeface="Tw Cen MT"/>
              </a:rPr>
              <a:t>   </a:t>
            </a:r>
            <a:r>
              <a:rPr lang="en-US" sz="2000" b="0" strike="noStrike" spc="-1">
                <a:solidFill>
                  <a:srgbClr val="706F6F"/>
                </a:solidFill>
                <a:latin typeface="Tw Cen MT"/>
              </a:rPr>
              <a:t> ”.</a:t>
            </a:r>
            <a:r>
              <a:rPr lang="en-US" sz="2000" b="0" strike="noStrike" spc="-1" err="1">
                <a:solidFill>
                  <a:srgbClr val="706F6F"/>
                </a:solidFill>
                <a:latin typeface="Tw Cen MT"/>
              </a:rPr>
              <a:t>isEmpty</a:t>
            </a:r>
            <a:r>
              <a:rPr lang="en-US" sz="2000" b="0" strike="noStrike" spc="-1">
                <a:solidFill>
                  <a:srgbClr val="706F6F"/>
                </a:solidFill>
                <a:latin typeface="Tw Cen MT"/>
              </a:rPr>
              <a:t>() //false  </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i="1" strike="noStrike" spc="-1">
                <a:solidFill>
                  <a:srgbClr val="706F6F"/>
                </a:solidFill>
                <a:latin typeface="Tw Cen MT"/>
              </a:rPr>
              <a:t>lines(better performance than split)</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i="1" strike="noStrike" spc="-1">
                <a:solidFill>
                  <a:srgbClr val="706F6F"/>
                </a:solidFill>
                <a:latin typeface="Tw Cen MT"/>
              </a:rPr>
              <a:t>strip</a:t>
            </a:r>
            <a:r>
              <a:rPr lang="en-US" sz="2000" b="0" strike="noStrike" spc="-1">
                <a:solidFill>
                  <a:srgbClr val="706F6F"/>
                </a:solidFill>
                <a:latin typeface="Tw Cen MT"/>
              </a:rPr>
              <a:t>, </a:t>
            </a:r>
            <a:r>
              <a:rPr lang="en-US" sz="2000" b="0" i="1" strike="noStrike" spc="-1" err="1">
                <a:solidFill>
                  <a:srgbClr val="706F6F"/>
                </a:solidFill>
                <a:latin typeface="Tw Cen MT"/>
              </a:rPr>
              <a:t>stripLeading</a:t>
            </a:r>
            <a:r>
              <a:rPr lang="en-US" sz="2000" b="0" strike="noStrike" spc="-1">
                <a:solidFill>
                  <a:srgbClr val="706F6F"/>
                </a:solidFill>
                <a:latin typeface="Tw Cen MT"/>
              </a:rPr>
              <a:t>, </a:t>
            </a:r>
            <a:r>
              <a:rPr lang="en-US" sz="2000" b="0" i="1" strike="noStrike" spc="-1" err="1">
                <a:solidFill>
                  <a:srgbClr val="706F6F"/>
                </a:solidFill>
                <a:latin typeface="Tw Cen MT"/>
              </a:rPr>
              <a:t>stripTrailing</a:t>
            </a:r>
            <a:r>
              <a:rPr lang="en-US" sz="2000" b="0" i="1" strike="noStrike" spc="-1">
                <a:solidFill>
                  <a:srgbClr val="706F6F"/>
                </a:solidFill>
                <a:latin typeface="Tw Cen MT"/>
              </a:rPr>
              <a:t>,(better performance than trim)</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i="1" strike="noStrike" spc="-1">
                <a:solidFill>
                  <a:srgbClr val="706F6F"/>
                </a:solidFill>
                <a:latin typeface="Tw Cen MT"/>
              </a:rPr>
              <a:t>repeat(int n)(repeat string n times)</a:t>
            </a:r>
            <a:r>
              <a:rPr lang="en-US" sz="2000" i="1"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Files new methods</a:t>
            </a:r>
            <a:endParaRPr lang="en-US" sz="2000" b="0" strike="noStrike" spc="-1">
              <a:latin typeface="Tw Cen MT"/>
            </a:endParaRPr>
          </a:p>
          <a:p>
            <a:pPr marL="704850" lvl="3" indent="-342265">
              <a:lnSpc>
                <a:spcPts val="2401"/>
              </a:lnSpc>
              <a:buClr>
                <a:srgbClr val="0069B4"/>
              </a:buClr>
              <a:buSzPct val="80000"/>
              <a:buFont typeface="Franklin Gothic Book"/>
              <a:buChar char="•"/>
            </a:pPr>
            <a:r>
              <a:rPr lang="en-US" sz="2000" b="0" strike="noStrike" spc="-1" err="1">
                <a:solidFill>
                  <a:srgbClr val="706F6F"/>
                </a:solidFill>
                <a:latin typeface="Tw Cen MT"/>
              </a:rPr>
              <a:t>readString</a:t>
            </a:r>
            <a:r>
              <a:rPr lang="en-US" sz="2000" b="0" strike="noStrike" spc="-1">
                <a:solidFill>
                  <a:srgbClr val="706F6F"/>
                </a:solidFill>
                <a:latin typeface="Tw Cen MT"/>
              </a:rPr>
              <a:t> and </a:t>
            </a:r>
            <a:r>
              <a:rPr lang="en-US" sz="2000" b="0" strike="noStrike" spc="-1" err="1">
                <a:solidFill>
                  <a:srgbClr val="706F6F"/>
                </a:solidFill>
                <a:latin typeface="Tw Cen MT"/>
              </a:rPr>
              <a:t>writeString</a:t>
            </a:r>
            <a:endParaRPr lang="en-US" sz="2000" b="0" strike="noStrike" spc="-1" err="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New </a:t>
            </a:r>
            <a:r>
              <a:rPr lang="en-US" sz="2000" b="0" strike="noStrike" spc="-1" err="1">
                <a:solidFill>
                  <a:srgbClr val="706F6F"/>
                </a:solidFill>
                <a:latin typeface="Tw Cen MT"/>
              </a:rPr>
              <a:t>HttpClient</a:t>
            </a:r>
            <a:r>
              <a:rPr lang="en-US" sz="2000" spc="-1">
                <a:solidFill>
                  <a:srgbClr val="706F6F"/>
                </a:solidFill>
                <a:latin typeface="Tw Cen MT"/>
              </a:rPr>
              <a:t> - supports both HTTP/1.1 and HTTP/2, better overall performance than previous </a:t>
            </a:r>
            <a:r>
              <a:rPr lang="en-US" sz="2000" spc="-1" err="1">
                <a:solidFill>
                  <a:srgbClr val="706F6F"/>
                </a:solidFill>
                <a:latin typeface="Tw Cen MT"/>
              </a:rPr>
              <a:t>HttpURLConnection</a:t>
            </a:r>
            <a:r>
              <a:rPr lang="en-US" sz="2000" spc="-1">
                <a:solidFill>
                  <a:srgbClr val="706F6F"/>
                </a:solidFill>
                <a:latin typeface="Tw Cen MT"/>
              </a:rPr>
              <a:t> API</a:t>
            </a:r>
            <a:endParaRPr lang="en-US" sz="2000" spc="-1">
              <a:solidFill>
                <a:srgbClr val="000000"/>
              </a:solidFill>
              <a:latin typeface="Tw Cen MT"/>
            </a:endParaRPr>
          </a:p>
          <a:p>
            <a:pPr marL="342900" indent="-342265">
              <a:lnSpc>
                <a:spcPts val="2401"/>
              </a:lnSpc>
              <a:tabLst>
                <a:tab pos="0" algn="l"/>
              </a:tabLst>
            </a:pPr>
            <a:r>
              <a:rPr lang="en-US" sz="2000" b="0" strike="noStrike" spc="-1">
                <a:solidFill>
                  <a:srgbClr val="706F6F"/>
                </a:solidFill>
                <a:latin typeface="Tw Cen MT"/>
              </a:rPr>
              <a:t>	 	</a:t>
            </a:r>
            <a:endParaRPr lang="en-US" sz="2000" b="0" strike="noStrike" spc="-1">
              <a:latin typeface="Tw Cen MT"/>
            </a:endParaRPr>
          </a:p>
          <a:p>
            <a:pPr marL="342900" indent="-342265">
              <a:lnSpc>
                <a:spcPct val="100000"/>
              </a:lnSpc>
              <a:tabLst>
                <a:tab pos="0" algn="l"/>
              </a:tabLst>
            </a:pPr>
            <a:endParaRPr lang="en-US" sz="2000" b="0" strike="noStrike" spc="-1">
              <a:latin typeface="Tw Cen MT"/>
            </a:endParaRPr>
          </a:p>
        </p:txBody>
      </p:sp>
      <p:sp>
        <p:nvSpPr>
          <p:cNvPr id="619"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What’s new in Java 11</a:t>
            </a:r>
            <a:endParaRPr lang="en-US" sz="4000" b="0" strike="noStrike" spc="-1">
              <a:latin typeface="Tw Cen MT"/>
            </a:endParaRPr>
          </a:p>
        </p:txBody>
      </p:sp>
      <p:sp>
        <p:nvSpPr>
          <p:cNvPr id="620"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D49A508D-3FA7-4ED0-922C-CB428ABEC5D9}" type="slidenum">
              <a:rPr lang="en-GB" sz="1200" b="1" strike="noStrike" spc="-1">
                <a:solidFill>
                  <a:srgbClr val="1434A0"/>
                </a:solidFill>
                <a:latin typeface="Tw Cen MT"/>
              </a:rPr>
              <a:t>62</a:t>
            </a:fld>
            <a:endParaRPr lang="en-US" sz="1200" b="0" strike="noStrike" spc="-1">
              <a:latin typeface="Tw Cen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995400" y="3261240"/>
            <a:ext cx="5427000" cy="1929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nl-NL" sz="5100" b="1" strike="noStrike" cap="all" spc="-1">
                <a:solidFill>
                  <a:srgbClr val="FFFFFF"/>
                </a:solidFill>
                <a:latin typeface="Tw Cen MT"/>
              </a:rPr>
              <a:t>Java 11-JAVA 18</a:t>
            </a:r>
            <a:endParaRPr lang="en-US" sz="5100" b="0" strike="noStrike" spc="-1">
              <a:latin typeface="Tw Cen MT"/>
            </a:endParaRPr>
          </a:p>
        </p:txBody>
      </p:sp>
      <p:sp>
        <p:nvSpPr>
          <p:cNvPr id="622"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075C9F7-1099-48F8-BC13-99D10EF87A51}" type="slidenum">
              <a:rPr lang="en-GB" sz="1200" b="1" strike="noStrike" spc="-1">
                <a:solidFill>
                  <a:srgbClr val="FFFFFF"/>
                </a:solidFill>
                <a:latin typeface="Tw Cen MT"/>
              </a:rPr>
              <a:t>63</a:t>
            </a:fld>
            <a:endParaRPr lang="en-US" sz="1200" b="0" strike="noStrike" spc="-1">
              <a:latin typeface="Tw Cen MT"/>
            </a:endParaRPr>
          </a:p>
        </p:txBody>
      </p:sp>
      <p:pic>
        <p:nvPicPr>
          <p:cNvPr id="623" name="Picture 15"/>
          <p:cNvPicPr/>
          <p:nvPr/>
        </p:nvPicPr>
        <p:blipFill>
          <a:blip r:embed="rId3"/>
          <a:srcRect l="6492" r="6492"/>
          <a:stretch/>
        </p:blipFill>
        <p:spPr>
          <a:xfrm>
            <a:off x="6423120" y="310320"/>
            <a:ext cx="5427000" cy="6236280"/>
          </a:xfrm>
          <a:prstGeom prst="rect">
            <a:avLst/>
          </a:prstGeom>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Introduced to reduce repetitive boilerplate code in data model POJOs</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They simplify day to day development, improve efficiency and greatly minimize the risk of human error</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FF0000"/>
                </a:solidFill>
                <a:latin typeface="Tw Cen MT"/>
              </a:rPr>
              <a:t>record</a:t>
            </a:r>
            <a:r>
              <a:rPr lang="en-US" sz="2000" b="0" strike="noStrike" spc="-1">
                <a:solidFill>
                  <a:srgbClr val="706F6F"/>
                </a:solidFill>
                <a:latin typeface="Tw Cen MT"/>
              </a:rPr>
              <a:t> keyword</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While IDE can automatically generate many of these classes, they fail to automatically update our classes when we add a new field</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Record declaration will automatically add a constructor, getters, equals, hashCode and toString methods</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Example: public record User(int id, String password) {}</a:t>
            </a:r>
            <a:endParaRPr lang="en-US" sz="2000" b="0" strike="noStrike" spc="-1">
              <a:latin typeface="Tw Cen MT"/>
            </a:endParaRPr>
          </a:p>
          <a:p>
            <a:pPr marL="343080" indent="-342360">
              <a:lnSpc>
                <a:spcPts val="2401"/>
              </a:lnSpc>
              <a:tabLst>
                <a:tab pos="0" algn="l"/>
              </a:tabLst>
            </a:pPr>
            <a:endParaRPr lang="en-US" sz="2000" b="0" strike="noStrike" spc="-1">
              <a:latin typeface="Tw Cen MT"/>
            </a:endParaRPr>
          </a:p>
        </p:txBody>
      </p:sp>
      <p:sp>
        <p:nvSpPr>
          <p:cNvPr id="625"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RECORDS</a:t>
            </a:r>
            <a:endParaRPr lang="en-US" sz="4000" b="0" strike="noStrike" spc="-1">
              <a:latin typeface="Tw Cen MT"/>
            </a:endParaRPr>
          </a:p>
        </p:txBody>
      </p:sp>
      <p:sp>
        <p:nvSpPr>
          <p:cNvPr id="626"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0AFA054-4B1D-495E-9791-DB50D9B96926}" type="slidenum">
              <a:rPr lang="en-GB" sz="1200" b="1" strike="noStrike" spc="-1">
                <a:solidFill>
                  <a:srgbClr val="1434A0"/>
                </a:solidFill>
                <a:latin typeface="Tw Cen MT"/>
              </a:rPr>
              <a:t>64</a:t>
            </a:fld>
            <a:endParaRPr lang="en-US" sz="1200" b="0" strike="noStrike" spc="-1">
              <a:latin typeface="Tw Cen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523240" lvl="2" indent="-342265">
              <a:lnSpc>
                <a:spcPts val="2401"/>
              </a:lnSpc>
              <a:buClr>
                <a:srgbClr val="004F9F"/>
              </a:buClr>
              <a:buSzPct val="80000"/>
              <a:buFont typeface="Franklin Gothic Book"/>
              <a:buChar char="•"/>
            </a:pPr>
            <a:r>
              <a:rPr lang="en-US" sz="2000" spc="-1">
                <a:solidFill>
                  <a:srgbClr val="706F6F"/>
                </a:solidFill>
                <a:latin typeface="Tw Cen MT"/>
                <a:ea typeface="+mn-lt"/>
                <a:cs typeface="+mn-lt"/>
              </a:rPr>
              <a:t>Pattern matching, in general, was first introduced as a preview feature in Java SE 14.</a:t>
            </a:r>
            <a:endParaRPr lang="en-US" sz="2000" b="0" strike="noStrike" spc="-1">
              <a:latin typeface="Tw Cen MT"/>
            </a:endParaRPr>
          </a:p>
          <a:p>
            <a:pPr marL="523240" lvl="2" indent="-342265">
              <a:lnSpc>
                <a:spcPts val="2401"/>
              </a:lnSpc>
              <a:buClr>
                <a:srgbClr val="004F9F"/>
              </a:buClr>
              <a:buSzPct val="80000"/>
              <a:buFont typeface="Franklin Gothic Book"/>
              <a:buChar char="•"/>
            </a:pPr>
            <a:r>
              <a:rPr lang="en-US" sz="2000" b="0" strike="noStrike" spc="-1">
                <a:solidFill>
                  <a:srgbClr val="706F6F"/>
                </a:solidFill>
                <a:latin typeface="Tw Cen MT"/>
              </a:rPr>
              <a:t>Example:</a:t>
            </a:r>
            <a:endParaRPr lang="en-US" sz="2000" b="0" strike="noStrike" spc="-1">
              <a:latin typeface="Tw Cen MT"/>
            </a:endParaRPr>
          </a:p>
          <a:p>
            <a:pPr marL="523240" lvl="2" indent="-342265">
              <a:lnSpc>
                <a:spcPts val="2401"/>
              </a:lnSpc>
              <a:buClr>
                <a:srgbClr val="004F9F"/>
              </a:buClr>
              <a:buSzPct val="80000"/>
              <a:buFont typeface="Franklin Gothic Book"/>
              <a:buChar char="•"/>
            </a:pPr>
            <a:endParaRPr lang="en-US" sz="2000" b="0" strike="noStrike" spc="-1">
              <a:solidFill>
                <a:srgbClr val="706F6F"/>
              </a:solidFill>
              <a:latin typeface="Tw Cen MT"/>
            </a:endParaRPr>
          </a:p>
          <a:p>
            <a:pPr marL="523240" lvl="2" indent="-342265">
              <a:lnSpc>
                <a:spcPts val="2401"/>
              </a:lnSpc>
              <a:buClr>
                <a:srgbClr val="004F9F"/>
              </a:buClr>
              <a:buSzPct val="80000"/>
              <a:buFont typeface="Franklin Gothic Book"/>
              <a:buChar char="•"/>
            </a:pPr>
            <a:endParaRPr lang="en-US" sz="2000" spc="-1">
              <a:solidFill>
                <a:srgbClr val="706F6F"/>
              </a:solidFill>
              <a:latin typeface="Tw Cen MT"/>
            </a:endParaRPr>
          </a:p>
          <a:p>
            <a:pPr marL="523240" lvl="2" indent="-342265">
              <a:lnSpc>
                <a:spcPts val="2401"/>
              </a:lnSpc>
              <a:buClr>
                <a:srgbClr val="004F9F"/>
              </a:buClr>
              <a:buSzPct val="80000"/>
              <a:buFont typeface="Franklin Gothic Book"/>
              <a:buChar char="•"/>
            </a:pPr>
            <a:endParaRPr lang="en-US" sz="2000" spc="-1">
              <a:solidFill>
                <a:srgbClr val="706F6F"/>
              </a:solidFill>
              <a:latin typeface="Tw Cen MT"/>
            </a:endParaRPr>
          </a:p>
          <a:p>
            <a:pPr marL="523240" lvl="2" indent="-342265">
              <a:lnSpc>
                <a:spcPts val="2401"/>
              </a:lnSpc>
              <a:buClr>
                <a:srgbClr val="004F9F"/>
              </a:buClr>
              <a:buSzPct val="80000"/>
              <a:buFont typeface="Franklin Gothic Book"/>
              <a:buChar char="•"/>
            </a:pPr>
            <a:endParaRPr lang="en-US" sz="2000" spc="-1">
              <a:solidFill>
                <a:srgbClr val="706F6F"/>
              </a:solidFill>
              <a:latin typeface="Tw Cen MT"/>
            </a:endParaRPr>
          </a:p>
          <a:p>
            <a:pPr marL="523240" lvl="2" indent="-342265">
              <a:lnSpc>
                <a:spcPts val="2401"/>
              </a:lnSpc>
              <a:buClr>
                <a:srgbClr val="004F9F"/>
              </a:buClr>
              <a:buSzPct val="80000"/>
              <a:buFont typeface="Franklin Gothic Book"/>
              <a:buChar char="•"/>
            </a:pPr>
            <a:endParaRPr lang="en-US" sz="2000" spc="-1">
              <a:solidFill>
                <a:srgbClr val="706F6F"/>
              </a:solidFill>
              <a:latin typeface="Tw Cen MT"/>
            </a:endParaRPr>
          </a:p>
          <a:p>
            <a:pPr marL="523240" lvl="2" indent="-342265">
              <a:lnSpc>
                <a:spcPts val="2401"/>
              </a:lnSpc>
              <a:buClr>
                <a:srgbClr val="004F9F"/>
              </a:buClr>
              <a:buSzPct val="80000"/>
              <a:buFont typeface="Franklin Gothic Book"/>
              <a:buChar char="•"/>
            </a:pPr>
            <a:endParaRPr lang="en-US" sz="2000" spc="-1">
              <a:solidFill>
                <a:srgbClr val="706F6F"/>
              </a:solidFill>
              <a:latin typeface="Tw Cen MT"/>
            </a:endParaRPr>
          </a:p>
          <a:p>
            <a:pPr marL="523240" lvl="2" indent="-342265">
              <a:lnSpc>
                <a:spcPts val="2401"/>
              </a:lnSpc>
              <a:buClr>
                <a:srgbClr val="004F9F"/>
              </a:buClr>
              <a:buSzPct val="80000"/>
              <a:buFont typeface="Franklin Gothic Book"/>
              <a:buChar char="•"/>
            </a:pPr>
            <a:r>
              <a:rPr lang="en-US" sz="2000" spc="-1">
                <a:solidFill>
                  <a:srgbClr val="706F6F"/>
                </a:solidFill>
                <a:latin typeface="Tw Cen MT"/>
              </a:rPr>
              <a:t>Applying type patterns to the </a:t>
            </a:r>
            <a:r>
              <a:rPr lang="en-US" sz="2000" spc="-1" err="1">
                <a:solidFill>
                  <a:srgbClr val="706F6F"/>
                </a:solidFill>
                <a:latin typeface="Tw Cen MT"/>
              </a:rPr>
              <a:t>instanceof</a:t>
            </a:r>
            <a:r>
              <a:rPr lang="en-US" sz="2000" spc="-1">
                <a:solidFill>
                  <a:srgbClr val="706F6F"/>
                </a:solidFill>
                <a:latin typeface="Tw Cen MT"/>
              </a:rPr>
              <a:t> operator simplifies type checking and casting</a:t>
            </a:r>
            <a:endParaRPr lang="en-US"/>
          </a:p>
          <a:p>
            <a:endParaRPr lang="en-US" sz="2000" spc="-1">
              <a:latin typeface="Tw Cen MT"/>
            </a:endParaRPr>
          </a:p>
          <a:p>
            <a:endParaRPr lang="en-US" sz="2000" spc="-1">
              <a:latin typeface="Tw Cen MT"/>
            </a:endParaRPr>
          </a:p>
        </p:txBody>
      </p:sp>
      <p:sp>
        <p:nvSpPr>
          <p:cNvPr id="628"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err="1">
                <a:solidFill>
                  <a:srgbClr val="1434A0"/>
                </a:solidFill>
                <a:latin typeface="Tw Cen MT"/>
              </a:rPr>
              <a:t>Pattern</a:t>
            </a:r>
            <a:r>
              <a:rPr lang="nl-NL" sz="4000" b="1" strike="noStrike" cap="all" spc="-1">
                <a:solidFill>
                  <a:srgbClr val="1434A0"/>
                </a:solidFill>
                <a:latin typeface="Tw Cen MT"/>
              </a:rPr>
              <a:t> matching</a:t>
            </a:r>
          </a:p>
        </p:txBody>
      </p:sp>
      <p:sp>
        <p:nvSpPr>
          <p:cNvPr id="629"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7B9CCA6-B132-4E2C-B492-0FF92FCEEECB}" type="slidenum">
              <a:rPr lang="en-GB" sz="1200" b="1" strike="noStrike" spc="-1" dirty="0">
                <a:solidFill>
                  <a:srgbClr val="1434A0"/>
                </a:solidFill>
                <a:latin typeface="Tw Cen MT"/>
              </a:rPr>
              <a:t>65</a:t>
            </a:fld>
            <a:endParaRPr lang="en-US" sz="1200" b="0" strike="noStrike" spc="-1">
              <a:latin typeface="Tw Cen MT"/>
            </a:endParaRPr>
          </a:p>
        </p:txBody>
      </p:sp>
      <p:pic>
        <p:nvPicPr>
          <p:cNvPr id="4" name="Picture 4" descr="Text&#10;&#10;Description automatically generated">
            <a:extLst>
              <a:ext uri="{FF2B5EF4-FFF2-40B4-BE49-F238E27FC236}">
                <a16:creationId xmlns:a16="http://schemas.microsoft.com/office/drawing/2014/main" id="{10C243EC-1B6D-D8D3-D743-BC26DFC97CD7}"/>
              </a:ext>
            </a:extLst>
          </p:cNvPr>
          <p:cNvPicPr>
            <a:picLocks noChangeAspect="1"/>
          </p:cNvPicPr>
          <p:nvPr/>
        </p:nvPicPr>
        <p:blipFill>
          <a:blip r:embed="rId2"/>
          <a:stretch>
            <a:fillRect/>
          </a:stretch>
        </p:blipFill>
        <p:spPr>
          <a:xfrm>
            <a:off x="1320140" y="2349995"/>
            <a:ext cx="5326082" cy="1425697"/>
          </a:xfrm>
          <a:prstGeom prst="rect">
            <a:avLst/>
          </a:prstGeom>
        </p:spPr>
      </p:pic>
      <p:pic>
        <p:nvPicPr>
          <p:cNvPr id="5" name="Picture 5" descr="Text&#10;&#10;Description automatically generated">
            <a:extLst>
              <a:ext uri="{FF2B5EF4-FFF2-40B4-BE49-F238E27FC236}">
                <a16:creationId xmlns:a16="http://schemas.microsoft.com/office/drawing/2014/main" id="{959D1E20-5E31-9CCA-BD7A-BBD31903D30D}"/>
              </a:ext>
            </a:extLst>
          </p:cNvPr>
          <p:cNvPicPr>
            <a:picLocks noChangeAspect="1"/>
          </p:cNvPicPr>
          <p:nvPr/>
        </p:nvPicPr>
        <p:blipFill>
          <a:blip r:embed="rId3"/>
          <a:stretch>
            <a:fillRect/>
          </a:stretch>
        </p:blipFill>
        <p:spPr>
          <a:xfrm>
            <a:off x="1320141" y="4522520"/>
            <a:ext cx="5326082" cy="1207325"/>
          </a:xfrm>
          <a:prstGeom prst="rect">
            <a:avLst/>
          </a:prstGeom>
        </p:spPr>
      </p:pic>
    </p:spTree>
    <p:extLst>
      <p:ext uri="{BB962C8B-B14F-4D97-AF65-F5344CB8AC3E}">
        <p14:creationId xmlns:p14="http://schemas.microsoft.com/office/powerpoint/2010/main" val="1635253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Improves expressiveness of the language</a:t>
            </a:r>
            <a:endParaRPr lang="en-US" sz="2000" b="0" strike="noStrike" spc="-1">
              <a:latin typeface="Tw Cen MT"/>
            </a:endParaRPr>
          </a:p>
          <a:p>
            <a:pPr marL="523800" lvl="2" indent="-342360">
              <a:lnSpc>
                <a:spcPts val="2401"/>
              </a:lnSpc>
              <a:buClr>
                <a:srgbClr val="004F9F"/>
              </a:buClr>
              <a:buSzPct val="80000"/>
              <a:buFont typeface="Franklin Gothic Book"/>
              <a:buChar char="•"/>
            </a:pPr>
            <a:r>
              <a:rPr lang="en-US" sz="2000" b="0" strike="noStrike" spc="-1">
                <a:solidFill>
                  <a:srgbClr val="706F6F"/>
                </a:solidFill>
                <a:latin typeface="Tw Cen MT"/>
              </a:rPr>
              <a:t>Example:</a:t>
            </a:r>
            <a:endParaRPr lang="en-US" sz="2000" b="0" strike="noStrike" spc="-1">
              <a:latin typeface="Tw Cen MT"/>
            </a:endParaRPr>
          </a:p>
          <a:p>
            <a:pPr>
              <a:lnSpc>
                <a:spcPct val="100000"/>
              </a:lnSpc>
            </a:pPr>
            <a:endParaRPr lang="en-US" sz="2000" b="0" strike="noStrike" spc="-1">
              <a:latin typeface="Tw Cen MT"/>
            </a:endParaRPr>
          </a:p>
        </p:txBody>
      </p:sp>
      <p:sp>
        <p:nvSpPr>
          <p:cNvPr id="628"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nl-NL" sz="4000" b="1" strike="noStrike" cap="all" spc="-1">
                <a:solidFill>
                  <a:srgbClr val="1434A0"/>
                </a:solidFill>
                <a:latin typeface="Tw Cen MT"/>
              </a:rPr>
              <a:t>Pattern matching for switch</a:t>
            </a:r>
            <a:endParaRPr lang="en-US" sz="4000" b="0" strike="noStrike" spc="-1">
              <a:latin typeface="Tw Cen MT"/>
            </a:endParaRPr>
          </a:p>
        </p:txBody>
      </p:sp>
      <p:sp>
        <p:nvSpPr>
          <p:cNvPr id="629"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A7B9CCA6-B132-4E2C-B492-0FF92FCEEECB}" type="slidenum">
              <a:rPr lang="en-GB" sz="1200" b="1" strike="noStrike" spc="-1">
                <a:solidFill>
                  <a:srgbClr val="1434A0"/>
                </a:solidFill>
                <a:latin typeface="Tw Cen MT"/>
              </a:rPr>
              <a:t>66</a:t>
            </a:fld>
            <a:endParaRPr lang="en-US" sz="1200" b="0" strike="noStrike" spc="-1">
              <a:latin typeface="Tw Cen MT"/>
            </a:endParaRPr>
          </a:p>
        </p:txBody>
      </p:sp>
      <p:pic>
        <p:nvPicPr>
          <p:cNvPr id="630" name="Picture 2" descr="Graphical user interface, text, application&#10;&#10;Description automatically generated"/>
          <p:cNvPicPr/>
          <p:nvPr/>
        </p:nvPicPr>
        <p:blipFill>
          <a:blip r:embed="rId2"/>
          <a:stretch/>
        </p:blipFill>
        <p:spPr>
          <a:xfrm>
            <a:off x="1198440" y="2255400"/>
            <a:ext cx="9113760" cy="3924000"/>
          </a:xfrm>
          <a:prstGeom prst="rect">
            <a:avLst/>
          </a:prstGeom>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CustomShape 1"/>
          <p:cNvSpPr/>
          <p:nvPr/>
        </p:nvSpPr>
        <p:spPr>
          <a:xfrm>
            <a:off x="995400" y="3419640"/>
            <a:ext cx="5427000" cy="1901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ts val="4099"/>
              </a:lnSpc>
            </a:pPr>
            <a:r>
              <a:rPr lang="en-RS" sz="5100" b="1" strike="noStrike" cap="all" spc="-1">
                <a:solidFill>
                  <a:srgbClr val="FFFFFF"/>
                </a:solidFill>
                <a:latin typeface="Tw Cen MT"/>
              </a:rPr>
              <a:t>Maven</a:t>
            </a:r>
            <a:endParaRPr lang="en-US" sz="5100" b="0" strike="noStrike" spc="-1">
              <a:latin typeface="Tw Cen MT"/>
            </a:endParaRPr>
          </a:p>
        </p:txBody>
      </p:sp>
      <p:sp>
        <p:nvSpPr>
          <p:cNvPr id="632" name="CustomShape 2"/>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2E6CDE84-76B2-4E32-9B61-DB04B97F236F}" type="slidenum">
              <a:rPr lang="en-GB" sz="1200" b="1" strike="noStrike" spc="-1">
                <a:solidFill>
                  <a:srgbClr val="FFFFFF"/>
                </a:solidFill>
                <a:latin typeface="Tw Cen MT"/>
              </a:rPr>
              <a:t>67</a:t>
            </a:fld>
            <a:endParaRPr lang="en-US" sz="1200" b="0" strike="noStrike" spc="-1">
              <a:latin typeface="Tw Cen MT"/>
            </a:endParaRPr>
          </a:p>
        </p:txBody>
      </p:sp>
      <p:pic>
        <p:nvPicPr>
          <p:cNvPr id="633" name="Picture Placeholder 13" descr="Logo, company name&#10;&#10;Description automatically generated"/>
          <p:cNvPicPr/>
          <p:nvPr/>
        </p:nvPicPr>
        <p:blipFill>
          <a:blip r:embed="rId2"/>
          <a:srcRect l="9238" t="12" r="9238" b="12"/>
          <a:stretch/>
        </p:blipFill>
        <p:spPr>
          <a:xfrm>
            <a:off x="6423120" y="308160"/>
            <a:ext cx="5427000" cy="6221160"/>
          </a:xfrm>
          <a:prstGeom prst="rect">
            <a:avLst/>
          </a:prstGeom>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a:t>
            </a:r>
            <a:endParaRPr lang="en-US" sz="4000" b="0" strike="noStrike" spc="-1">
              <a:latin typeface="Tw Cen MT"/>
            </a:endParaRPr>
          </a:p>
        </p:txBody>
      </p:sp>
      <p:sp>
        <p:nvSpPr>
          <p:cNvPr id="635"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CC481588-D2FF-4960-82A3-9D268E0EE988}" type="slidenum">
              <a:rPr lang="en-GB" sz="1200" b="1" strike="noStrike" spc="-1">
                <a:solidFill>
                  <a:srgbClr val="1434A0"/>
                </a:solidFill>
                <a:latin typeface="Tw Cen MT"/>
              </a:rPr>
              <a:t>68</a:t>
            </a:fld>
            <a:endParaRPr lang="en-US" sz="1200" b="0" strike="noStrike" spc="-1">
              <a:latin typeface="Tw Cen MT"/>
            </a:endParaRPr>
          </a:p>
        </p:txBody>
      </p:sp>
      <p:sp>
        <p:nvSpPr>
          <p:cNvPr id="636" name="CustomShape 3"/>
          <p:cNvSpPr/>
          <p:nvPr/>
        </p:nvSpPr>
        <p:spPr>
          <a:xfrm>
            <a:off x="658800" y="1544760"/>
            <a:ext cx="10903680" cy="382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523240" lvl="2" indent="-342265">
              <a:lnSpc>
                <a:spcPts val="2401"/>
              </a:lnSpc>
              <a:buClr>
                <a:srgbClr val="004F9F"/>
              </a:buClr>
              <a:buSzPct val="80000"/>
              <a:buFont typeface="Arial"/>
              <a:buChar char="•"/>
            </a:pPr>
            <a:r>
              <a:rPr lang="en-GB" sz="2000" b="0" strike="noStrike" spc="-1">
                <a:solidFill>
                  <a:srgbClr val="706F6F"/>
                </a:solidFill>
                <a:latin typeface="Tw Cen MT"/>
              </a:rPr>
              <a:t>Maven is a powerful project management tool that is based on POM (project object model</a:t>
            </a:r>
            <a:r>
              <a:rPr lang="en-GB" sz="2000" spc="-1">
                <a:solidFill>
                  <a:srgbClr val="706F6F"/>
                </a:solidFill>
                <a:latin typeface="Tw Cen MT"/>
              </a:rPr>
              <a:t>) file</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strike="noStrike" spc="-1">
                <a:solidFill>
                  <a:srgbClr val="706F6F"/>
                </a:solidFill>
                <a:latin typeface="Tw Cen MT"/>
              </a:rPr>
              <a:t>It is used for projects build, dependency and documentation</a:t>
            </a:r>
            <a:r>
              <a:rPr lang="en-GB"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strike="noStrike" spc="-1">
                <a:solidFill>
                  <a:srgbClr val="706F6F"/>
                </a:solidFill>
                <a:latin typeface="Tw Cen MT"/>
              </a:rPr>
              <a:t>In short terms maven is a tool that can be used for building and managing any Java-based project</a:t>
            </a:r>
            <a:r>
              <a:rPr lang="en-GB"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strike="noStrike" spc="-1">
                <a:solidFill>
                  <a:srgbClr val="706F6F"/>
                </a:solidFill>
                <a:latin typeface="Tw Cen MT"/>
              </a:rPr>
              <a:t>Maven does a lot of helpful task like:</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build a project</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add jars and other dependencies</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upgrade dependencies easily</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provides project information (documentation, versioning, reports...)</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can build any number of projects into output types like the JAR, WAR etc without doing any scripting</a:t>
            </a: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a:t>
            </a:r>
            <a:endParaRPr lang="en-US" sz="4000" b="0" strike="noStrike" spc="-1">
              <a:latin typeface="Tw Cen MT"/>
            </a:endParaRPr>
          </a:p>
        </p:txBody>
      </p:sp>
      <p:sp>
        <p:nvSpPr>
          <p:cNvPr id="638"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A18FEF1-7CCB-4889-9686-5D8AC3509D05}" type="slidenum">
              <a:rPr lang="en-GB" sz="1200" b="1" strike="noStrike" spc="-1">
                <a:solidFill>
                  <a:srgbClr val="1434A0"/>
                </a:solidFill>
                <a:latin typeface="Tw Cen MT"/>
              </a:rPr>
              <a:t>69</a:t>
            </a:fld>
            <a:endParaRPr lang="en-US" sz="1200" b="0" strike="noStrike" spc="-1">
              <a:latin typeface="Tw Cen MT"/>
            </a:endParaRPr>
          </a:p>
        </p:txBody>
      </p:sp>
      <p:sp>
        <p:nvSpPr>
          <p:cNvPr id="639" name="CustomShape 3"/>
          <p:cNvSpPr/>
          <p:nvPr/>
        </p:nvSpPr>
        <p:spPr>
          <a:xfrm>
            <a:off x="658800" y="1544760"/>
            <a:ext cx="10903680" cy="3821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361800">
              <a:lnSpc>
                <a:spcPts val="2401"/>
              </a:lnSpc>
              <a:tabLst>
                <a:tab pos="0" algn="l"/>
              </a:tabLst>
            </a:pPr>
            <a:endParaRPr lang="en-US" sz="1800" b="0" strike="noStrike" spc="-1">
              <a:latin typeface="Tw Cen MT"/>
            </a:endParaRPr>
          </a:p>
          <a:p>
            <a:pPr marL="361800">
              <a:lnSpc>
                <a:spcPts val="2401"/>
              </a:lnSpc>
              <a:tabLst>
                <a:tab pos="0" algn="l"/>
              </a:tabLst>
            </a:pPr>
            <a:endParaRPr lang="en-US" sz="1800" b="0" strike="noStrike" spc="-1">
              <a:latin typeface="Tw Cen MT"/>
            </a:endParaRPr>
          </a:p>
          <a:p>
            <a:pPr marL="361800">
              <a:lnSpc>
                <a:spcPct val="100000"/>
              </a:lnSpc>
              <a:tabLst>
                <a:tab pos="0" algn="l"/>
              </a:tabLst>
            </a:pPr>
            <a:endParaRPr lang="en-US" sz="1800" b="0" strike="noStrike" spc="-1">
              <a:latin typeface="Tw Cen MT"/>
            </a:endParaRPr>
          </a:p>
          <a:p>
            <a:pPr marL="361800">
              <a:lnSpc>
                <a:spcPct val="100000"/>
              </a:lnSpc>
              <a:tabLst>
                <a:tab pos="0" algn="l"/>
              </a:tabLst>
            </a:pPr>
            <a:endParaRPr lang="en-US" sz="1800" b="0" strike="noStrike" spc="-1">
              <a:latin typeface="Tw Cen MT"/>
            </a:endParaRPr>
          </a:p>
          <a:p>
            <a:pPr marL="361800">
              <a:lnSpc>
                <a:spcPct val="100000"/>
              </a:lnSpc>
              <a:tabLst>
                <a:tab pos="0" algn="l"/>
              </a:tabLst>
            </a:pPr>
            <a:endParaRPr lang="en-US" sz="1800" b="0" strike="noStrike" spc="-1">
              <a:latin typeface="Tw Cen MT"/>
            </a:endParaRPr>
          </a:p>
        </p:txBody>
      </p:sp>
      <p:pic>
        <p:nvPicPr>
          <p:cNvPr id="640" name="Picture 7" descr="Graphical user interface, text, application, chat or text message&#10;&#10;Description automatically generated"/>
          <p:cNvPicPr/>
          <p:nvPr/>
        </p:nvPicPr>
        <p:blipFill>
          <a:blip r:embed="rId2"/>
          <a:stretch/>
        </p:blipFill>
        <p:spPr>
          <a:xfrm>
            <a:off x="658800" y="1246320"/>
            <a:ext cx="5916240" cy="50601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3080" lvl="1" indent="-342360">
              <a:lnSpc>
                <a:spcPts val="2401"/>
              </a:lnSpc>
              <a:buClr>
                <a:srgbClr val="706F6F"/>
              </a:buClr>
              <a:buFont typeface="Arial"/>
              <a:buChar char="•"/>
            </a:pPr>
            <a:r>
              <a:rPr lang="en-US" sz="2000" b="0" strike="noStrike" spc="-1">
                <a:solidFill>
                  <a:srgbClr val="706F6F"/>
                </a:solidFill>
                <a:latin typeface="Tw Cen MT"/>
              </a:rPr>
              <a:t>What do we get with new updates</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New features</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0" strike="noStrike" spc="-1">
                <a:solidFill>
                  <a:srgbClr val="706F6F"/>
                </a:solidFill>
                <a:latin typeface="Tw Cen MT"/>
              </a:rPr>
              <a:t>Bug fixes </a:t>
            </a:r>
            <a:endParaRPr lang="en-US" sz="2000" b="0" strike="noStrike" spc="-1">
              <a:latin typeface="Tw Cen MT"/>
            </a:endParaRPr>
          </a:p>
          <a:p>
            <a:pPr marL="523800" lvl="2" indent="-342360">
              <a:lnSpc>
                <a:spcPts val="2401"/>
              </a:lnSpc>
              <a:buClr>
                <a:srgbClr val="004F9F"/>
              </a:buClr>
              <a:buSzPct val="80000"/>
              <a:buFont typeface="Arial"/>
              <a:buChar char="•"/>
            </a:pPr>
            <a:r>
              <a:rPr lang="en-US" sz="2000" b="1" strike="noStrike" spc="-1">
                <a:solidFill>
                  <a:srgbClr val="706F6F"/>
                </a:solidFill>
                <a:latin typeface="Tw Cen MT"/>
              </a:rPr>
              <a:t>Security fixes</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Exploiting security issues can have a big impact on the companies </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Companies have written contracts where they state that they must receive security patches</a:t>
            </a:r>
            <a:endParaRPr lang="en-US" sz="2000" b="0" strike="noStrike" spc="-1">
              <a:latin typeface="Tw Cen MT"/>
            </a:endParaRPr>
          </a:p>
          <a:p>
            <a:pPr>
              <a:lnSpc>
                <a:spcPct val="100000"/>
              </a:lnSpc>
            </a:pPr>
            <a:endParaRPr lang="en-US" sz="2000" b="0" strike="noStrike" spc="-1">
              <a:latin typeface="Tw Cen MT"/>
            </a:endParaRPr>
          </a:p>
          <a:p>
            <a:pPr>
              <a:lnSpc>
                <a:spcPct val="100000"/>
              </a:lnSpc>
            </a:pPr>
            <a:endParaRPr lang="en-US" sz="2000" b="0" strike="noStrike" spc="-1">
              <a:latin typeface="Tw Cen MT"/>
            </a:endParaRPr>
          </a:p>
        </p:txBody>
      </p:sp>
      <p:sp>
        <p:nvSpPr>
          <p:cNvPr id="410"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LTS (Long Term support)</a:t>
            </a:r>
            <a:endParaRPr lang="en-US" sz="4000" b="0" strike="noStrike" spc="-1">
              <a:latin typeface="Tw Cen MT"/>
            </a:endParaRPr>
          </a:p>
        </p:txBody>
      </p:sp>
      <p:sp>
        <p:nvSpPr>
          <p:cNvPr id="411"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CADFABAB-1466-45DD-BBA6-242F54EE6818}" type="slidenum">
              <a:rPr lang="en-GB" sz="1200" b="1" strike="noStrike" spc="-1">
                <a:solidFill>
                  <a:srgbClr val="1434A0"/>
                </a:solidFill>
                <a:latin typeface="Tw Cen MT"/>
              </a:rPr>
              <a:t>7</a:t>
            </a:fld>
            <a:endParaRPr lang="en-US" sz="1200" b="0" strike="noStrike" spc="-1">
              <a:latin typeface="Tw Cen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 – HOW TO BUILD A JAR</a:t>
            </a:r>
            <a:endParaRPr lang="en-US" sz="4000" b="0" strike="noStrike" spc="-1">
              <a:latin typeface="Tw Cen MT"/>
            </a:endParaRPr>
          </a:p>
        </p:txBody>
      </p:sp>
      <p:sp>
        <p:nvSpPr>
          <p:cNvPr id="642"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6200CCD-CB02-499E-AF4A-274389B400EB}" type="slidenum">
              <a:rPr lang="en-GB" sz="1200" b="1" strike="noStrike" spc="-1">
                <a:solidFill>
                  <a:srgbClr val="1434A0"/>
                </a:solidFill>
                <a:latin typeface="Tw Cen MT"/>
              </a:rPr>
              <a:t>70</a:t>
            </a:fld>
            <a:endParaRPr lang="en-US" sz="1200" b="0" strike="noStrike" spc="-1">
              <a:latin typeface="Tw Cen MT"/>
            </a:endParaRPr>
          </a:p>
        </p:txBody>
      </p:sp>
      <p:sp>
        <p:nvSpPr>
          <p:cNvPr id="643" name="CustomShape 3"/>
          <p:cNvSpPr/>
          <p:nvPr/>
        </p:nvSpPr>
        <p:spPr>
          <a:xfrm>
            <a:off x="658800" y="1544760"/>
            <a:ext cx="10903680" cy="382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r>
              <a:rPr lang="en-GB" sz="2000" b="0" strike="noStrike" spc="-1">
                <a:solidFill>
                  <a:srgbClr val="706F6F"/>
                </a:solidFill>
                <a:latin typeface="Tw Cen MT"/>
              </a:rPr>
              <a:t>Imagine we want to build maven-project.jar which has App.java source class and AppTest.java</a:t>
            </a:r>
            <a:r>
              <a:rPr lang="en-GB" sz="2000" spc="-1">
                <a:solidFill>
                  <a:srgbClr val="706F6F"/>
                </a:solidFill>
                <a:latin typeface="Tw Cen MT"/>
              </a:rPr>
              <a:t> </a:t>
            </a:r>
            <a:endParaRPr lang="en-US" sz="2000" b="0" strike="noStrike" spc="-1">
              <a:latin typeface="Tw Cen MT"/>
            </a:endParaRPr>
          </a:p>
          <a:p>
            <a:pPr marL="704850" lvl="3" indent="-342265">
              <a:lnSpc>
                <a:spcPts val="2401"/>
              </a:lnSpc>
              <a:buClr>
                <a:srgbClr val="0069B4"/>
              </a:buClr>
              <a:buSzPct val="80000"/>
              <a:buFont typeface="Arial"/>
              <a:buChar char="•"/>
            </a:pPr>
            <a:r>
              <a:rPr lang="en-GB" sz="2000" b="0" strike="noStrike" spc="-1">
                <a:solidFill>
                  <a:srgbClr val="706F6F"/>
                </a:solidFill>
                <a:latin typeface="Tw Cen MT"/>
              </a:rPr>
              <a:t>Steps needed:</a:t>
            </a:r>
            <a:endParaRPr lang="en-US" sz="2000" b="0" strike="noStrike" spc="-1">
              <a:latin typeface="Tw Cen MT"/>
            </a:endParaRPr>
          </a:p>
          <a:p>
            <a:pPr marL="1057275" lvl="5" indent="-342265">
              <a:lnSpc>
                <a:spcPts val="2401"/>
              </a:lnSpc>
              <a:buClr>
                <a:srgbClr val="0095DB"/>
              </a:buClr>
              <a:buSzPct val="80000"/>
              <a:buFont typeface="Arial"/>
              <a:buChar char="•"/>
            </a:pPr>
            <a:r>
              <a:rPr lang="en-GB" sz="2000" b="0" strike="noStrike" spc="-1">
                <a:solidFill>
                  <a:srgbClr val="706F6F"/>
                </a:solidFill>
                <a:latin typeface="Tw Cen MT"/>
              </a:rPr>
              <a:t>App.java compile to </a:t>
            </a:r>
            <a:r>
              <a:rPr lang="en-GB" sz="2000" b="0" strike="noStrike" spc="-1" err="1">
                <a:solidFill>
                  <a:srgbClr val="706F6F"/>
                </a:solidFill>
                <a:latin typeface="Tw Cen MT"/>
              </a:rPr>
              <a:t>App.class</a:t>
            </a:r>
            <a:endParaRPr lang="en-US" sz="2000" b="0" strike="noStrike" spc="-1" err="1">
              <a:latin typeface="Tw Cen MT"/>
            </a:endParaRPr>
          </a:p>
          <a:p>
            <a:pPr marL="1057275" lvl="5" indent="-342265">
              <a:lnSpc>
                <a:spcPts val="2401"/>
              </a:lnSpc>
              <a:buClr>
                <a:srgbClr val="0095DB"/>
              </a:buClr>
              <a:buSzPct val="80000"/>
              <a:buFont typeface="Arial"/>
              <a:buChar char="•"/>
            </a:pPr>
            <a:r>
              <a:rPr lang="en-GB" sz="2000" b="0" strike="noStrike" spc="-1">
                <a:solidFill>
                  <a:srgbClr val="706F6F"/>
                </a:solidFill>
                <a:latin typeface="Tw Cen MT"/>
              </a:rPr>
              <a:t>AppTest.java compile to </a:t>
            </a:r>
            <a:r>
              <a:rPr lang="en-GB" sz="2000" b="0" strike="noStrike" spc="-1" err="1">
                <a:solidFill>
                  <a:srgbClr val="706F6F"/>
                </a:solidFill>
                <a:latin typeface="Tw Cen MT"/>
              </a:rPr>
              <a:t>AppTest.class</a:t>
            </a:r>
            <a:endParaRPr lang="en-US" sz="2000" b="0" strike="noStrike" spc="-1" err="1">
              <a:latin typeface="Tw Cen MT"/>
            </a:endParaRPr>
          </a:p>
          <a:p>
            <a:pPr marL="1057275" lvl="5" indent="-342265">
              <a:lnSpc>
                <a:spcPts val="2401"/>
              </a:lnSpc>
              <a:buClr>
                <a:srgbClr val="0095DB"/>
              </a:buClr>
              <a:buSzPct val="80000"/>
              <a:buFont typeface="Arial"/>
              <a:buChar char="•"/>
            </a:pPr>
            <a:r>
              <a:rPr lang="en-GB" sz="2000" b="0" strike="noStrike" spc="-1">
                <a:solidFill>
                  <a:srgbClr val="706F6F"/>
                </a:solidFill>
                <a:latin typeface="Tw Cen MT"/>
              </a:rPr>
              <a:t>Run the tests</a:t>
            </a:r>
            <a:r>
              <a:rPr lang="en-GB" sz="2000" spc="-1">
                <a:solidFill>
                  <a:srgbClr val="706F6F"/>
                </a:solidFill>
                <a:latin typeface="Tw Cen MT"/>
              </a:rPr>
              <a:t> </a:t>
            </a:r>
            <a:endParaRPr lang="en-US" sz="2000" b="0" strike="noStrike" spc="-1">
              <a:latin typeface="Tw Cen MT"/>
            </a:endParaRPr>
          </a:p>
          <a:p>
            <a:pPr marL="1057275" lvl="5" indent="-342265">
              <a:lnSpc>
                <a:spcPts val="2401"/>
              </a:lnSpc>
              <a:buClr>
                <a:srgbClr val="0095DB"/>
              </a:buClr>
              <a:buSzPct val="80000"/>
              <a:buFont typeface="Arial"/>
              <a:buChar char="•"/>
            </a:pPr>
            <a:r>
              <a:rPr lang="en-GB" sz="2000" b="0" strike="noStrike" spc="-1">
                <a:solidFill>
                  <a:srgbClr val="706F6F"/>
                </a:solidFill>
                <a:latin typeface="Tw Cen MT"/>
              </a:rPr>
              <a:t>Create Jar file</a:t>
            </a:r>
            <a:endParaRPr lang="en-US" sz="2000" b="0" strike="noStrike" spc="-1">
              <a:latin typeface="Tw Cen MT"/>
            </a:endParaRPr>
          </a:p>
          <a:p>
            <a:pPr>
              <a:lnSpc>
                <a:spcPct val="100000"/>
              </a:lnSpc>
            </a:pPr>
            <a:endParaRPr lang="en-US" sz="2000" b="0" strike="noStrike" spc="-1">
              <a:latin typeface="Tw Cen MT"/>
            </a:endParaRPr>
          </a:p>
          <a:p>
            <a:pPr marL="713740">
              <a:tabLst>
                <a:tab pos="0" algn="l"/>
              </a:tabLst>
            </a:pPr>
            <a:endParaRPr lang="en-US" sz="2000" b="0" strike="noStrike" spc="-1">
              <a:solidFill>
                <a:srgbClr val="000000"/>
              </a:solidFill>
              <a:latin typeface="Tw Cen M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POM.XML STRUCTURE</a:t>
            </a:r>
            <a:endParaRPr lang="en-US" sz="4000" b="0" strike="noStrike" spc="-1">
              <a:latin typeface="Tw Cen MT"/>
            </a:endParaRPr>
          </a:p>
        </p:txBody>
      </p:sp>
      <p:sp>
        <p:nvSpPr>
          <p:cNvPr id="652"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36E45676-5A37-4158-96FE-CC78DF9A018F}" type="slidenum">
              <a:rPr lang="en-GB" sz="1200" b="1" strike="noStrike" spc="-1">
                <a:solidFill>
                  <a:srgbClr val="1434A0"/>
                </a:solidFill>
                <a:latin typeface="Tw Cen MT"/>
              </a:rPr>
              <a:t>71</a:t>
            </a:fld>
            <a:endParaRPr lang="en-US" sz="1200" b="0" strike="noStrike" spc="-1">
              <a:latin typeface="Tw Cen MT"/>
            </a:endParaRPr>
          </a:p>
        </p:txBody>
      </p:sp>
      <p:sp>
        <p:nvSpPr>
          <p:cNvPr id="653" name="CustomShape 3"/>
          <p:cNvSpPr/>
          <p:nvPr/>
        </p:nvSpPr>
        <p:spPr>
          <a:xfrm>
            <a:off x="658800" y="1544760"/>
            <a:ext cx="10903680" cy="43610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542880">
              <a:lnSpc>
                <a:spcPts val="2401"/>
              </a:lnSpc>
              <a:tabLst>
                <a:tab pos="0" algn="l"/>
              </a:tabLst>
            </a:pPr>
            <a:endParaRPr lang="en-US" sz="1800" b="0" strike="noStrike" spc="-1">
              <a:latin typeface="Tw Cen MT"/>
            </a:endParaRPr>
          </a:p>
          <a:p>
            <a:pPr marL="542880">
              <a:lnSpc>
                <a:spcPct val="100000"/>
              </a:lnSpc>
              <a:tabLst>
                <a:tab pos="0" algn="l"/>
              </a:tabLst>
            </a:pPr>
            <a:endParaRPr lang="en-US" sz="1800" b="0" strike="noStrike" spc="-1">
              <a:latin typeface="Tw Cen MT"/>
            </a:endParaRPr>
          </a:p>
        </p:txBody>
      </p:sp>
      <p:pic>
        <p:nvPicPr>
          <p:cNvPr id="654" name="Picture 7" descr="Text&#10;&#10;Description automatically generated"/>
          <p:cNvPicPr/>
          <p:nvPr/>
        </p:nvPicPr>
        <p:blipFill>
          <a:blip r:embed="rId2"/>
          <a:stretch/>
        </p:blipFill>
        <p:spPr>
          <a:xfrm>
            <a:off x="658800" y="1319040"/>
            <a:ext cx="7023600" cy="4586760"/>
          </a:xfrm>
          <a:prstGeom prst="rect">
            <a:avLst/>
          </a:prstGeom>
          <a:ln>
            <a:noFill/>
          </a:ln>
        </p:spPr>
      </p:pic>
      <p:sp>
        <p:nvSpPr>
          <p:cNvPr id="655" name="CustomShape 4"/>
          <p:cNvSpPr/>
          <p:nvPr/>
        </p:nvSpPr>
        <p:spPr>
          <a:xfrm>
            <a:off x="7924690" y="246853"/>
            <a:ext cx="3744360" cy="6597566"/>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t">
            <a:spAutoFit/>
          </a:bodyPr>
          <a:lstStyle/>
          <a:p>
            <a:pPr>
              <a:lnSpc>
                <a:spcPct val="100000"/>
              </a:lnSpc>
            </a:pPr>
            <a:endParaRPr lang="en-US" sz="1800" b="0" strike="noStrike" spc="-1">
              <a:latin typeface="Tw Cen MT"/>
            </a:endParaRPr>
          </a:p>
          <a:p>
            <a:r>
              <a:rPr lang="en-US" sz="1400" b="0" strike="noStrike" spc="-1" err="1">
                <a:solidFill>
                  <a:srgbClr val="706F6F"/>
                </a:solidFill>
                <a:latin typeface="Tw Cen MT"/>
                <a:ea typeface="DejaVu Sans"/>
              </a:rPr>
              <a:t>groupId</a:t>
            </a:r>
            <a:r>
              <a:rPr lang="en-US" sz="1400" b="0" strike="noStrike" spc="-1">
                <a:solidFill>
                  <a:srgbClr val="706F6F"/>
                </a:solidFill>
                <a:latin typeface="Tw Cen MT"/>
                <a:ea typeface="DejaVu Sans"/>
              </a:rPr>
              <a:t>, </a:t>
            </a:r>
            <a:r>
              <a:rPr lang="en-US" sz="1400" b="0" strike="noStrike" spc="-1" err="1">
                <a:solidFill>
                  <a:srgbClr val="706F6F"/>
                </a:solidFill>
                <a:latin typeface="Tw Cen MT"/>
                <a:ea typeface="DejaVu Sans"/>
              </a:rPr>
              <a:t>artifactId</a:t>
            </a:r>
            <a:r>
              <a:rPr lang="en-US" sz="1400" b="0" strike="noStrike" spc="-1">
                <a:solidFill>
                  <a:srgbClr val="706F6F"/>
                </a:solidFill>
                <a:latin typeface="Tw Cen MT"/>
                <a:ea typeface="DejaVu Sans"/>
              </a:rPr>
              <a:t> and version uniquely </a:t>
            </a:r>
            <a:r>
              <a:rPr lang="en-US" sz="1400" spc="-1">
                <a:solidFill>
                  <a:srgbClr val="706F6F"/>
                </a:solidFill>
                <a:latin typeface="Tw Cen MT"/>
                <a:ea typeface="DejaVu Sans"/>
              </a:rPr>
              <a:t>identify the project</a:t>
            </a:r>
            <a:endParaRPr lang="en-US" sz="1400" b="0" strike="noStrike" spc="-1">
              <a:latin typeface="Tw Cen MT"/>
            </a:endParaRPr>
          </a:p>
          <a:p>
            <a:pPr>
              <a:lnSpc>
                <a:spcPct val="100000"/>
              </a:lnSpc>
            </a:pPr>
            <a:endParaRPr lang="en-US" sz="1400" b="0" strike="noStrike" spc="-1">
              <a:latin typeface="Tw Cen MT"/>
            </a:endParaRPr>
          </a:p>
          <a:p>
            <a:pPr>
              <a:lnSpc>
                <a:spcPct val="100000"/>
              </a:lnSpc>
            </a:pPr>
            <a:r>
              <a:rPr lang="en-US" sz="1400" b="0" strike="noStrike" spc="-1" err="1">
                <a:solidFill>
                  <a:srgbClr val="706F6F"/>
                </a:solidFill>
                <a:latin typeface="Tw Cen MT"/>
                <a:ea typeface="DejaVu Sans"/>
              </a:rPr>
              <a:t>groupId</a:t>
            </a:r>
            <a:r>
              <a:rPr lang="en-US" sz="1400" b="0" strike="noStrike" spc="-1">
                <a:solidFill>
                  <a:srgbClr val="706F6F"/>
                </a:solidFill>
                <a:latin typeface="Tw Cen MT"/>
                <a:ea typeface="DejaVu Sans"/>
              </a:rPr>
              <a:t> – unique package name</a:t>
            </a:r>
            <a:endParaRPr lang="en-US" sz="1400" b="0" strike="noStrike" spc="-1">
              <a:latin typeface="Tw Cen MT"/>
            </a:endParaRPr>
          </a:p>
          <a:p>
            <a:pPr>
              <a:lnSpc>
                <a:spcPct val="100000"/>
              </a:lnSpc>
            </a:pPr>
            <a:r>
              <a:rPr lang="en-US" sz="1400" b="0" strike="noStrike" spc="-1" err="1">
                <a:solidFill>
                  <a:srgbClr val="706F6F"/>
                </a:solidFill>
                <a:latin typeface="Tw Cen MT"/>
                <a:ea typeface="DejaVu Sans"/>
              </a:rPr>
              <a:t>artifactId</a:t>
            </a:r>
            <a:r>
              <a:rPr lang="en-US" sz="1400" b="0" strike="noStrike" spc="-1">
                <a:solidFill>
                  <a:srgbClr val="706F6F"/>
                </a:solidFill>
                <a:latin typeface="Tw Cen MT"/>
                <a:ea typeface="DejaVu Sans"/>
              </a:rPr>
              <a:t> – project name</a:t>
            </a:r>
            <a:endParaRPr lang="en-US" sz="1400" b="0" strike="noStrike" spc="-1">
              <a:latin typeface="Tw Cen MT"/>
            </a:endParaRPr>
          </a:p>
          <a:p>
            <a:pPr>
              <a:lnSpc>
                <a:spcPct val="100000"/>
              </a:lnSpc>
            </a:pPr>
            <a:r>
              <a:rPr lang="en-US" sz="1400" b="0" strike="noStrike" spc="-1">
                <a:solidFill>
                  <a:srgbClr val="706F6F"/>
                </a:solidFill>
                <a:latin typeface="Tw Cen MT"/>
                <a:ea typeface="DejaVu Sans"/>
              </a:rPr>
              <a:t>version – MAJOR.MINOR.PATCH format SNAPSHOT indicates this is development version</a:t>
            </a:r>
            <a:endParaRPr lang="en-US" sz="1400" b="0" strike="noStrike" spc="-1">
              <a:latin typeface="Tw Cen MT"/>
            </a:endParaRPr>
          </a:p>
          <a:p>
            <a:pPr>
              <a:lnSpc>
                <a:spcPct val="100000"/>
              </a:lnSpc>
            </a:pPr>
            <a:endParaRPr lang="en-US" sz="1400" b="0" strike="noStrike" spc="-1">
              <a:latin typeface="Tw Cen MT"/>
            </a:endParaRPr>
          </a:p>
          <a:p>
            <a:r>
              <a:rPr lang="en-US" sz="1400" b="0" strike="noStrike" spc="-1">
                <a:solidFill>
                  <a:srgbClr val="706F6F"/>
                </a:solidFill>
                <a:latin typeface="Tw Cen MT"/>
                <a:ea typeface="DejaVu Sans"/>
              </a:rPr>
              <a:t>&lt;dependencies&gt; block</a:t>
            </a:r>
            <a:r>
              <a:rPr lang="en-US" sz="1400" spc="-1">
                <a:solidFill>
                  <a:srgbClr val="706F6F"/>
                </a:solidFill>
                <a:latin typeface="Tw Cen MT"/>
                <a:ea typeface="DejaVu Sans"/>
              </a:rPr>
              <a:t> is where we list dependencies needed for the project</a:t>
            </a:r>
            <a:endParaRPr lang="en-US" sz="1400" b="0" strike="noStrike" spc="-1">
              <a:latin typeface="Tw Cen MT"/>
            </a:endParaRPr>
          </a:p>
          <a:p>
            <a:pPr>
              <a:lnSpc>
                <a:spcPct val="100000"/>
              </a:lnSpc>
            </a:pPr>
            <a:r>
              <a:rPr lang="en-US" sz="1400" b="0" strike="noStrike" spc="-1">
                <a:solidFill>
                  <a:srgbClr val="706F6F"/>
                </a:solidFill>
                <a:latin typeface="Tw Cen MT"/>
                <a:ea typeface="DejaVu Sans"/>
              </a:rPr>
              <a:t>With dependencies we say that project is dependent on those JARs to work properly</a:t>
            </a:r>
            <a:endParaRPr lang="en-US" sz="1400" b="0" strike="noStrike" spc="-1">
              <a:latin typeface="Tw Cen MT"/>
            </a:endParaRPr>
          </a:p>
          <a:p>
            <a:pPr>
              <a:lnSpc>
                <a:spcPct val="100000"/>
              </a:lnSpc>
            </a:pPr>
            <a:r>
              <a:rPr lang="en-US" sz="1400" b="0" strike="noStrike" spc="-1">
                <a:solidFill>
                  <a:srgbClr val="706F6F"/>
                </a:solidFill>
                <a:latin typeface="Tw Cen MT"/>
                <a:ea typeface="DejaVu Sans"/>
              </a:rPr>
              <a:t>We can find dependencies on mvnrepository.com</a:t>
            </a:r>
            <a:endParaRPr lang="en-US" sz="1400" b="0" strike="noStrike" spc="-1">
              <a:latin typeface="Tw Cen MT"/>
            </a:endParaRPr>
          </a:p>
          <a:p>
            <a:r>
              <a:rPr lang="en-US" sz="1400" b="0" strike="noStrike" spc="-1">
                <a:solidFill>
                  <a:srgbClr val="706F6F"/>
                </a:solidFill>
                <a:latin typeface="Tw Cen MT"/>
                <a:ea typeface="DejaVu Sans"/>
              </a:rPr>
              <a:t>When we add new dependency</a:t>
            </a:r>
            <a:r>
              <a:rPr lang="en-US" sz="1400" spc="-1">
                <a:solidFill>
                  <a:srgbClr val="706F6F"/>
                </a:solidFill>
                <a:latin typeface="Tw Cen MT"/>
                <a:ea typeface="DejaVu Sans"/>
              </a:rPr>
              <a:t>,</a:t>
            </a:r>
            <a:r>
              <a:rPr lang="en-US" sz="1400" b="0" strike="noStrike" spc="-1">
                <a:solidFill>
                  <a:srgbClr val="706F6F"/>
                </a:solidFill>
                <a:latin typeface="Tw Cen MT"/>
                <a:ea typeface="DejaVu Sans"/>
              </a:rPr>
              <a:t> </a:t>
            </a:r>
            <a:r>
              <a:rPr lang="en-US" sz="1400" spc="-1">
                <a:solidFill>
                  <a:srgbClr val="706F6F"/>
                </a:solidFill>
                <a:latin typeface="Tw Cen MT"/>
                <a:ea typeface="DejaVu Sans"/>
              </a:rPr>
              <a:t>jars are downloaded </a:t>
            </a:r>
            <a:r>
              <a:rPr lang="en-US" sz="1400" b="0" strike="noStrike" spc="-1">
                <a:solidFill>
                  <a:srgbClr val="706F6F"/>
                </a:solidFill>
                <a:latin typeface="Tw Cen MT"/>
                <a:ea typeface="DejaVu Sans"/>
              </a:rPr>
              <a:t>from the internet and </a:t>
            </a:r>
            <a:r>
              <a:rPr lang="en-US" sz="1400" spc="-1">
                <a:solidFill>
                  <a:srgbClr val="706F6F"/>
                </a:solidFill>
                <a:latin typeface="Tw Cen MT"/>
                <a:ea typeface="DejaVu Sans"/>
              </a:rPr>
              <a:t>stored into</a:t>
            </a:r>
            <a:r>
              <a:rPr lang="en-US" sz="1400" b="0" strike="noStrike" spc="-1">
                <a:solidFill>
                  <a:srgbClr val="706F6F"/>
                </a:solidFill>
                <a:latin typeface="Tw Cen MT"/>
                <a:ea typeface="DejaVu Sans"/>
              </a:rPr>
              <a:t> </a:t>
            </a:r>
            <a:r>
              <a:rPr lang="en-US" sz="1400" spc="-1">
                <a:solidFill>
                  <a:srgbClr val="706F6F"/>
                </a:solidFill>
                <a:latin typeface="Tw Cen MT"/>
                <a:ea typeface="DejaVu Sans"/>
              </a:rPr>
              <a:t>local repository</a:t>
            </a:r>
            <a:endParaRPr lang="en-US" sz="1400" b="0" strike="noStrike" spc="-1">
              <a:latin typeface="Tw Cen MT"/>
            </a:endParaRPr>
          </a:p>
          <a:p>
            <a:pPr>
              <a:lnSpc>
                <a:spcPct val="100000"/>
              </a:lnSpc>
            </a:pPr>
            <a:endParaRPr lang="en-US" sz="1400" b="0" strike="noStrike" spc="-1">
              <a:solidFill>
                <a:srgbClr val="706F6F"/>
              </a:solidFill>
              <a:latin typeface="Tw Cen MT"/>
            </a:endParaRPr>
          </a:p>
          <a:p>
            <a:r>
              <a:rPr lang="en-US" sz="1400" spc="-1">
                <a:solidFill>
                  <a:srgbClr val="706F6F"/>
                </a:solidFill>
                <a:latin typeface="Tw Cen MT"/>
              </a:rPr>
              <a:t>&lt;properties&gt; block is where we can define properties</a:t>
            </a:r>
          </a:p>
          <a:p>
            <a:r>
              <a:rPr lang="en-US" sz="1400" spc="-1">
                <a:solidFill>
                  <a:srgbClr val="706F6F"/>
                </a:solidFill>
                <a:latin typeface="Tw Cen MT"/>
              </a:rPr>
              <a:t>They are value placeholders</a:t>
            </a:r>
          </a:p>
          <a:p>
            <a:r>
              <a:rPr lang="en-US" sz="1400" spc="-1">
                <a:solidFill>
                  <a:srgbClr val="706F6F"/>
                </a:solidFill>
                <a:latin typeface="Tw Cen MT"/>
              </a:rPr>
              <a:t>Accessible anywhere within a POM using </a:t>
            </a:r>
            <a:r>
              <a:rPr lang="en-US" sz="1400" i="1" spc="-1">
                <a:solidFill>
                  <a:srgbClr val="706F6F"/>
                </a:solidFill>
                <a:latin typeface="Tw Cen MT"/>
              </a:rPr>
              <a:t>${x} </a:t>
            </a:r>
            <a:r>
              <a:rPr lang="en-US" sz="1400" spc="-1">
                <a:solidFill>
                  <a:srgbClr val="706F6F"/>
                </a:solidFill>
                <a:latin typeface="Tw Cen MT"/>
              </a:rPr>
              <a:t>where x is property</a:t>
            </a:r>
          </a:p>
          <a:p>
            <a:r>
              <a:rPr lang="en-US" sz="1400" spc="-1">
                <a:solidFill>
                  <a:srgbClr val="706F6F"/>
                </a:solidFill>
                <a:latin typeface="Tw Cen MT"/>
              </a:rPr>
              <a:t>Types of properties: </a:t>
            </a:r>
          </a:p>
          <a:p>
            <a:pPr marL="285750" indent="-285750">
              <a:buFont typeface="Arial"/>
              <a:buChar char="•"/>
            </a:pPr>
            <a:r>
              <a:rPr lang="en-US" sz="1400" spc="-1">
                <a:solidFill>
                  <a:srgbClr val="706F6F"/>
                </a:solidFill>
                <a:latin typeface="Tw Cen MT"/>
              </a:rPr>
              <a:t>environment - ${</a:t>
            </a:r>
            <a:r>
              <a:rPr lang="en-US" sz="1400" spc="-1" err="1">
                <a:solidFill>
                  <a:srgbClr val="706F6F"/>
                </a:solidFill>
                <a:latin typeface="Tw Cen MT"/>
              </a:rPr>
              <a:t>env.x</a:t>
            </a:r>
            <a:r>
              <a:rPr lang="en-US" sz="1400" spc="-1">
                <a:solidFill>
                  <a:srgbClr val="706F6F"/>
                </a:solidFill>
                <a:latin typeface="Tw Cen MT"/>
              </a:rPr>
              <a:t>}</a:t>
            </a:r>
            <a:endParaRPr lang="en-US">
              <a:solidFill>
                <a:srgbClr val="000000"/>
              </a:solidFill>
              <a:latin typeface="Arial"/>
            </a:endParaRPr>
          </a:p>
          <a:p>
            <a:pPr marL="285750" indent="-285750">
              <a:buFont typeface="Arial"/>
              <a:buChar char="•"/>
            </a:pPr>
            <a:r>
              <a:rPr lang="en-US" sz="1400" spc="-1">
                <a:solidFill>
                  <a:srgbClr val="706F6F"/>
                </a:solidFill>
                <a:latin typeface="Tw Cen MT"/>
              </a:rPr>
              <a:t>project - ${</a:t>
            </a:r>
            <a:r>
              <a:rPr lang="en-US" sz="1400" spc="-1" err="1">
                <a:solidFill>
                  <a:srgbClr val="706F6F"/>
                </a:solidFill>
                <a:latin typeface="Tw Cen MT"/>
              </a:rPr>
              <a:t>project.x</a:t>
            </a:r>
            <a:r>
              <a:rPr lang="en-US" sz="1400" spc="-1">
                <a:solidFill>
                  <a:srgbClr val="706F6F"/>
                </a:solidFill>
                <a:latin typeface="Tw Cen MT"/>
              </a:rPr>
              <a:t>}</a:t>
            </a:r>
            <a:endParaRPr lang="en-US">
              <a:solidFill>
                <a:srgbClr val="000000"/>
              </a:solidFill>
              <a:latin typeface="Arial"/>
            </a:endParaRPr>
          </a:p>
          <a:p>
            <a:pPr marL="285750" indent="-285750">
              <a:buFont typeface="Arial"/>
              <a:buChar char="•"/>
            </a:pPr>
            <a:r>
              <a:rPr lang="en-US" sz="1400" spc="-1">
                <a:solidFill>
                  <a:srgbClr val="706F6F"/>
                </a:solidFill>
                <a:latin typeface="Tw Cen MT"/>
              </a:rPr>
              <a:t>settings - ${</a:t>
            </a:r>
            <a:r>
              <a:rPr lang="en-US" sz="1400" spc="-1" err="1">
                <a:solidFill>
                  <a:srgbClr val="706F6F"/>
                </a:solidFill>
                <a:latin typeface="Tw Cen MT"/>
              </a:rPr>
              <a:t>settings.x</a:t>
            </a:r>
            <a:r>
              <a:rPr lang="en-US" sz="1400" spc="-1">
                <a:solidFill>
                  <a:srgbClr val="706F6F"/>
                </a:solidFill>
                <a:latin typeface="Tw Cen MT"/>
              </a:rPr>
              <a:t>}</a:t>
            </a:r>
            <a:endParaRPr lang="en-US">
              <a:solidFill>
                <a:srgbClr val="000000"/>
              </a:solidFill>
              <a:latin typeface="Arial"/>
            </a:endParaRPr>
          </a:p>
          <a:p>
            <a:pPr marL="285750" indent="-285750">
              <a:buFont typeface="Arial"/>
              <a:buChar char="•"/>
            </a:pPr>
            <a:r>
              <a:rPr lang="en-US" sz="1400" spc="-1">
                <a:solidFill>
                  <a:srgbClr val="706F6F"/>
                </a:solidFill>
                <a:latin typeface="Tw Cen MT"/>
              </a:rPr>
              <a:t>Java System Properties - ${</a:t>
            </a:r>
            <a:r>
              <a:rPr lang="en-US" sz="1400" spc="-1" err="1">
                <a:solidFill>
                  <a:srgbClr val="706F6F"/>
                </a:solidFill>
                <a:latin typeface="Tw Cen MT"/>
              </a:rPr>
              <a:t>java.home</a:t>
            </a:r>
            <a:r>
              <a:rPr lang="en-US" sz="1400" spc="-1">
                <a:solidFill>
                  <a:srgbClr val="706F6F"/>
                </a:solidFill>
                <a:latin typeface="Tw Cen MT"/>
              </a:rPr>
              <a:t>}</a:t>
            </a:r>
            <a:endParaRPr lang="en-US">
              <a:solidFill>
                <a:srgbClr val="000000"/>
              </a:solidFill>
              <a:latin typeface="Arial"/>
            </a:endParaRPr>
          </a:p>
          <a:p>
            <a:pPr marL="285750" indent="-285750">
              <a:buFont typeface="Arial"/>
              <a:buChar char="•"/>
            </a:pPr>
            <a:r>
              <a:rPr lang="en-US" sz="1400" spc="-1">
                <a:solidFill>
                  <a:srgbClr val="706F6F"/>
                </a:solidFill>
                <a:latin typeface="Tw Cen MT"/>
              </a:rPr>
              <a:t>user defined - ${x}</a:t>
            </a:r>
            <a:endParaRPr lang="en-US"/>
          </a:p>
          <a:p>
            <a:r>
              <a:rPr lang="en-US" sz="1400">
                <a:solidFill>
                  <a:srgbClr val="706F6F"/>
                </a:solidFill>
                <a:latin typeface="TW Cen MT"/>
                <a:ea typeface="+mn-lt"/>
                <a:cs typeface="+mn-lt"/>
              </a:rPr>
              <a:t>where x is property</a:t>
            </a:r>
            <a:endParaRPr lang="en-US">
              <a:latin typeface="TW Cen MT"/>
              <a:ea typeface="+mn-lt"/>
              <a:cs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TRANSITIVE DEPENDENCIES</a:t>
            </a:r>
            <a:endParaRPr lang="en-US" sz="4000" b="0" strike="noStrike" spc="-1">
              <a:latin typeface="Tw Cen MT"/>
            </a:endParaRPr>
          </a:p>
        </p:txBody>
      </p:sp>
      <p:sp>
        <p:nvSpPr>
          <p:cNvPr id="657"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3ED7B6C-5297-4460-BC6E-CB0A5183688F}" type="slidenum">
              <a:rPr lang="en-GB" sz="1200" b="1" strike="noStrike" spc="-1">
                <a:solidFill>
                  <a:srgbClr val="1434A0"/>
                </a:solidFill>
                <a:latin typeface="Tw Cen MT"/>
              </a:rPr>
              <a:t>72</a:t>
            </a:fld>
            <a:endParaRPr lang="en-US" sz="1200" b="0" strike="noStrike" spc="-1">
              <a:latin typeface="Tw Cen MT"/>
            </a:endParaRPr>
          </a:p>
        </p:txBody>
      </p:sp>
      <p:sp>
        <p:nvSpPr>
          <p:cNvPr id="658" name="CustomShape 3"/>
          <p:cNvSpPr/>
          <p:nvPr/>
        </p:nvSpPr>
        <p:spPr>
          <a:xfrm>
            <a:off x="658800" y="1544760"/>
            <a:ext cx="10903680" cy="436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r>
              <a:rPr lang="en-US" sz="2000" b="0" strike="noStrike" spc="-1">
                <a:solidFill>
                  <a:srgbClr val="706F6F"/>
                </a:solidFill>
                <a:latin typeface="Tw Cen MT"/>
              </a:rPr>
              <a:t>Dependencies of dependency in our POM</a:t>
            </a:r>
            <a:r>
              <a:rPr lang="en-US" sz="2000" spc="-1">
                <a:solidFill>
                  <a:srgbClr val="706F6F"/>
                </a:solidFill>
                <a:latin typeface="Tw Cen MT"/>
              </a:rPr>
              <a:t> </a:t>
            </a:r>
            <a:endParaRPr lang="en-US" sz="2000" b="0" strike="noStrike" spc="-1">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ea typeface="+mn-lt"/>
                <a:cs typeface="+mn-lt"/>
              </a:rPr>
              <a:t>With transitive dependencies conflicts can occur</a:t>
            </a:r>
          </a:p>
          <a:p>
            <a:pPr marL="704850" lvl="3" indent="-342265">
              <a:lnSpc>
                <a:spcPts val="2401"/>
              </a:lnSpc>
              <a:buClr>
                <a:srgbClr val="0069B4"/>
              </a:buClr>
              <a:buSzPct val="80000"/>
              <a:buFont typeface="Arial"/>
              <a:buChar char="•"/>
            </a:pPr>
            <a:r>
              <a:rPr lang="en-US" sz="2000" spc="-1">
                <a:solidFill>
                  <a:srgbClr val="706F6F"/>
                </a:solidFill>
                <a:latin typeface="Tw Cen MT"/>
                <a:ea typeface="+mn-lt"/>
                <a:cs typeface="+mn-lt"/>
              </a:rPr>
              <a:t>You can use the </a:t>
            </a:r>
            <a:r>
              <a:rPr lang="en-US" sz="2000" i="1" spc="-1" err="1">
                <a:solidFill>
                  <a:srgbClr val="706F6F"/>
                </a:solidFill>
                <a:latin typeface="Tw Cen MT"/>
                <a:ea typeface="+mn-lt"/>
                <a:cs typeface="+mn-lt"/>
              </a:rPr>
              <a:t>mvn</a:t>
            </a:r>
            <a:r>
              <a:rPr lang="en-US" sz="2000" i="1" spc="-1">
                <a:solidFill>
                  <a:srgbClr val="706F6F"/>
                </a:solidFill>
                <a:latin typeface="Tw Cen MT"/>
                <a:ea typeface="+mn-lt"/>
                <a:cs typeface="+mn-lt"/>
              </a:rPr>
              <a:t> </a:t>
            </a:r>
            <a:r>
              <a:rPr lang="en-US" sz="2000" i="1" spc="-1" err="1">
                <a:solidFill>
                  <a:srgbClr val="706F6F"/>
                </a:solidFill>
                <a:latin typeface="Tw Cen MT"/>
                <a:ea typeface="+mn-lt"/>
                <a:cs typeface="+mn-lt"/>
              </a:rPr>
              <a:t>dependency:tree</a:t>
            </a:r>
            <a:r>
              <a:rPr lang="en-US" sz="2000" spc="-1">
                <a:solidFill>
                  <a:srgbClr val="706F6F"/>
                </a:solidFill>
                <a:latin typeface="Tw Cen MT"/>
                <a:ea typeface="+mn-lt"/>
                <a:cs typeface="+mn-lt"/>
              </a:rPr>
              <a:t> command to see the dependency tree and identify any conflicts</a:t>
            </a:r>
          </a:p>
          <a:p>
            <a:pPr marL="704850" lvl="3" indent="-342265">
              <a:lnSpc>
                <a:spcPts val="2401"/>
              </a:lnSpc>
              <a:buClr>
                <a:srgbClr val="0069B4"/>
              </a:buClr>
              <a:buSzPct val="80000"/>
              <a:buFont typeface="Arial"/>
              <a:buChar char="•"/>
            </a:pPr>
            <a:r>
              <a:rPr lang="en-US" sz="2000" spc="-1">
                <a:solidFill>
                  <a:srgbClr val="706F6F"/>
                </a:solidFill>
                <a:latin typeface="Tw Cen MT"/>
              </a:rPr>
              <a:t>With transitive dependencies dependency graph can grow quite large, that is why there are additional features to limit which dependencies are included:</a:t>
            </a:r>
          </a:p>
          <a:p>
            <a:pPr marL="1162685" lvl="4" indent="-342900">
              <a:lnSpc>
                <a:spcPts val="2401"/>
              </a:lnSpc>
              <a:buClr>
                <a:srgbClr val="0069B4"/>
              </a:buClr>
              <a:buSzPct val="80000"/>
              <a:buFont typeface="Wingdings"/>
              <a:buChar char="§"/>
            </a:pPr>
            <a:r>
              <a:rPr lang="en-US" sz="2000" spc="-1">
                <a:solidFill>
                  <a:srgbClr val="706F6F"/>
                </a:solidFill>
                <a:latin typeface="Tw Cen MT"/>
              </a:rPr>
              <a:t>Dependency mediation</a:t>
            </a:r>
          </a:p>
          <a:p>
            <a:pPr marL="1162685" lvl="4" indent="-342900">
              <a:lnSpc>
                <a:spcPts val="2401"/>
              </a:lnSpc>
              <a:buClr>
                <a:srgbClr val="0069B4"/>
              </a:buClr>
              <a:buSzPct val="80000"/>
              <a:buFont typeface="Wingdings"/>
              <a:buChar char="§"/>
            </a:pPr>
            <a:r>
              <a:rPr lang="en-US" sz="2000" spc="-1">
                <a:solidFill>
                  <a:srgbClr val="706F6F"/>
                </a:solidFill>
                <a:latin typeface="Tw Cen MT"/>
              </a:rPr>
              <a:t>Dependency management</a:t>
            </a:r>
          </a:p>
          <a:p>
            <a:pPr marL="1162685" lvl="4" indent="-342900">
              <a:lnSpc>
                <a:spcPts val="2401"/>
              </a:lnSpc>
              <a:buClr>
                <a:srgbClr val="0069B4"/>
              </a:buClr>
              <a:buSzPct val="80000"/>
              <a:buFont typeface="Wingdings"/>
              <a:buChar char="§"/>
            </a:pPr>
            <a:r>
              <a:rPr lang="en-US" sz="2000" spc="-1">
                <a:solidFill>
                  <a:srgbClr val="706F6F"/>
                </a:solidFill>
                <a:latin typeface="Tw Cen MT"/>
              </a:rPr>
              <a:t>Dependency scope</a:t>
            </a:r>
          </a:p>
          <a:p>
            <a:pPr marL="1162685" lvl="4" indent="-342900">
              <a:lnSpc>
                <a:spcPts val="2401"/>
              </a:lnSpc>
              <a:buClr>
                <a:srgbClr val="0069B4"/>
              </a:buClr>
              <a:buSzPct val="80000"/>
              <a:buFont typeface="Wingdings"/>
              <a:buChar char="§"/>
            </a:pPr>
            <a:r>
              <a:rPr lang="en-US" sz="2000" spc="-1">
                <a:solidFill>
                  <a:srgbClr val="706F6F"/>
                </a:solidFill>
                <a:latin typeface="Tw Cen MT"/>
              </a:rPr>
              <a:t>Excluded dependencies</a:t>
            </a:r>
          </a:p>
          <a:p>
            <a:pPr marL="1162685" lvl="4" indent="-342900">
              <a:lnSpc>
                <a:spcPts val="2401"/>
              </a:lnSpc>
              <a:buClr>
                <a:srgbClr val="0069B4"/>
              </a:buClr>
              <a:buSzPct val="80000"/>
              <a:buFont typeface="Wingdings"/>
              <a:buChar char="§"/>
            </a:pPr>
            <a:r>
              <a:rPr lang="en-US" sz="2000" spc="-1">
                <a:solidFill>
                  <a:srgbClr val="706F6F"/>
                </a:solidFill>
                <a:latin typeface="Tw Cen MT"/>
              </a:rPr>
              <a:t>Optional dependencies</a:t>
            </a:r>
          </a:p>
          <a:p>
            <a:pPr marL="542290">
              <a:lnSpc>
                <a:spcPts val="2401"/>
              </a:lnSpc>
            </a:pPr>
            <a:endParaRPr lang="en-US" sz="2000" b="0" strike="noStrike" spc="-1">
              <a:latin typeface="Tw Cen M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cap="all" spc="-1">
                <a:solidFill>
                  <a:srgbClr val="1434A0"/>
                </a:solidFill>
                <a:latin typeface="Tw Cen MT"/>
                <a:ea typeface="+mn-lt"/>
                <a:cs typeface="+mn-lt"/>
              </a:rPr>
              <a:t>Dependency mediation</a:t>
            </a:r>
            <a:endParaRPr lang="en-US"/>
          </a:p>
        </p:txBody>
      </p:sp>
      <p:sp>
        <p:nvSpPr>
          <p:cNvPr id="657"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3ED7B6C-5297-4460-BC6E-CB0A5183688F}" type="slidenum">
              <a:rPr lang="en-GB" sz="1200" b="1" strike="noStrike" spc="-1">
                <a:solidFill>
                  <a:srgbClr val="1434A0"/>
                </a:solidFill>
                <a:latin typeface="Tw Cen MT"/>
              </a:rPr>
              <a:t>73</a:t>
            </a:fld>
            <a:endParaRPr lang="en-US" sz="1200" b="0" strike="noStrike" spc="-1">
              <a:latin typeface="Tw Cen MT"/>
            </a:endParaRPr>
          </a:p>
        </p:txBody>
      </p:sp>
      <p:sp>
        <p:nvSpPr>
          <p:cNvPr id="658" name="CustomShape 3"/>
          <p:cNvSpPr/>
          <p:nvPr/>
        </p:nvSpPr>
        <p:spPr>
          <a:xfrm>
            <a:off x="658800" y="1544760"/>
            <a:ext cx="10903680" cy="436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5485" indent="-342900">
              <a:buClr>
                <a:srgbClr val="0069B4"/>
              </a:buClr>
              <a:buSzPct val="80000"/>
              <a:buFont typeface="Arial"/>
              <a:buChar char="•"/>
            </a:pPr>
            <a:r>
              <a:rPr lang="en-US" sz="2000" spc="-1">
                <a:solidFill>
                  <a:srgbClr val="706F6F"/>
                </a:solidFill>
                <a:latin typeface="TW Cen MT"/>
                <a:ea typeface="+mn-lt"/>
                <a:cs typeface="+mn-lt"/>
              </a:rPr>
              <a:t>Dependency mediation is the process by which maven resolves conflicts between different versions of the same dependency that are included in the project's dependencies</a:t>
            </a:r>
            <a:endParaRPr lang="en-US">
              <a:solidFill>
                <a:srgbClr val="000000"/>
              </a:solidFill>
              <a:latin typeface="TW Cen MT"/>
              <a:ea typeface="+mn-lt"/>
              <a:cs typeface="+mn-lt"/>
            </a:endParaRPr>
          </a:p>
          <a:p>
            <a:pPr marL="705485" indent="-342900">
              <a:buClr>
                <a:srgbClr val="0069B4"/>
              </a:buClr>
              <a:buSzPct val="80000"/>
              <a:buFont typeface="Arial"/>
              <a:buChar char="•"/>
            </a:pPr>
            <a:r>
              <a:rPr lang="en-US" sz="2000" spc="-1">
                <a:solidFill>
                  <a:srgbClr val="706F6F"/>
                </a:solidFill>
                <a:latin typeface="TW Cen MT"/>
                <a:ea typeface="+mn-lt"/>
                <a:cs typeface="+mn-lt"/>
              </a:rPr>
              <a:t>When there are multiple versions of the same dependency included in a project's dependencies, maven uses a set of rules to determine which version of the dependency should be used:</a:t>
            </a:r>
            <a:endParaRPr lang="en-US">
              <a:solidFill>
                <a:srgbClr val="000000"/>
              </a:solidFill>
              <a:latin typeface="TW Cen MT"/>
            </a:endParaRPr>
          </a:p>
          <a:p>
            <a:pPr marL="1162685" lvl="1" indent="-342900">
              <a:buClr>
                <a:srgbClr val="0069B4"/>
              </a:buClr>
              <a:buSzPct val="80000"/>
              <a:buFont typeface="Arial"/>
              <a:buChar char="•"/>
            </a:pPr>
            <a:r>
              <a:rPr lang="en-US" sz="2000" spc="-1">
                <a:solidFill>
                  <a:srgbClr val="706F6F"/>
                </a:solidFill>
                <a:latin typeface="TW Cen MT"/>
                <a:cs typeface="Arial"/>
              </a:rPr>
              <a:t>The version of the dependency that is declared directly in the project's POM file takes precedence over any other version</a:t>
            </a:r>
          </a:p>
          <a:p>
            <a:pPr marL="1162685" lvl="1" indent="-342900">
              <a:buClr>
                <a:srgbClr val="0069B4"/>
              </a:buClr>
              <a:buSzPct val="80000"/>
              <a:buFont typeface="Arial"/>
              <a:buChar char="•"/>
            </a:pPr>
            <a:r>
              <a:rPr lang="en-US" sz="2000" spc="-1">
                <a:solidFill>
                  <a:srgbClr val="706F6F"/>
                </a:solidFill>
                <a:latin typeface="TW Cen MT"/>
                <a:cs typeface="Arial"/>
              </a:rPr>
              <a:t>If there are multiple versions of the dependency in the project's transitive dependencies, maven selects the version with the highest version number</a:t>
            </a:r>
          </a:p>
          <a:p>
            <a:pPr marL="1162685" lvl="1" indent="-342900">
              <a:buClr>
                <a:srgbClr val="0069B4"/>
              </a:buClr>
              <a:buSzPct val="80000"/>
              <a:buFont typeface="Arial"/>
              <a:buChar char="•"/>
            </a:pPr>
            <a:r>
              <a:rPr lang="en-US" sz="2000" spc="-1">
                <a:solidFill>
                  <a:srgbClr val="706F6F"/>
                </a:solidFill>
                <a:latin typeface="TW Cen MT"/>
                <a:cs typeface="Arial"/>
              </a:rPr>
              <a:t>If there are multiple versions of the dependency with the same version number, maven selects the first version that it encounters while traversing the dependency tree</a:t>
            </a:r>
          </a:p>
          <a:p>
            <a:pPr marL="362585"/>
            <a:endParaRPr lang="en-US" sz="2000" spc="-1">
              <a:solidFill>
                <a:srgbClr val="706F6F"/>
              </a:solidFill>
              <a:latin typeface="TW Cen MT"/>
              <a:cs typeface="Arial"/>
            </a:endParaRPr>
          </a:p>
          <a:p>
            <a:pPr marL="704850" lvl="3" indent="-342265">
              <a:lnSpc>
                <a:spcPts val="2401"/>
              </a:lnSpc>
              <a:buClr>
                <a:srgbClr val="0069B4"/>
              </a:buClr>
              <a:buSzPct val="80000"/>
              <a:buFont typeface="Arial"/>
              <a:buChar char="•"/>
            </a:pPr>
            <a:endParaRPr lang="en-US" sz="2000" spc="-1">
              <a:solidFill>
                <a:srgbClr val="706F6F"/>
              </a:solidFill>
              <a:latin typeface="Tw Cen MT"/>
              <a:cs typeface="Arial"/>
            </a:endParaRPr>
          </a:p>
        </p:txBody>
      </p:sp>
    </p:spTree>
    <p:extLst>
      <p:ext uri="{BB962C8B-B14F-4D97-AF65-F5344CB8AC3E}">
        <p14:creationId xmlns:p14="http://schemas.microsoft.com/office/powerpoint/2010/main" val="1029067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cap="all" spc="-1">
                <a:solidFill>
                  <a:srgbClr val="1434A0"/>
                </a:solidFill>
                <a:latin typeface="Tw Cen MT"/>
                <a:ea typeface="+mn-lt"/>
                <a:cs typeface="+mn-lt"/>
              </a:rPr>
              <a:t>Dependency management</a:t>
            </a:r>
            <a:endParaRPr lang="en-US"/>
          </a:p>
        </p:txBody>
      </p:sp>
      <p:sp>
        <p:nvSpPr>
          <p:cNvPr id="657"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3ED7B6C-5297-4460-BC6E-CB0A5183688F}" type="slidenum">
              <a:rPr lang="en-GB" sz="1200" b="1" strike="noStrike" spc="-1">
                <a:solidFill>
                  <a:srgbClr val="1434A0"/>
                </a:solidFill>
                <a:latin typeface="Tw Cen MT"/>
              </a:rPr>
              <a:t>74</a:t>
            </a:fld>
            <a:endParaRPr lang="en-US" sz="1200" b="0" strike="noStrike" spc="-1">
              <a:latin typeface="Tw Cen MT"/>
            </a:endParaRPr>
          </a:p>
        </p:txBody>
      </p:sp>
      <p:sp>
        <p:nvSpPr>
          <p:cNvPr id="658" name="CustomShape 3"/>
          <p:cNvSpPr/>
          <p:nvPr/>
        </p:nvSpPr>
        <p:spPr>
          <a:xfrm>
            <a:off x="658800" y="1544760"/>
            <a:ext cx="10903680" cy="2471637"/>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indent="-342265">
              <a:buClr>
                <a:srgbClr val="0069B4"/>
              </a:buClr>
              <a:buSzPct val="80000"/>
              <a:buFont typeface="Arial"/>
              <a:buChar char="•"/>
            </a:pPr>
            <a:r>
              <a:rPr lang="en-US" sz="2000" spc="-1">
                <a:solidFill>
                  <a:srgbClr val="706F6F"/>
                </a:solidFill>
                <a:latin typeface="Tw Cen MT"/>
                <a:cs typeface="Arial"/>
              </a:rPr>
              <a:t>&lt;dependencyManagement&gt; is a section in the maven POM file that is used to manage dependency versions for a project and its sub-modules</a:t>
            </a:r>
          </a:p>
          <a:p>
            <a:pPr marL="704850" indent="-342265">
              <a:buClr>
                <a:srgbClr val="0069B4"/>
              </a:buClr>
              <a:buSzPct val="80000"/>
              <a:buFont typeface="Arial"/>
              <a:buChar char="•"/>
            </a:pPr>
            <a:r>
              <a:rPr lang="en-US" sz="2000" spc="-1">
                <a:solidFill>
                  <a:srgbClr val="706F6F"/>
                </a:solidFill>
                <a:latin typeface="Tw Cen MT"/>
                <a:cs typeface="Arial"/>
              </a:rPr>
              <a:t>Provides a way to resolve these conflicts by centralizing the version management of a dependency in a single location</a:t>
            </a:r>
          </a:p>
          <a:p>
            <a:pPr marL="704850" indent="-342265">
              <a:buClr>
                <a:srgbClr val="0069B4"/>
              </a:buClr>
              <a:buSzPct val="80000"/>
              <a:buFont typeface="Arial"/>
              <a:buChar char="•"/>
            </a:pPr>
            <a:r>
              <a:rPr lang="en-US" sz="2000" spc="-1">
                <a:solidFill>
                  <a:srgbClr val="706F6F"/>
                </a:solidFill>
                <a:latin typeface="Tw Cen MT"/>
                <a:cs typeface="Arial"/>
              </a:rPr>
              <a:t>You can define a particular version of a dependency in the &lt;dependencyManagement&gt; section and then refer to that version in the &lt;dependencies&gt; section of your module's or sub-module's POM file, instead of specifying the version of the library in each module's POM</a:t>
            </a:r>
            <a:endParaRPr lang="en-US" sz="2000" spc="-1">
              <a:solidFill>
                <a:srgbClr val="706F6F"/>
              </a:solidFill>
              <a:latin typeface="Tw Cen MT"/>
              <a:ea typeface="+mn-lt"/>
              <a:cs typeface="+mn-lt"/>
            </a:endParaRPr>
          </a:p>
        </p:txBody>
      </p:sp>
      <p:pic>
        <p:nvPicPr>
          <p:cNvPr id="2" name="Picture 3" descr="Text&#10;&#10;Description automatically generated">
            <a:extLst>
              <a:ext uri="{FF2B5EF4-FFF2-40B4-BE49-F238E27FC236}">
                <a16:creationId xmlns:a16="http://schemas.microsoft.com/office/drawing/2014/main" id="{FF47454B-D87A-2727-B71A-330CCBB65E19}"/>
              </a:ext>
            </a:extLst>
          </p:cNvPr>
          <p:cNvPicPr>
            <a:picLocks noChangeAspect="1"/>
          </p:cNvPicPr>
          <p:nvPr/>
        </p:nvPicPr>
        <p:blipFill>
          <a:blip r:embed="rId2"/>
          <a:stretch>
            <a:fillRect/>
          </a:stretch>
        </p:blipFill>
        <p:spPr>
          <a:xfrm>
            <a:off x="1123838" y="3846734"/>
            <a:ext cx="4253831" cy="2355128"/>
          </a:xfrm>
          <a:prstGeom prst="rect">
            <a:avLst/>
          </a:prstGeom>
        </p:spPr>
      </p:pic>
      <p:pic>
        <p:nvPicPr>
          <p:cNvPr id="4" name="Picture 4" descr="Text&#10;&#10;Description automatically generated">
            <a:extLst>
              <a:ext uri="{FF2B5EF4-FFF2-40B4-BE49-F238E27FC236}">
                <a16:creationId xmlns:a16="http://schemas.microsoft.com/office/drawing/2014/main" id="{922D2C54-382A-27CA-0443-CDEE602C79FA}"/>
              </a:ext>
            </a:extLst>
          </p:cNvPr>
          <p:cNvPicPr>
            <a:picLocks noChangeAspect="1"/>
          </p:cNvPicPr>
          <p:nvPr/>
        </p:nvPicPr>
        <p:blipFill>
          <a:blip r:embed="rId3"/>
          <a:stretch>
            <a:fillRect/>
          </a:stretch>
        </p:blipFill>
        <p:spPr>
          <a:xfrm>
            <a:off x="5829523" y="4012731"/>
            <a:ext cx="5194077" cy="1960746"/>
          </a:xfrm>
          <a:prstGeom prst="rect">
            <a:avLst/>
          </a:prstGeom>
        </p:spPr>
      </p:pic>
    </p:spTree>
    <p:extLst>
      <p:ext uri="{BB962C8B-B14F-4D97-AF65-F5344CB8AC3E}">
        <p14:creationId xmlns:p14="http://schemas.microsoft.com/office/powerpoint/2010/main" val="7853418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DEPENDENCY SCOPE</a:t>
            </a:r>
            <a:endParaRPr lang="en-US" sz="4000" b="0" strike="noStrike" spc="-1">
              <a:latin typeface="Tw Cen MT"/>
            </a:endParaRPr>
          </a:p>
        </p:txBody>
      </p:sp>
      <p:sp>
        <p:nvSpPr>
          <p:cNvPr id="66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7BBBC37-BCD7-48A2-B9CD-3F575CC28FF7}" type="slidenum">
              <a:rPr lang="en-GB" sz="1200" b="1" strike="noStrike" spc="-1">
                <a:solidFill>
                  <a:srgbClr val="1434A0"/>
                </a:solidFill>
                <a:latin typeface="Tw Cen MT"/>
              </a:rPr>
              <a:t>75</a:t>
            </a:fld>
            <a:endParaRPr lang="en-US" sz="1200" b="0" strike="noStrike" spc="-1">
              <a:latin typeface="Tw Cen MT"/>
            </a:endParaRPr>
          </a:p>
        </p:txBody>
      </p:sp>
      <p:sp>
        <p:nvSpPr>
          <p:cNvPr id="661" name="CustomShape 3"/>
          <p:cNvSpPr/>
          <p:nvPr/>
        </p:nvSpPr>
        <p:spPr>
          <a:xfrm>
            <a:off x="658800" y="1143708"/>
            <a:ext cx="10903680" cy="527900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endParaRPr lang="en-US" sz="2000" spc="-1">
              <a:solidFill>
                <a:srgbClr val="706F6F"/>
              </a:solidFill>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Used to determine when a dependency is included in a classpath</a:t>
            </a:r>
            <a:endParaRPr lang="en-US" sz="2000" b="0" strike="noStrike" spc="-1">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ea typeface="+mn-lt"/>
                <a:cs typeface="+mn-lt"/>
              </a:rPr>
              <a:t>To define scope use &lt;scope&gt; block</a:t>
            </a:r>
          </a:p>
          <a:p>
            <a:pPr marL="704850" lvl="3" indent="-342265">
              <a:lnSpc>
                <a:spcPts val="2401"/>
              </a:lnSpc>
              <a:buClr>
                <a:srgbClr val="0069B4"/>
              </a:buClr>
              <a:buSzPct val="80000"/>
              <a:buFont typeface="Arial"/>
              <a:buChar char="•"/>
            </a:pPr>
            <a:r>
              <a:rPr lang="en-US" sz="2000" spc="-1">
                <a:solidFill>
                  <a:srgbClr val="706F6F"/>
                </a:solidFill>
                <a:latin typeface="TW Cen MT"/>
                <a:ea typeface="+mn-lt"/>
                <a:cs typeface="+mn-lt"/>
              </a:rPr>
              <a:t>For example, JUnit is used only in tests, and we don’t need that dependency when we compile or run our source code, but we want that to be used when compiling test classes, in that case we will use test scope</a:t>
            </a:r>
          </a:p>
          <a:p>
            <a:pPr marL="704850" lvl="3" indent="-342265">
              <a:lnSpc>
                <a:spcPts val="2401"/>
              </a:lnSpc>
              <a:buClr>
                <a:srgbClr val="0069B4"/>
              </a:buClr>
              <a:buSzPct val="80000"/>
              <a:buFont typeface="Arial"/>
              <a:buChar char="•"/>
            </a:pPr>
            <a:r>
              <a:rPr lang="en-US" sz="2000" spc="-1">
                <a:solidFill>
                  <a:srgbClr val="706F6F"/>
                </a:solidFill>
                <a:latin typeface="Tw Cen MT"/>
              </a:rPr>
              <a:t>Most common scope</a:t>
            </a:r>
            <a:r>
              <a:rPr lang="en-US" sz="2000" b="0" strike="noStrike" spc="-1">
                <a:solidFill>
                  <a:srgbClr val="706F6F"/>
                </a:solidFill>
                <a:latin typeface="Tw Cen MT"/>
              </a:rPr>
              <a:t> types:</a:t>
            </a:r>
            <a:endParaRPr lang="en-US" sz="2000" b="0" strike="noStrike" spc="-1">
              <a:latin typeface="Tw Cen MT"/>
            </a:endParaRPr>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compile – default scope</a:t>
            </a:r>
            <a:r>
              <a:rPr lang="en-US" sz="2000" spc="-1">
                <a:solidFill>
                  <a:srgbClr val="706F6F"/>
                </a:solidFill>
                <a:latin typeface="Tw Cen MT"/>
              </a:rPr>
              <a:t>, used for dependencies that are required for compiling, testing, and running the application</a:t>
            </a:r>
            <a:endParaRPr lang="en-US" sz="2000" b="0" strike="noStrike" spc="-1">
              <a:latin typeface="Tw Cen MT"/>
            </a:endParaRPr>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runtime – The dependencies with this scope are required at runtime</a:t>
            </a:r>
            <a:r>
              <a:rPr lang="en-US" sz="2000" spc="-1">
                <a:solidFill>
                  <a:srgbClr val="706F6F"/>
                </a:solidFill>
                <a:latin typeface="Tw Cen MT"/>
              </a:rPr>
              <a:t>, but we</a:t>
            </a:r>
            <a:r>
              <a:rPr lang="en-US" sz="2000" b="0" strike="noStrike" spc="-1">
                <a:solidFill>
                  <a:srgbClr val="706F6F"/>
                </a:solidFill>
                <a:latin typeface="Tw Cen MT"/>
              </a:rPr>
              <a:t> don’t need them for </a:t>
            </a:r>
            <a:r>
              <a:rPr lang="en-US" sz="2000" spc="-1">
                <a:solidFill>
                  <a:srgbClr val="706F6F"/>
                </a:solidFill>
                <a:latin typeface="Tw Cen MT"/>
              </a:rPr>
              <a:t>compiling or testing the code, for example JDBC dependency</a:t>
            </a:r>
          </a:p>
          <a:p>
            <a:pPr marL="1057275" lvl="5" indent="-342265">
              <a:lnSpc>
                <a:spcPts val="2401"/>
              </a:lnSpc>
              <a:buClr>
                <a:srgbClr val="0095DB"/>
              </a:buClr>
              <a:buSzPct val="80000"/>
              <a:buFont typeface="Arial"/>
              <a:buChar char="•"/>
            </a:pPr>
            <a:r>
              <a:rPr lang="en-US" sz="2000" spc="-1">
                <a:solidFill>
                  <a:srgbClr val="706F6F"/>
                </a:solidFill>
                <a:latin typeface="Tw Cen MT"/>
              </a:rPr>
              <a:t>test </a:t>
            </a:r>
            <a:r>
              <a:rPr lang="en-US" sz="2000" spc="-1">
                <a:solidFill>
                  <a:srgbClr val="706F6F"/>
                </a:solidFill>
                <a:ea typeface="+mn-lt"/>
                <a:cs typeface="+mn-lt"/>
              </a:rPr>
              <a:t>– </a:t>
            </a:r>
            <a:r>
              <a:rPr lang="en-US" sz="2000" spc="-1">
                <a:solidFill>
                  <a:srgbClr val="706F6F"/>
                </a:solidFill>
                <a:latin typeface="TW Cen MT"/>
                <a:ea typeface="+mn-lt"/>
                <a:cs typeface="+mn-lt"/>
              </a:rPr>
              <a:t>JUnit example mentioned above</a:t>
            </a:r>
            <a:endParaRPr lang="en-US"/>
          </a:p>
          <a:p>
            <a:pPr marL="1057275" lvl="5" indent="-342265">
              <a:lnSpc>
                <a:spcPts val="2401"/>
              </a:lnSpc>
              <a:buClr>
                <a:srgbClr val="0095DB"/>
              </a:buClr>
              <a:buSzPct val="80000"/>
              <a:buFont typeface="Arial"/>
              <a:buChar char="•"/>
            </a:pPr>
            <a:r>
              <a:rPr lang="en-US" sz="2000" b="0" strike="noStrike" spc="-1">
                <a:solidFill>
                  <a:srgbClr val="706F6F"/>
                </a:solidFill>
                <a:latin typeface="Tw Cen MT"/>
              </a:rPr>
              <a:t>provided – </a:t>
            </a:r>
            <a:r>
              <a:rPr lang="en-US" sz="2000" spc="-1">
                <a:solidFill>
                  <a:srgbClr val="706F6F"/>
                </a:solidFill>
                <a:latin typeface="Tw Cen MT"/>
                <a:ea typeface="+mn-lt"/>
                <a:cs typeface="+mn-lt"/>
              </a:rPr>
              <a:t>is used for these dependencies that should not be included in the final artifact, as they are expected to be provided by the container or environment where the application will run</a:t>
            </a:r>
            <a:r>
              <a:rPr lang="en-US" sz="2000" spc="-1">
                <a:solidFill>
                  <a:srgbClr val="706F6F"/>
                </a:solidFill>
                <a:latin typeface="Tw Cen MT"/>
                <a:cs typeface="Arial"/>
              </a:rPr>
              <a:t>, for example</a:t>
            </a:r>
            <a:r>
              <a:rPr lang="en-US" sz="2000" b="0" strike="noStrike" spc="-1">
                <a:solidFill>
                  <a:srgbClr val="706F6F"/>
                </a:solidFill>
                <a:latin typeface="Tw Cen MT"/>
              </a:rPr>
              <a:t> application server (Tomcat) is responsible for providing it</a:t>
            </a:r>
            <a:endParaRPr lang="en-US" sz="2000" spc="-1">
              <a:solidFill>
                <a:srgbClr val="706F6F"/>
              </a:solidFill>
              <a:latin typeface="Tw Cen M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cap="all" spc="-1">
                <a:solidFill>
                  <a:srgbClr val="1434A0"/>
                </a:solidFill>
                <a:latin typeface="Tw Cen MT"/>
              </a:rPr>
              <a:t>Excluded dependencies</a:t>
            </a:r>
            <a:endParaRPr lang="en-US"/>
          </a:p>
        </p:txBody>
      </p:sp>
      <p:sp>
        <p:nvSpPr>
          <p:cNvPr id="66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7BBBC37-BCD7-48A2-B9CD-3F575CC28FF7}" type="slidenum">
              <a:rPr lang="en-GB" sz="1200" b="1" strike="noStrike" spc="-1">
                <a:solidFill>
                  <a:srgbClr val="1434A0"/>
                </a:solidFill>
                <a:latin typeface="Tw Cen MT"/>
              </a:rPr>
              <a:t>76</a:t>
            </a:fld>
            <a:endParaRPr lang="en-US" sz="1200" b="0" strike="noStrike" spc="-1">
              <a:latin typeface="Tw Cen MT"/>
            </a:endParaRPr>
          </a:p>
        </p:txBody>
      </p:sp>
      <p:sp>
        <p:nvSpPr>
          <p:cNvPr id="661" name="CustomShape 3"/>
          <p:cNvSpPr/>
          <p:nvPr/>
        </p:nvSpPr>
        <p:spPr>
          <a:xfrm>
            <a:off x="658800" y="1143708"/>
            <a:ext cx="10903680" cy="527900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endParaRPr lang="en-US" sz="2000" spc="-1">
              <a:solidFill>
                <a:srgbClr val="706F6F"/>
              </a:solidFill>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We can exclude unwanted dependencies</a:t>
            </a:r>
          </a:p>
          <a:p>
            <a:pPr marL="704850" lvl="3" indent="-342265">
              <a:lnSpc>
                <a:spcPts val="2401"/>
              </a:lnSpc>
              <a:buClr>
                <a:srgbClr val="0069B4"/>
              </a:buClr>
              <a:buSzPct val="80000"/>
              <a:buFont typeface="Arial"/>
              <a:buChar char="•"/>
            </a:pPr>
            <a:r>
              <a:rPr lang="en-US" sz="2000" spc="-1">
                <a:solidFill>
                  <a:srgbClr val="706F6F"/>
                </a:solidFill>
                <a:latin typeface="Tw Cen MT"/>
              </a:rPr>
              <a:t>For example: project A depends on project B, and B depends on project C, since maven resolves dependencies transitively C will be included in A </a:t>
            </a:r>
            <a:r>
              <a:rPr lang="en-US" sz="2000" spc="-1" err="1">
                <a:solidFill>
                  <a:srgbClr val="706F6F"/>
                </a:solidFill>
                <a:latin typeface="Tw Cen MT"/>
              </a:rPr>
              <a:t>classpath</a:t>
            </a:r>
            <a:endParaRPr lang="en-US" sz="2000" spc="-1">
              <a:solidFill>
                <a:srgbClr val="706F6F"/>
              </a:solidFill>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If for any reason, we don't want dependency C to be present in A </a:t>
            </a:r>
            <a:r>
              <a:rPr lang="en-US" sz="2000" spc="-1" err="1">
                <a:solidFill>
                  <a:srgbClr val="706F6F"/>
                </a:solidFill>
                <a:latin typeface="Tw Cen MT"/>
              </a:rPr>
              <a:t>classpath</a:t>
            </a:r>
            <a:r>
              <a:rPr lang="en-US" sz="2000" spc="-1">
                <a:solidFill>
                  <a:srgbClr val="706F6F"/>
                </a:solidFill>
                <a:latin typeface="Tw Cen MT"/>
              </a:rPr>
              <a:t>, that can be achieved using &lt;exclusions&gt; block</a:t>
            </a:r>
          </a:p>
        </p:txBody>
      </p:sp>
      <p:pic>
        <p:nvPicPr>
          <p:cNvPr id="3" name="Picture 3" descr="Text&#10;&#10;Description automatically generated">
            <a:extLst>
              <a:ext uri="{FF2B5EF4-FFF2-40B4-BE49-F238E27FC236}">
                <a16:creationId xmlns:a16="http://schemas.microsoft.com/office/drawing/2014/main" id="{81921171-5331-01D0-FAB4-0219AF2EBCA8}"/>
              </a:ext>
            </a:extLst>
          </p:cNvPr>
          <p:cNvPicPr>
            <a:picLocks noChangeAspect="1"/>
          </p:cNvPicPr>
          <p:nvPr/>
        </p:nvPicPr>
        <p:blipFill>
          <a:blip r:embed="rId2"/>
          <a:stretch>
            <a:fillRect/>
          </a:stretch>
        </p:blipFill>
        <p:spPr>
          <a:xfrm>
            <a:off x="2157663" y="3164938"/>
            <a:ext cx="6669059" cy="3344404"/>
          </a:xfrm>
          <a:prstGeom prst="rect">
            <a:avLst/>
          </a:prstGeom>
        </p:spPr>
      </p:pic>
    </p:spTree>
    <p:extLst>
      <p:ext uri="{BB962C8B-B14F-4D97-AF65-F5344CB8AC3E}">
        <p14:creationId xmlns:p14="http://schemas.microsoft.com/office/powerpoint/2010/main" val="7784569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cap="all" spc="-1">
                <a:solidFill>
                  <a:srgbClr val="1434A0"/>
                </a:solidFill>
                <a:latin typeface="Tw Cen MT"/>
              </a:rPr>
              <a:t>Optional dependencies</a:t>
            </a:r>
            <a:endParaRPr lang="en-US"/>
          </a:p>
        </p:txBody>
      </p:sp>
      <p:sp>
        <p:nvSpPr>
          <p:cNvPr id="660"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07BBBC37-BCD7-48A2-B9CD-3F575CC28FF7}" type="slidenum">
              <a:rPr lang="en-GB" sz="1200" b="1" strike="noStrike" spc="-1">
                <a:solidFill>
                  <a:srgbClr val="1434A0"/>
                </a:solidFill>
                <a:latin typeface="Tw Cen MT"/>
              </a:rPr>
              <a:t>77</a:t>
            </a:fld>
            <a:endParaRPr lang="en-US" sz="1200" b="0" strike="noStrike" spc="-1">
              <a:latin typeface="Tw Cen MT"/>
            </a:endParaRPr>
          </a:p>
        </p:txBody>
      </p:sp>
      <p:sp>
        <p:nvSpPr>
          <p:cNvPr id="661" name="CustomShape 3"/>
          <p:cNvSpPr/>
          <p:nvPr/>
        </p:nvSpPr>
        <p:spPr>
          <a:xfrm>
            <a:off x="658800" y="1143708"/>
            <a:ext cx="10903680" cy="5279004"/>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endParaRPr lang="en-US" sz="2000" spc="-1">
              <a:solidFill>
                <a:srgbClr val="706F6F"/>
              </a:solidFill>
              <a:latin typeface="Tw Cen MT"/>
            </a:endParaRPr>
          </a:p>
          <a:p>
            <a:pPr marL="704850" lvl="3" indent="-342265">
              <a:lnSpc>
                <a:spcPts val="2401"/>
              </a:lnSpc>
              <a:buClr>
                <a:srgbClr val="0069B4"/>
              </a:buClr>
              <a:buSzPct val="80000"/>
              <a:buFont typeface="Arial"/>
              <a:buChar char="•"/>
            </a:pPr>
            <a:r>
              <a:rPr lang="en-US" sz="2000" spc="-1">
                <a:solidFill>
                  <a:srgbClr val="706F6F"/>
                </a:solidFill>
                <a:latin typeface="Tw Cen MT"/>
              </a:rPr>
              <a:t>Some of the dependencies are only used for certain features in the project and those will not be needed if that feature is not used, so no need for them to be included into </a:t>
            </a:r>
            <a:r>
              <a:rPr lang="en-US" sz="2000" spc="-1" err="1">
                <a:solidFill>
                  <a:srgbClr val="706F6F"/>
                </a:solidFill>
                <a:latin typeface="Tw Cen MT"/>
              </a:rPr>
              <a:t>classpath</a:t>
            </a:r>
            <a:endParaRPr lang="en-US" err="1"/>
          </a:p>
          <a:p>
            <a:pPr marL="704850" lvl="3" indent="-342265">
              <a:lnSpc>
                <a:spcPts val="2401"/>
              </a:lnSpc>
              <a:buClr>
                <a:srgbClr val="0069B4"/>
              </a:buClr>
              <a:buSzPct val="80000"/>
              <a:buFont typeface="Arial"/>
              <a:buChar char="•"/>
            </a:pPr>
            <a:r>
              <a:rPr lang="en-US" sz="2000" spc="-1">
                <a:solidFill>
                  <a:srgbClr val="706F6F"/>
                </a:solidFill>
                <a:latin typeface="Tw Cen MT"/>
              </a:rPr>
              <a:t>For example: project B depends on project C and C is marked as optional, that means that if project A depends on B, dependency C will not be included in classpath of project A</a:t>
            </a:r>
          </a:p>
          <a:p>
            <a:pPr marL="704850" lvl="3" indent="-342265">
              <a:lnSpc>
                <a:spcPts val="2401"/>
              </a:lnSpc>
              <a:buClr>
                <a:srgbClr val="0069B4"/>
              </a:buClr>
              <a:buSzPct val="80000"/>
              <a:buFont typeface="Arial"/>
              <a:buChar char="•"/>
            </a:pPr>
            <a:r>
              <a:rPr lang="en-US" sz="2000" spc="-1">
                <a:solidFill>
                  <a:srgbClr val="706F6F"/>
                </a:solidFill>
                <a:latin typeface="Tw Cen MT"/>
              </a:rPr>
              <a:t>If C is indeed needed in A, it can be added directly as a dependency</a:t>
            </a:r>
          </a:p>
          <a:p>
            <a:pPr marL="704850" lvl="3" indent="-342265">
              <a:lnSpc>
                <a:spcPts val="2401"/>
              </a:lnSpc>
              <a:buClr>
                <a:srgbClr val="0069B4"/>
              </a:buClr>
              <a:buSzPct val="80000"/>
              <a:buFont typeface="Arial"/>
              <a:buChar char="•"/>
            </a:pPr>
            <a:r>
              <a:rPr lang="en-US" sz="2000" spc="-1">
                <a:solidFill>
                  <a:srgbClr val="706F6F"/>
                </a:solidFill>
                <a:latin typeface="Tw Cen MT"/>
              </a:rPr>
              <a:t>To mark some dependency as optional use &lt;optional&gt;</a:t>
            </a:r>
          </a:p>
        </p:txBody>
      </p:sp>
      <p:pic>
        <p:nvPicPr>
          <p:cNvPr id="3" name="Picture 3" descr="Text&#10;&#10;Description automatically generated">
            <a:extLst>
              <a:ext uri="{FF2B5EF4-FFF2-40B4-BE49-F238E27FC236}">
                <a16:creationId xmlns:a16="http://schemas.microsoft.com/office/drawing/2014/main" id="{D9836339-B3B2-FC9F-66D1-F717A32CEBD1}"/>
              </a:ext>
            </a:extLst>
          </p:cNvPr>
          <p:cNvPicPr>
            <a:picLocks noChangeAspect="1"/>
          </p:cNvPicPr>
          <p:nvPr/>
        </p:nvPicPr>
        <p:blipFill>
          <a:blip r:embed="rId2"/>
          <a:stretch>
            <a:fillRect/>
          </a:stretch>
        </p:blipFill>
        <p:spPr>
          <a:xfrm>
            <a:off x="2019524" y="3470732"/>
            <a:ext cx="6749269" cy="2599133"/>
          </a:xfrm>
          <a:prstGeom prst="rect">
            <a:avLst/>
          </a:prstGeom>
        </p:spPr>
      </p:pic>
    </p:spTree>
    <p:extLst>
      <p:ext uri="{BB962C8B-B14F-4D97-AF65-F5344CB8AC3E}">
        <p14:creationId xmlns:p14="http://schemas.microsoft.com/office/powerpoint/2010/main" val="31632981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DEPENDENCY versioning</a:t>
            </a:r>
            <a:endParaRPr lang="en-US" sz="4000" b="0" strike="noStrike" spc="-1">
              <a:latin typeface="Tw Cen MT"/>
            </a:endParaRPr>
          </a:p>
        </p:txBody>
      </p:sp>
      <p:sp>
        <p:nvSpPr>
          <p:cNvPr id="663"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9D9BA822-B2E2-47B5-81F3-0AF147DD182B}" type="slidenum">
              <a:rPr lang="en-GB" sz="1200" b="1" strike="noStrike" spc="-1">
                <a:solidFill>
                  <a:srgbClr val="1434A0"/>
                </a:solidFill>
                <a:latin typeface="Tw Cen MT"/>
              </a:rPr>
              <a:t>78</a:t>
            </a:fld>
            <a:endParaRPr lang="en-US" sz="1200" b="0" strike="noStrike" spc="-1">
              <a:latin typeface="Tw Cen MT"/>
            </a:endParaRPr>
          </a:p>
        </p:txBody>
      </p:sp>
      <p:sp>
        <p:nvSpPr>
          <p:cNvPr id="664" name="CustomShape 3"/>
          <p:cNvSpPr/>
          <p:nvPr/>
        </p:nvSpPr>
        <p:spPr>
          <a:xfrm>
            <a:off x="658800" y="1544760"/>
            <a:ext cx="10903680" cy="4361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704850" lvl="3" indent="-342265">
              <a:lnSpc>
                <a:spcPts val="2401"/>
              </a:lnSpc>
              <a:buClr>
                <a:srgbClr val="0069B4"/>
              </a:buClr>
              <a:buSzPct val="80000"/>
              <a:buFont typeface="Arial"/>
              <a:buChar char="•"/>
            </a:pPr>
            <a:r>
              <a:rPr lang="en-US" sz="2000" spc="-1">
                <a:solidFill>
                  <a:srgbClr val="706F6F"/>
                </a:solidFill>
                <a:latin typeface="Tw Cen MT"/>
              </a:rPr>
              <a:t>Maven allows you to specify the range of version that are acceptable to use</a:t>
            </a:r>
            <a:endParaRPr lang="en-US" sz="2000" b="0" strike="noStrike" spc="-1">
              <a:latin typeface="Tw Cen MT"/>
            </a:endParaRPr>
          </a:p>
          <a:p>
            <a:pPr marL="362585" lvl="3">
              <a:lnSpc>
                <a:spcPts val="2401"/>
              </a:lnSpc>
              <a:buClr>
                <a:srgbClr val="0069B4"/>
              </a:buClr>
              <a:buSzPct val="80000"/>
            </a:pPr>
            <a:endParaRPr lang="en-US" sz="2000" b="0" strike="noStrike" spc="-1">
              <a:solidFill>
                <a:srgbClr val="706F6F"/>
              </a:solidFill>
              <a:latin typeface="Tw Cen MT"/>
              <a:cs typeface="Arial"/>
            </a:endParaRPr>
          </a:p>
          <a:p>
            <a:pPr>
              <a:lnSpc>
                <a:spcPct val="100000"/>
              </a:lnSpc>
            </a:pPr>
            <a:endParaRPr lang="en-US" sz="2000" b="0" strike="noStrike" spc="-1">
              <a:latin typeface="Tw Cen MT"/>
            </a:endParaRPr>
          </a:p>
        </p:txBody>
      </p:sp>
      <p:graphicFrame>
        <p:nvGraphicFramePr>
          <p:cNvPr id="3" name="Table 3">
            <a:extLst>
              <a:ext uri="{FF2B5EF4-FFF2-40B4-BE49-F238E27FC236}">
                <a16:creationId xmlns:a16="http://schemas.microsoft.com/office/drawing/2014/main" id="{453C72B5-8F28-B490-322D-E557E6434612}"/>
              </a:ext>
            </a:extLst>
          </p:cNvPr>
          <p:cNvGraphicFramePr>
            <a:graphicFrameLocks noGrp="1"/>
          </p:cNvGraphicFramePr>
          <p:nvPr>
            <p:extLst>
              <p:ext uri="{D42A27DB-BD31-4B8C-83A1-F6EECF244321}">
                <p14:modId xmlns:p14="http://schemas.microsoft.com/office/powerpoint/2010/main" val="2498764491"/>
              </p:ext>
            </p:extLst>
          </p:nvPr>
        </p:nvGraphicFramePr>
        <p:xfrm>
          <a:off x="897644" y="2335499"/>
          <a:ext cx="9977858" cy="3337559"/>
        </p:xfrm>
        <a:graphic>
          <a:graphicData uri="http://schemas.openxmlformats.org/drawingml/2006/table">
            <a:tbl>
              <a:tblPr firstRow="1" bandRow="1">
                <a:tableStyleId>{5C22544A-7EE6-4342-B048-85BDC9FD1C3A}</a:tableStyleId>
              </a:tblPr>
              <a:tblGrid>
                <a:gridCol w="4988929">
                  <a:extLst>
                    <a:ext uri="{9D8B030D-6E8A-4147-A177-3AD203B41FA5}">
                      <a16:colId xmlns:a16="http://schemas.microsoft.com/office/drawing/2014/main" val="4280259487"/>
                    </a:ext>
                  </a:extLst>
                </a:gridCol>
                <a:gridCol w="4988929">
                  <a:extLst>
                    <a:ext uri="{9D8B030D-6E8A-4147-A177-3AD203B41FA5}">
                      <a16:colId xmlns:a16="http://schemas.microsoft.com/office/drawing/2014/main" val="416509628"/>
                    </a:ext>
                  </a:extLst>
                </a:gridCol>
              </a:tblGrid>
              <a:tr h="370840">
                <a:tc>
                  <a:txBody>
                    <a:bodyPr/>
                    <a:lstStyle/>
                    <a:p>
                      <a:r>
                        <a:rPr lang="en-US"/>
                        <a:t>Range</a:t>
                      </a:r>
                    </a:p>
                  </a:txBody>
                  <a:tcPr/>
                </a:tc>
                <a:tc>
                  <a:txBody>
                    <a:bodyPr/>
                    <a:lstStyle/>
                    <a:p>
                      <a:r>
                        <a:rPr lang="en-US"/>
                        <a:t>Meaning</a:t>
                      </a:r>
                    </a:p>
                  </a:txBody>
                  <a:tcPr/>
                </a:tc>
                <a:extLst>
                  <a:ext uri="{0D108BD9-81ED-4DB2-BD59-A6C34878D82A}">
                    <a16:rowId xmlns:a16="http://schemas.microsoft.com/office/drawing/2014/main" val="2550962663"/>
                  </a:ext>
                </a:extLst>
              </a:tr>
              <a:tr h="370840">
                <a:tc>
                  <a:txBody>
                    <a:bodyPr/>
                    <a:lstStyle/>
                    <a:p>
                      <a:r>
                        <a:rPr lang="en-US"/>
                        <a:t>(,1.0]</a:t>
                      </a:r>
                    </a:p>
                  </a:txBody>
                  <a:tcPr/>
                </a:tc>
                <a:tc>
                  <a:txBody>
                    <a:bodyPr/>
                    <a:lstStyle/>
                    <a:p>
                      <a:r>
                        <a:rPr lang="en-US"/>
                        <a:t>v &lt;= 1.0</a:t>
                      </a:r>
                    </a:p>
                  </a:txBody>
                  <a:tcPr/>
                </a:tc>
                <a:extLst>
                  <a:ext uri="{0D108BD9-81ED-4DB2-BD59-A6C34878D82A}">
                    <a16:rowId xmlns:a16="http://schemas.microsoft.com/office/drawing/2014/main" val="2659333017"/>
                  </a:ext>
                </a:extLst>
              </a:tr>
              <a:tr h="370840">
                <a:tc>
                  <a:txBody>
                    <a:bodyPr/>
                    <a:lstStyle/>
                    <a:p>
                      <a:r>
                        <a:rPr lang="en-US"/>
                        <a:t>1.0</a:t>
                      </a:r>
                    </a:p>
                  </a:txBody>
                  <a:tcPr/>
                </a:tc>
                <a:tc>
                  <a:txBody>
                    <a:bodyPr/>
                    <a:lstStyle/>
                    <a:p>
                      <a:r>
                        <a:rPr lang="en-US"/>
                        <a:t>1.0 or later version, if 1.0 is not available</a:t>
                      </a:r>
                    </a:p>
                  </a:txBody>
                  <a:tcPr/>
                </a:tc>
                <a:extLst>
                  <a:ext uri="{0D108BD9-81ED-4DB2-BD59-A6C34878D82A}">
                    <a16:rowId xmlns:a16="http://schemas.microsoft.com/office/drawing/2014/main" val="1476401399"/>
                  </a:ext>
                </a:extLst>
              </a:tr>
              <a:tr h="370840">
                <a:tc>
                  <a:txBody>
                    <a:bodyPr/>
                    <a:lstStyle/>
                    <a:p>
                      <a:r>
                        <a:rPr lang="en-US"/>
                        <a:t>[1.0]</a:t>
                      </a:r>
                    </a:p>
                  </a:txBody>
                  <a:tcPr/>
                </a:tc>
                <a:tc>
                  <a:txBody>
                    <a:bodyPr/>
                    <a:lstStyle/>
                    <a:p>
                      <a:r>
                        <a:rPr lang="en-US"/>
                        <a:t>Exactly 1.0</a:t>
                      </a:r>
                    </a:p>
                  </a:txBody>
                  <a:tcPr/>
                </a:tc>
                <a:extLst>
                  <a:ext uri="{0D108BD9-81ED-4DB2-BD59-A6C34878D82A}">
                    <a16:rowId xmlns:a16="http://schemas.microsoft.com/office/drawing/2014/main" val="1681162054"/>
                  </a:ext>
                </a:extLst>
              </a:tr>
              <a:tr h="370840">
                <a:tc>
                  <a:txBody>
                    <a:bodyPr/>
                    <a:lstStyle/>
                    <a:p>
                      <a:r>
                        <a:rPr lang="en-US"/>
                        <a:t>[1.2,1.3]</a:t>
                      </a:r>
                    </a:p>
                  </a:txBody>
                  <a:tcPr/>
                </a:tc>
                <a:tc>
                  <a:txBody>
                    <a:bodyPr/>
                    <a:lstStyle/>
                    <a:p>
                      <a:r>
                        <a:rPr lang="en-US"/>
                        <a:t>1.2 &lt;= v &lt;= 1.3</a:t>
                      </a:r>
                    </a:p>
                  </a:txBody>
                  <a:tcPr/>
                </a:tc>
                <a:extLst>
                  <a:ext uri="{0D108BD9-81ED-4DB2-BD59-A6C34878D82A}">
                    <a16:rowId xmlns:a16="http://schemas.microsoft.com/office/drawing/2014/main" val="2616184000"/>
                  </a:ext>
                </a:extLst>
              </a:tr>
              <a:tr h="370840">
                <a:tc>
                  <a:txBody>
                    <a:bodyPr/>
                    <a:lstStyle/>
                    <a:p>
                      <a:r>
                        <a:rPr lang="en-US"/>
                        <a:t>[1.0,2.0)</a:t>
                      </a:r>
                    </a:p>
                  </a:txBody>
                  <a:tcPr/>
                </a:tc>
                <a:tc>
                  <a:txBody>
                    <a:bodyPr/>
                    <a:lstStyle/>
                    <a:p>
                      <a:r>
                        <a:rPr lang="en-US"/>
                        <a:t>1.0 &lt;= v &lt; 2.0</a:t>
                      </a:r>
                    </a:p>
                  </a:txBody>
                  <a:tcPr/>
                </a:tc>
                <a:extLst>
                  <a:ext uri="{0D108BD9-81ED-4DB2-BD59-A6C34878D82A}">
                    <a16:rowId xmlns:a16="http://schemas.microsoft.com/office/drawing/2014/main" val="2288968357"/>
                  </a:ext>
                </a:extLst>
              </a:tr>
              <a:tr h="370840">
                <a:tc>
                  <a:txBody>
                    <a:bodyPr/>
                    <a:lstStyle/>
                    <a:p>
                      <a:r>
                        <a:rPr lang="en-US"/>
                        <a:t>[1.5,)</a:t>
                      </a:r>
                    </a:p>
                  </a:txBody>
                  <a:tcPr/>
                </a:tc>
                <a:tc>
                  <a:txBody>
                    <a:bodyPr/>
                    <a:lstStyle/>
                    <a:p>
                      <a:r>
                        <a:rPr lang="en-US"/>
                        <a:t>v &gt;= 1.5</a:t>
                      </a:r>
                    </a:p>
                  </a:txBody>
                  <a:tcPr/>
                </a:tc>
                <a:extLst>
                  <a:ext uri="{0D108BD9-81ED-4DB2-BD59-A6C34878D82A}">
                    <a16:rowId xmlns:a16="http://schemas.microsoft.com/office/drawing/2014/main" val="4048949366"/>
                  </a:ext>
                </a:extLst>
              </a:tr>
              <a:tr h="370840">
                <a:tc>
                  <a:txBody>
                    <a:bodyPr/>
                    <a:lstStyle/>
                    <a:p>
                      <a:r>
                        <a:rPr lang="en-US"/>
                        <a:t>(,1.0],[1.2,)</a:t>
                      </a:r>
                    </a:p>
                  </a:txBody>
                  <a:tcPr/>
                </a:tc>
                <a:tc>
                  <a:txBody>
                    <a:bodyPr/>
                    <a:lstStyle/>
                    <a:p>
                      <a:r>
                        <a:rPr lang="en-US"/>
                        <a:t>v &lt;=1.0 or v &gt;= 1.2</a:t>
                      </a:r>
                    </a:p>
                  </a:txBody>
                  <a:tcPr/>
                </a:tc>
                <a:extLst>
                  <a:ext uri="{0D108BD9-81ED-4DB2-BD59-A6C34878D82A}">
                    <a16:rowId xmlns:a16="http://schemas.microsoft.com/office/drawing/2014/main" val="3793013474"/>
                  </a:ext>
                </a:extLst>
              </a:tr>
              <a:tr h="370839">
                <a:tc>
                  <a:txBody>
                    <a:bodyPr/>
                    <a:lstStyle/>
                    <a:p>
                      <a:pPr lvl="0">
                        <a:buNone/>
                      </a:pPr>
                      <a:r>
                        <a:rPr lang="en-US"/>
                        <a:t>(,1.1)(1.1,)</a:t>
                      </a:r>
                    </a:p>
                  </a:txBody>
                  <a:tcPr/>
                </a:tc>
                <a:tc>
                  <a:txBody>
                    <a:bodyPr/>
                    <a:lstStyle/>
                    <a:p>
                      <a:pPr lvl="0">
                        <a:buNone/>
                      </a:pPr>
                      <a:r>
                        <a:rPr lang="en-US"/>
                        <a:t>Excludes version 1.1</a:t>
                      </a:r>
                    </a:p>
                  </a:txBody>
                  <a:tcPr/>
                </a:tc>
                <a:extLst>
                  <a:ext uri="{0D108BD9-81ED-4DB2-BD59-A6C34878D82A}">
                    <a16:rowId xmlns:a16="http://schemas.microsoft.com/office/drawing/2014/main" val="2708333645"/>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 SUPER</a:t>
            </a:r>
            <a:r>
              <a:rPr lang="en-GB" sz="4000" b="1" cap="all" spc="-1">
                <a:solidFill>
                  <a:srgbClr val="1434A0"/>
                </a:solidFill>
                <a:latin typeface="Tw Cen MT"/>
              </a:rPr>
              <a:t>, simplest and</a:t>
            </a:r>
            <a:r>
              <a:rPr lang="en-GB" sz="4000" b="1" strike="noStrike" cap="all" spc="-1">
                <a:solidFill>
                  <a:srgbClr val="1434A0"/>
                </a:solidFill>
                <a:latin typeface="Tw Cen MT"/>
              </a:rPr>
              <a:t> EFFECTIVE POM</a:t>
            </a:r>
            <a:endParaRPr lang="en-US" sz="4000" b="0" strike="noStrike" spc="-1">
              <a:latin typeface="Tw Cen MT"/>
            </a:endParaRPr>
          </a:p>
        </p:txBody>
      </p:sp>
      <p:sp>
        <p:nvSpPr>
          <p:cNvPr id="668"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8A6A977C-91E8-40DD-9144-47031D55ABF1}" type="slidenum">
              <a:rPr lang="en-GB" sz="1200" b="1" strike="noStrike" spc="-1">
                <a:solidFill>
                  <a:srgbClr val="1434A0"/>
                </a:solidFill>
                <a:latin typeface="Tw Cen MT"/>
              </a:rPr>
              <a:t>79</a:t>
            </a:fld>
            <a:endParaRPr lang="en-US" sz="1200" b="0" strike="noStrike" spc="-1">
              <a:latin typeface="Tw Cen MT"/>
            </a:endParaRPr>
          </a:p>
        </p:txBody>
      </p:sp>
      <p:sp>
        <p:nvSpPr>
          <p:cNvPr id="669" name="CustomShape 3"/>
          <p:cNvSpPr/>
          <p:nvPr/>
        </p:nvSpPr>
        <p:spPr>
          <a:xfrm>
            <a:off x="658800" y="1544760"/>
            <a:ext cx="10199611" cy="38217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523240" lvl="2" indent="-342265">
              <a:lnSpc>
                <a:spcPts val="2401"/>
              </a:lnSpc>
              <a:buClr>
                <a:srgbClr val="004F9F"/>
              </a:buClr>
              <a:buSzPct val="80000"/>
              <a:buFont typeface="Arial"/>
              <a:buChar char="•"/>
            </a:pPr>
            <a:r>
              <a:rPr lang="en-US" sz="2000" spc="-1">
                <a:solidFill>
                  <a:srgbClr val="706F6F"/>
                </a:solidFill>
                <a:latin typeface="Tw Cen MT"/>
              </a:rPr>
              <a:t>Super POM is POM file which defines all default configurations (path to source/test source directory, resource directory, plugins...), and it is the parent POM for any other POM file</a:t>
            </a:r>
          </a:p>
          <a:p>
            <a:pPr marL="523240" lvl="2" indent="-342265">
              <a:lnSpc>
                <a:spcPts val="2401"/>
              </a:lnSpc>
              <a:buClr>
                <a:srgbClr val="004F9F"/>
              </a:buClr>
              <a:buSzPct val="80000"/>
              <a:buFont typeface="Arial"/>
              <a:buChar char="•"/>
            </a:pPr>
            <a:r>
              <a:rPr lang="en-US" sz="2000" spc="-1">
                <a:solidFill>
                  <a:srgbClr val="706F6F"/>
                </a:solidFill>
                <a:latin typeface="Tw Cen MT"/>
              </a:rPr>
              <a:t>Simplest POM is the one you define for your maven project – it should at least contain </a:t>
            </a:r>
            <a:r>
              <a:rPr lang="en-US" sz="2000" i="1" spc="-1" err="1">
                <a:solidFill>
                  <a:srgbClr val="706F6F"/>
                </a:solidFill>
                <a:latin typeface="Tw Cen MT"/>
              </a:rPr>
              <a:t>groupId</a:t>
            </a:r>
            <a:r>
              <a:rPr lang="en-US" sz="2000" spc="-1">
                <a:solidFill>
                  <a:srgbClr val="706F6F"/>
                </a:solidFill>
                <a:latin typeface="Tw Cen MT"/>
              </a:rPr>
              <a:t>, </a:t>
            </a:r>
            <a:r>
              <a:rPr lang="en-US" sz="2000" i="1" spc="-1" err="1">
                <a:solidFill>
                  <a:srgbClr val="706F6F"/>
                </a:solidFill>
                <a:latin typeface="Tw Cen MT"/>
              </a:rPr>
              <a:t>artifactId</a:t>
            </a:r>
            <a:r>
              <a:rPr lang="en-US" sz="2000" i="1" spc="-1">
                <a:solidFill>
                  <a:srgbClr val="706F6F"/>
                </a:solidFill>
                <a:latin typeface="Tw Cen MT"/>
              </a:rPr>
              <a:t> </a:t>
            </a:r>
            <a:r>
              <a:rPr lang="en-US" sz="2000" spc="-1">
                <a:solidFill>
                  <a:srgbClr val="706F6F"/>
                </a:solidFill>
                <a:latin typeface="Tw Cen MT"/>
              </a:rPr>
              <a:t>and </a:t>
            </a:r>
            <a:r>
              <a:rPr lang="en-US" sz="2000" i="1" spc="-1">
                <a:solidFill>
                  <a:srgbClr val="706F6F"/>
                </a:solidFill>
                <a:latin typeface="Tw Cen MT"/>
              </a:rPr>
              <a:t>version</a:t>
            </a:r>
          </a:p>
          <a:p>
            <a:pPr marL="523240" lvl="2" indent="-342265">
              <a:lnSpc>
                <a:spcPts val="2401"/>
              </a:lnSpc>
              <a:buClr>
                <a:srgbClr val="004F9F"/>
              </a:buClr>
              <a:buSzPct val="80000"/>
              <a:buFont typeface="Arial"/>
              <a:buChar char="•"/>
            </a:pPr>
            <a:r>
              <a:rPr lang="en-US" sz="2000" spc="-1">
                <a:solidFill>
                  <a:srgbClr val="706F6F"/>
                </a:solidFill>
                <a:latin typeface="Tw Cen MT"/>
              </a:rPr>
              <a:t>Effective POM combines default configuration from super POM with the configuration defined in application POM (simplest POM) – if some values are not overridden in application POM, maven uses the default ones from super POM</a:t>
            </a:r>
          </a:p>
          <a:p>
            <a:pPr marL="523240" lvl="2" indent="-342265">
              <a:lnSpc>
                <a:spcPts val="2401"/>
              </a:lnSpc>
              <a:buClr>
                <a:srgbClr val="004F9F"/>
              </a:buClr>
              <a:buSzPct val="80000"/>
              <a:buFont typeface="Arial"/>
              <a:buChar char="•"/>
            </a:pPr>
            <a:r>
              <a:rPr lang="en-US" sz="2000" spc="-1">
                <a:solidFill>
                  <a:srgbClr val="706F6F"/>
                </a:solidFill>
                <a:latin typeface="Tw Cen MT"/>
              </a:rPr>
              <a:t>To get effective POM use command </a:t>
            </a:r>
            <a:r>
              <a:rPr lang="en-US" sz="2000" i="1" spc="-1" err="1">
                <a:solidFill>
                  <a:srgbClr val="706F6F"/>
                </a:solidFill>
                <a:latin typeface="Tw Cen MT"/>
                <a:ea typeface="+mn-lt"/>
                <a:cs typeface="+mn-lt"/>
              </a:rPr>
              <a:t>mvn</a:t>
            </a:r>
            <a:r>
              <a:rPr lang="en-US" sz="2000" i="1" spc="-1">
                <a:solidFill>
                  <a:srgbClr val="706F6F"/>
                </a:solidFill>
                <a:latin typeface="Tw Cen MT"/>
                <a:ea typeface="+mn-lt"/>
                <a:cs typeface="+mn-lt"/>
              </a:rPr>
              <a:t> </a:t>
            </a:r>
            <a:r>
              <a:rPr lang="en-US" sz="2000" i="1" spc="-1" err="1">
                <a:solidFill>
                  <a:srgbClr val="706F6F"/>
                </a:solidFill>
                <a:latin typeface="Tw Cen MT"/>
                <a:ea typeface="+mn-lt"/>
                <a:cs typeface="+mn-lt"/>
              </a:rPr>
              <a:t>help:effective-pom</a:t>
            </a:r>
            <a:endParaRPr lang="en-US" sz="2000" i="1" spc="-1">
              <a:solidFill>
                <a:srgbClr val="706F6F"/>
              </a:solidFill>
              <a:latin typeface="Tw Cen MT"/>
              <a:ea typeface="+mn-lt"/>
              <a:cs typeface="+mn-lt"/>
            </a:endParaRPr>
          </a:p>
          <a:p>
            <a:pPr marL="523240" indent="-342265">
              <a:buClr>
                <a:srgbClr val="004F9F"/>
              </a:buClr>
              <a:buSzPct val="80000"/>
              <a:buFont typeface="Arial"/>
              <a:buChar char="•"/>
            </a:pPr>
            <a:r>
              <a:rPr lang="en-US" sz="2000" spc="-1">
                <a:solidFill>
                  <a:srgbClr val="706F6F"/>
                </a:solidFill>
                <a:latin typeface="Tw Cen MT"/>
                <a:cs typeface="Arial"/>
              </a:rPr>
              <a:t>Command for getting the settings that maven uses to run the build is </a:t>
            </a:r>
            <a:r>
              <a:rPr lang="en-US" sz="2000" i="1" spc="-1" err="1">
                <a:solidFill>
                  <a:srgbClr val="706F6F"/>
                </a:solidFill>
                <a:latin typeface="Tw Cen MT"/>
                <a:cs typeface="Arial"/>
              </a:rPr>
              <a:t>mvn</a:t>
            </a:r>
            <a:r>
              <a:rPr lang="en-US" sz="2000" i="1" spc="-1">
                <a:solidFill>
                  <a:srgbClr val="706F6F"/>
                </a:solidFill>
                <a:latin typeface="Tw Cen MT"/>
                <a:cs typeface="Arial"/>
              </a:rPr>
              <a:t> </a:t>
            </a:r>
            <a:r>
              <a:rPr lang="en-US" sz="2000" i="1" spc="-1" err="1">
                <a:solidFill>
                  <a:srgbClr val="706F6F"/>
                </a:solidFill>
                <a:latin typeface="Tw Cen MT"/>
                <a:cs typeface="Arial"/>
              </a:rPr>
              <a:t>help:effective-settings</a:t>
            </a:r>
            <a:r>
              <a:rPr lang="en-US" sz="2000" i="1" spc="-1">
                <a:solidFill>
                  <a:srgbClr val="706F6F"/>
                </a:solidFill>
                <a:latin typeface="Tw Cen MT"/>
                <a:cs typeface="Arial"/>
              </a:rPr>
              <a:t> </a:t>
            </a:r>
            <a:endParaRPr lang="en-US" sz="2000" i="1" spc="-1" err="1">
              <a:solidFill>
                <a:srgbClr val="706F6F"/>
              </a:solidFill>
              <a:latin typeface="Tw Cen MT"/>
              <a:cs typeface="Arial"/>
            </a:endParaRPr>
          </a:p>
          <a:p>
            <a:pPr marL="523240" lvl="2" indent="-342265">
              <a:buClr>
                <a:srgbClr val="004F9F"/>
              </a:buClr>
              <a:buSzPct val="80000"/>
              <a:buFont typeface="Arial"/>
              <a:buChar char="•"/>
            </a:pPr>
            <a:r>
              <a:rPr lang="en-US" sz="2000" spc="-1">
                <a:solidFill>
                  <a:srgbClr val="706F6F"/>
                </a:solidFill>
                <a:latin typeface="Tw Cen MT"/>
                <a:cs typeface="Arial"/>
              </a:rPr>
              <a:t>Most important configuration in the effective settings is the local repository</a:t>
            </a:r>
          </a:p>
          <a:p>
            <a:pPr marL="523240" lvl="2" indent="-342265">
              <a:lnSpc>
                <a:spcPts val="2401"/>
              </a:lnSpc>
              <a:buClr>
                <a:srgbClr val="004F9F"/>
              </a:buClr>
              <a:buSzPct val="80000"/>
              <a:buFont typeface="Arial"/>
              <a:buChar char="•"/>
            </a:pPr>
            <a:r>
              <a:rPr lang="en-US" sz="2000" spc="-1">
                <a:solidFill>
                  <a:srgbClr val="706F6F"/>
                </a:solidFill>
                <a:latin typeface="Tw Cen MT"/>
                <a:cs typeface="Arial"/>
              </a:rPr>
              <a:t>Local repository serves as a cache, if we have dependency already downloaded then we don’t need to go to central repository to download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rmAutofit/>
          </a:bodyPr>
          <a:lstStyle/>
          <a:p>
            <a:pPr marL="342900" lvl="1" indent="-342265">
              <a:lnSpc>
                <a:spcPts val="2401"/>
              </a:lnSpc>
              <a:buClr>
                <a:srgbClr val="706F6F"/>
              </a:buClr>
              <a:buFont typeface="Arial"/>
              <a:buChar char="•"/>
            </a:pPr>
            <a:r>
              <a:rPr lang="en-US" sz="2000" b="0" strike="noStrike" spc="-1">
                <a:solidFill>
                  <a:srgbClr val="706F6F"/>
                </a:solidFill>
                <a:latin typeface="Tw Cen MT"/>
              </a:rPr>
              <a:t>Complexity of upgrade depends on</a:t>
            </a:r>
            <a:r>
              <a:rPr lang="en-US" sz="2000" spc="-1">
                <a:solidFill>
                  <a:srgbClr val="706F6F"/>
                </a:solidFill>
                <a:latin typeface="Tw Cen MT"/>
              </a:rPr>
              <a:t> </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How big is the impact of the changes (</a:t>
            </a:r>
            <a:r>
              <a:rPr lang="en-US" sz="2000" b="1" strike="noStrike" spc="-1">
                <a:solidFill>
                  <a:srgbClr val="706F6F"/>
                </a:solidFill>
                <a:latin typeface="Tw Cen MT"/>
              </a:rPr>
              <a:t>backward</a:t>
            </a:r>
            <a:r>
              <a:rPr lang="en-US" sz="2000" b="0" strike="noStrike" spc="-1">
                <a:solidFill>
                  <a:srgbClr val="706F6F"/>
                </a:solidFill>
                <a:latin typeface="Tw Cen MT"/>
              </a:rPr>
              <a:t>-</a:t>
            </a:r>
            <a:r>
              <a:rPr lang="en-US" sz="2000" b="1" strike="noStrike" spc="-1">
                <a:solidFill>
                  <a:srgbClr val="706F6F"/>
                </a:solidFill>
                <a:latin typeface="Tw Cen MT"/>
              </a:rPr>
              <a:t>compatible or not</a:t>
            </a:r>
            <a:r>
              <a:rPr lang="en-US" sz="2000" b="0" strike="noStrike" spc="-1">
                <a:solidFill>
                  <a:srgbClr val="706F6F"/>
                </a:solidFill>
                <a:latin typeface="Tw Cen MT"/>
              </a:rPr>
              <a:t>)</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Are companies ready to invest in an upgrade at that moment or should developer be focused on business epics</a:t>
            </a:r>
            <a:endParaRPr lang="en-US" sz="2000" b="0" strike="noStrike" spc="-1">
              <a:latin typeface="Tw Cen MT"/>
            </a:endParaRPr>
          </a:p>
          <a:p>
            <a:pPr>
              <a:lnSpc>
                <a:spcPct val="100000"/>
              </a:lnSpc>
            </a:pPr>
            <a:endParaRPr lang="en-US" sz="2000" b="0" strike="noStrike" spc="-1">
              <a:latin typeface="Tw Cen MT"/>
            </a:endParaRPr>
          </a:p>
          <a:p>
            <a:pPr marL="180975">
              <a:lnSpc>
                <a:spcPts val="2401"/>
              </a:lnSpc>
              <a:tabLst>
                <a:tab pos="0" algn="l"/>
              </a:tabLst>
            </a:pPr>
            <a:endParaRPr lang="en-US" sz="2000" b="0" strike="noStrike" spc="-1">
              <a:latin typeface="Tw Cen MT"/>
            </a:endParaRPr>
          </a:p>
          <a:p>
            <a:pPr marL="342900" lvl="1" indent="-342265">
              <a:lnSpc>
                <a:spcPts val="2401"/>
              </a:lnSpc>
              <a:buClr>
                <a:srgbClr val="706F6F"/>
              </a:buClr>
              <a:buFont typeface="Arial"/>
              <a:buChar char="•"/>
              <a:tabLst>
                <a:tab pos="0" algn="l"/>
              </a:tabLst>
            </a:pPr>
            <a:r>
              <a:rPr lang="en-US" sz="2000" b="0" strike="noStrike" spc="-1">
                <a:solidFill>
                  <a:srgbClr val="706F6F"/>
                </a:solidFill>
                <a:latin typeface="Tw Cen MT"/>
              </a:rPr>
              <a:t>Suggestion</a:t>
            </a:r>
            <a:endParaRPr lang="en-US" sz="2000" b="0" strike="noStrike" spc="-1">
              <a:latin typeface="Tw Cen MT"/>
            </a:endParaRPr>
          </a:p>
          <a:p>
            <a:pPr marL="523240" lvl="2" indent="-342265">
              <a:lnSpc>
                <a:spcPts val="2401"/>
              </a:lnSpc>
              <a:buClr>
                <a:srgbClr val="004F9F"/>
              </a:buClr>
              <a:buSzPct val="80000"/>
              <a:buFont typeface="Arial"/>
              <a:buChar char="•"/>
              <a:tabLst>
                <a:tab pos="0" algn="l"/>
              </a:tabLst>
            </a:pPr>
            <a:r>
              <a:rPr lang="en-US" sz="2000" b="0" strike="noStrike" spc="-1">
                <a:solidFill>
                  <a:srgbClr val="706F6F"/>
                </a:solidFill>
                <a:latin typeface="Tw Cen MT"/>
              </a:rPr>
              <a:t>Never use </a:t>
            </a:r>
            <a:r>
              <a:rPr lang="en-US" sz="2000" spc="-1">
                <a:solidFill>
                  <a:srgbClr val="706F6F"/>
                </a:solidFill>
                <a:latin typeface="Tw Cen MT"/>
              </a:rPr>
              <a:t>non-LTS</a:t>
            </a:r>
            <a:r>
              <a:rPr lang="en-US" sz="2000" b="0" strike="noStrike" spc="-1">
                <a:solidFill>
                  <a:srgbClr val="706F6F"/>
                </a:solidFill>
                <a:latin typeface="Tw Cen MT"/>
              </a:rPr>
              <a:t> version of Java for production code</a:t>
            </a:r>
            <a:endParaRPr lang="en-US" sz="2000" b="0" strike="noStrike" spc="-1">
              <a:latin typeface="Tw Cen MT"/>
            </a:endParaRPr>
          </a:p>
          <a:p>
            <a:pPr marL="523240" lvl="2" indent="-342265">
              <a:lnSpc>
                <a:spcPts val="2401"/>
              </a:lnSpc>
              <a:buClr>
                <a:srgbClr val="004F9F"/>
              </a:buClr>
              <a:buSzPct val="80000"/>
              <a:buFont typeface="Arial"/>
              <a:buChar char="•"/>
              <a:tabLst>
                <a:tab pos="0" algn="l"/>
              </a:tabLst>
            </a:pPr>
            <a:r>
              <a:rPr lang="en-US" sz="2000" b="0" strike="noStrike" spc="-1">
                <a:solidFill>
                  <a:srgbClr val="706F6F"/>
                </a:solidFill>
                <a:latin typeface="Tw Cen MT"/>
              </a:rPr>
              <a:t>Upgrade to next LTS version (Java 17 in our case) needs to be planned</a:t>
            </a:r>
            <a:endParaRPr lang="en-US" sz="2000" b="0" strike="noStrike" spc="-1">
              <a:latin typeface="Tw Cen MT"/>
            </a:endParaRPr>
          </a:p>
          <a:p>
            <a:pPr marL="180975">
              <a:lnSpc>
                <a:spcPts val="2401"/>
              </a:lnSpc>
              <a:tabLst>
                <a:tab pos="0" algn="l"/>
              </a:tabLst>
            </a:pPr>
            <a:endParaRPr lang="en-US" sz="2000" b="0" strike="noStrike" spc="-1">
              <a:latin typeface="Tw Cen MT"/>
            </a:endParaRPr>
          </a:p>
        </p:txBody>
      </p:sp>
      <p:sp>
        <p:nvSpPr>
          <p:cNvPr id="413"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When to Upgrade?</a:t>
            </a:r>
            <a:endParaRPr lang="en-US" sz="4000" b="0" strike="noStrike" spc="-1">
              <a:latin typeface="Tw Cen MT"/>
            </a:endParaRPr>
          </a:p>
        </p:txBody>
      </p:sp>
      <p:sp>
        <p:nvSpPr>
          <p:cNvPr id="414"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6DA9C732-EF85-4CD7-BAF1-B3DED12F3B96}" type="slidenum">
              <a:rPr lang="en-GB" sz="1200" b="1" strike="noStrike" spc="-1">
                <a:solidFill>
                  <a:srgbClr val="1434A0"/>
                </a:solidFill>
                <a:latin typeface="Tw Cen MT"/>
              </a:rPr>
              <a:t>8</a:t>
            </a:fld>
            <a:endParaRPr lang="en-US" sz="1200" b="0" strike="noStrike" spc="-1">
              <a:latin typeface="Tw Cen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 PLUGINS</a:t>
            </a:r>
            <a:r>
              <a:rPr lang="en-GB" sz="4000" b="1" cap="all" spc="-1">
                <a:solidFill>
                  <a:srgbClr val="1434A0"/>
                </a:solidFill>
                <a:latin typeface="Tw Cen MT"/>
              </a:rPr>
              <a:t> and goals</a:t>
            </a:r>
            <a:endParaRPr lang="en-US" sz="4000" b="0" strike="noStrike" spc="-1">
              <a:latin typeface="Tw Cen MT"/>
            </a:endParaRPr>
          </a:p>
        </p:txBody>
      </p:sp>
      <p:sp>
        <p:nvSpPr>
          <p:cNvPr id="675"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D795C1B4-ACB6-4E0D-B57F-6426898521A6}" type="slidenum">
              <a:rPr lang="en-GB" sz="1200" b="1" strike="noStrike" spc="-1">
                <a:solidFill>
                  <a:srgbClr val="1434A0"/>
                </a:solidFill>
                <a:latin typeface="Tw Cen MT"/>
              </a:rPr>
              <a:t>80</a:t>
            </a:fld>
            <a:endParaRPr lang="en-US" sz="1200" b="0" strike="noStrike" spc="-1">
              <a:latin typeface="Tw Cen MT"/>
            </a:endParaRPr>
          </a:p>
        </p:txBody>
      </p:sp>
      <p:sp>
        <p:nvSpPr>
          <p:cNvPr id="676" name="CustomShape 3"/>
          <p:cNvSpPr/>
          <p:nvPr/>
        </p:nvSpPr>
        <p:spPr>
          <a:xfrm>
            <a:off x="658800" y="1544760"/>
            <a:ext cx="10903680" cy="4053479"/>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523240" lvl="2" indent="-342265">
              <a:lnSpc>
                <a:spcPts val="2401"/>
              </a:lnSpc>
              <a:buClr>
                <a:srgbClr val="004F9F"/>
              </a:buClr>
              <a:buSzPct val="80000"/>
              <a:buFont typeface="Arial"/>
              <a:buChar char="•"/>
            </a:pPr>
            <a:r>
              <a:rPr lang="en-US" sz="2000" b="0" strike="noStrike" spc="-1">
                <a:solidFill>
                  <a:srgbClr val="706F6F"/>
                </a:solidFill>
                <a:latin typeface="Tw Cen MT"/>
              </a:rPr>
              <a:t>Maven </a:t>
            </a:r>
            <a:r>
              <a:rPr lang="en-US" sz="2000" spc="-1">
                <a:solidFill>
                  <a:srgbClr val="706F6F"/>
                </a:solidFill>
                <a:latin typeface="Tw Cen MT"/>
              </a:rPr>
              <a:t>is a plugin execution framework where every task is done by plugins</a:t>
            </a:r>
            <a:endParaRPr lang="en-US" sz="2000" b="0" strike="noStrike" spc="-1">
              <a:solidFill>
                <a:srgbClr val="706F6F"/>
              </a:solidFill>
              <a:latin typeface="Tw Cen MT"/>
            </a:endParaRPr>
          </a:p>
          <a:p>
            <a:pPr marL="523240" lvl="2" indent="-342265">
              <a:lnSpc>
                <a:spcPts val="2401"/>
              </a:lnSpc>
              <a:buClr>
                <a:srgbClr val="004F9F"/>
              </a:buClr>
              <a:buSzPct val="80000"/>
              <a:buFont typeface="Arial"/>
              <a:buChar char="•"/>
            </a:pPr>
            <a:r>
              <a:rPr lang="en-US" sz="2000" spc="-1">
                <a:solidFill>
                  <a:srgbClr val="706F6F"/>
                </a:solidFill>
                <a:latin typeface="Tw Cen MT"/>
                <a:ea typeface="+mn-lt"/>
                <a:cs typeface="+mn-lt"/>
              </a:rPr>
              <a:t>To use plugin in maven you need to specify it in POM file (and customize its behavior)</a:t>
            </a:r>
            <a:endParaRPr lang="en-US" sz="2000" spc="-1">
              <a:solidFill>
                <a:srgbClr val="706F6F"/>
              </a:solidFill>
              <a:latin typeface="Tw Cen MT"/>
              <a:cs typeface="Arial"/>
            </a:endParaRPr>
          </a:p>
          <a:p>
            <a:pPr marL="523240" lvl="2" indent="-342265">
              <a:lnSpc>
                <a:spcPts val="2401"/>
              </a:lnSpc>
              <a:buClr>
                <a:srgbClr val="004F9F"/>
              </a:buClr>
              <a:buSzPct val="80000"/>
              <a:buFont typeface="Arial"/>
              <a:buChar char="•"/>
            </a:pPr>
            <a:r>
              <a:rPr lang="en-US" sz="2000" spc="-1">
                <a:solidFill>
                  <a:srgbClr val="706F6F"/>
                </a:solidFill>
                <a:latin typeface="Tw Cen MT"/>
                <a:cs typeface="Arial"/>
              </a:rPr>
              <a:t>Maven goals are specific tasks that plugin can perform</a:t>
            </a:r>
          </a:p>
          <a:p>
            <a:pPr marL="523240" lvl="2" indent="-342265">
              <a:lnSpc>
                <a:spcPts val="2401"/>
              </a:lnSpc>
              <a:buClr>
                <a:srgbClr val="004F9F"/>
              </a:buClr>
              <a:buSzPct val="80000"/>
              <a:buFont typeface="Arial"/>
              <a:buChar char="•"/>
            </a:pPr>
            <a:r>
              <a:rPr lang="en-US" sz="2000" spc="-1">
                <a:solidFill>
                  <a:srgbClr val="706F6F"/>
                </a:solidFill>
                <a:latin typeface="Tw Cen MT"/>
              </a:rPr>
              <a:t>Some of the commonly used maven plugins and its goals:</a:t>
            </a:r>
          </a:p>
          <a:p>
            <a:pPr marL="980440" lvl="3" indent="-342265">
              <a:lnSpc>
                <a:spcPts val="2401"/>
              </a:lnSpc>
              <a:buClr>
                <a:srgbClr val="004F9F"/>
              </a:buClr>
              <a:buSzPct val="80000"/>
              <a:buFont typeface="Arial"/>
              <a:buChar char="•"/>
            </a:pPr>
            <a:r>
              <a:rPr lang="en-US" sz="2000" spc="-1">
                <a:solidFill>
                  <a:srgbClr val="706F6F"/>
                </a:solidFill>
                <a:latin typeface="Tw Cen MT"/>
                <a:ea typeface="+mn-lt"/>
                <a:cs typeface="+mn-lt"/>
              </a:rPr>
              <a:t>maven-clean-plugin</a:t>
            </a:r>
            <a:r>
              <a:rPr lang="en-US" sz="2000" spc="-1">
                <a:solidFill>
                  <a:srgbClr val="706F6F"/>
                </a:solidFill>
                <a:latin typeface="Tw Cen MT"/>
                <a:cs typeface="Arial"/>
              </a:rPr>
              <a:t> </a:t>
            </a:r>
            <a:r>
              <a:rPr lang="en-US" sz="2000" spc="-1">
                <a:solidFill>
                  <a:srgbClr val="706F6F"/>
                </a:solidFill>
                <a:latin typeface="Tw Cen MT"/>
              </a:rPr>
              <a:t>– </a:t>
            </a:r>
            <a:r>
              <a:rPr lang="en-US" sz="2000" i="1" spc="-1">
                <a:solidFill>
                  <a:srgbClr val="706F6F"/>
                </a:solidFill>
                <a:latin typeface="Tw Cen MT"/>
              </a:rPr>
              <a:t>clean </a:t>
            </a:r>
            <a:r>
              <a:rPr lang="en-US" sz="2000" spc="-1">
                <a:solidFill>
                  <a:srgbClr val="706F6F"/>
                </a:solidFill>
                <a:latin typeface="Tw Cen MT"/>
              </a:rPr>
              <a:t>goal – cleans up target after the build</a:t>
            </a:r>
          </a:p>
          <a:p>
            <a:pPr marL="980440" lvl="3" indent="-342265">
              <a:lnSpc>
                <a:spcPts val="2401"/>
              </a:lnSpc>
              <a:buClr>
                <a:srgbClr val="004F9F"/>
              </a:buClr>
              <a:buSzPct val="80000"/>
              <a:buFont typeface="Arial"/>
              <a:buChar char="•"/>
            </a:pPr>
            <a:r>
              <a:rPr lang="en-US" sz="2000" spc="-1">
                <a:solidFill>
                  <a:srgbClr val="706F6F"/>
                </a:solidFill>
                <a:latin typeface="Tw Cen MT"/>
                <a:ea typeface="+mn-lt"/>
                <a:cs typeface="+mn-lt"/>
              </a:rPr>
              <a:t>maven-compiler-plugin</a:t>
            </a:r>
            <a:r>
              <a:rPr lang="en-US" sz="2000" spc="-1">
                <a:solidFill>
                  <a:srgbClr val="706F6F"/>
                </a:solidFill>
                <a:latin typeface="Tw Cen MT"/>
                <a:cs typeface="Arial"/>
              </a:rPr>
              <a:t> </a:t>
            </a:r>
            <a:r>
              <a:rPr lang="en-US" sz="2000" spc="-1">
                <a:solidFill>
                  <a:srgbClr val="706F6F"/>
                </a:solidFill>
                <a:latin typeface="Tw Cen MT"/>
              </a:rPr>
              <a:t>– </a:t>
            </a:r>
            <a:r>
              <a:rPr lang="en-US" sz="2000" i="1" spc="-1">
                <a:solidFill>
                  <a:srgbClr val="706F6F"/>
                </a:solidFill>
                <a:latin typeface="Tw Cen MT"/>
              </a:rPr>
              <a:t>compile </a:t>
            </a:r>
            <a:r>
              <a:rPr lang="en-US" sz="2000" spc="-1">
                <a:solidFill>
                  <a:srgbClr val="706F6F"/>
                </a:solidFill>
                <a:latin typeface="Tw Cen MT"/>
              </a:rPr>
              <a:t>goal – compiles Java source files</a:t>
            </a:r>
          </a:p>
          <a:p>
            <a:pPr marL="980440" lvl="3" indent="-342265">
              <a:lnSpc>
                <a:spcPts val="2401"/>
              </a:lnSpc>
              <a:buClr>
                <a:srgbClr val="004F9F"/>
              </a:buClr>
              <a:buSzPct val="80000"/>
              <a:buFont typeface="Arial"/>
              <a:buChar char="•"/>
            </a:pPr>
            <a:r>
              <a:rPr lang="en-US" sz="2000" spc="-1">
                <a:solidFill>
                  <a:srgbClr val="706F6F"/>
                </a:solidFill>
                <a:latin typeface="Tw Cen MT"/>
                <a:ea typeface="+mn-lt"/>
                <a:cs typeface="+mn-lt"/>
              </a:rPr>
              <a:t>maven-surefire-plugin</a:t>
            </a:r>
            <a:r>
              <a:rPr lang="en-US" sz="2000" spc="-1">
                <a:solidFill>
                  <a:srgbClr val="706F6F"/>
                </a:solidFill>
                <a:latin typeface="Tw Cen MT"/>
              </a:rPr>
              <a:t> – </a:t>
            </a:r>
            <a:r>
              <a:rPr lang="en-US" sz="2000" i="1" spc="-1">
                <a:solidFill>
                  <a:srgbClr val="706F6F"/>
                </a:solidFill>
                <a:latin typeface="Tw Cen MT"/>
              </a:rPr>
              <a:t>test </a:t>
            </a:r>
            <a:r>
              <a:rPr lang="en-US" sz="2000" spc="-1">
                <a:solidFill>
                  <a:srgbClr val="706F6F"/>
                </a:solidFill>
                <a:latin typeface="Tw Cen MT"/>
              </a:rPr>
              <a:t>goal – runs JUnit unit tests and creates report</a:t>
            </a:r>
          </a:p>
          <a:p>
            <a:pPr marL="980440" lvl="3" indent="-342265">
              <a:lnSpc>
                <a:spcPts val="2401"/>
              </a:lnSpc>
              <a:buClr>
                <a:srgbClr val="004F9F"/>
              </a:buClr>
              <a:buSzPct val="80000"/>
              <a:buFont typeface="Arial"/>
              <a:buChar char="•"/>
            </a:pPr>
            <a:r>
              <a:rPr lang="en-US" sz="2000" spc="-1">
                <a:solidFill>
                  <a:srgbClr val="706F6F"/>
                </a:solidFill>
                <a:latin typeface="Tw Cen MT"/>
                <a:ea typeface="+mn-lt"/>
                <a:cs typeface="+mn-lt"/>
              </a:rPr>
              <a:t>maven-install-plugin</a:t>
            </a:r>
            <a:r>
              <a:rPr lang="en-US" sz="2000" spc="-1">
                <a:solidFill>
                  <a:srgbClr val="706F6F"/>
                </a:solidFill>
                <a:latin typeface="Tw Cen MT"/>
              </a:rPr>
              <a:t> – </a:t>
            </a:r>
            <a:r>
              <a:rPr lang="en-US" sz="2000" i="1" spc="-1">
                <a:solidFill>
                  <a:srgbClr val="706F6F"/>
                </a:solidFill>
                <a:latin typeface="Tw Cen MT"/>
              </a:rPr>
              <a:t>install </a:t>
            </a:r>
            <a:r>
              <a:rPr lang="en-US" sz="2000" spc="-1">
                <a:solidFill>
                  <a:srgbClr val="706F6F"/>
                </a:solidFill>
                <a:latin typeface="Tw Cen MT"/>
              </a:rPr>
              <a:t>goal – installs the built artifacts into the local repository</a:t>
            </a:r>
          </a:p>
          <a:p>
            <a:pPr marL="523240" lvl="2" indent="-342265">
              <a:lnSpc>
                <a:spcPts val="2401"/>
              </a:lnSpc>
              <a:buClr>
                <a:srgbClr val="004F9F"/>
              </a:buClr>
              <a:buSzPct val="80000"/>
              <a:buFont typeface="Arial"/>
              <a:buChar char="•"/>
            </a:pPr>
            <a:r>
              <a:rPr lang="en-US" sz="2000" spc="-1">
                <a:solidFill>
                  <a:srgbClr val="706F6F"/>
                </a:solidFill>
                <a:latin typeface="Tw Cen MT"/>
              </a:rPr>
              <a:t>Goals can be executed using </a:t>
            </a:r>
            <a:r>
              <a:rPr lang="en-US" sz="2000" i="1" spc="-1" err="1">
                <a:solidFill>
                  <a:srgbClr val="706F6F"/>
                </a:solidFill>
                <a:latin typeface="Tw Cen MT"/>
              </a:rPr>
              <a:t>mvn</a:t>
            </a:r>
            <a:r>
              <a:rPr lang="en-US" sz="2000" i="1" spc="-1">
                <a:solidFill>
                  <a:srgbClr val="706F6F"/>
                </a:solidFill>
                <a:latin typeface="Tw Cen MT"/>
              </a:rPr>
              <a:t> </a:t>
            </a:r>
            <a:r>
              <a:rPr lang="en-US" sz="2000" spc="-1">
                <a:solidFill>
                  <a:srgbClr val="706F6F"/>
                </a:solidFill>
                <a:latin typeface="Tw Cen MT"/>
              </a:rPr>
              <a:t>command followed by the goal name (</a:t>
            </a:r>
            <a:r>
              <a:rPr lang="en-US" sz="2000" i="1" spc="-1" err="1">
                <a:solidFill>
                  <a:srgbClr val="706F6F"/>
                </a:solidFill>
                <a:latin typeface="Tw Cen MT"/>
              </a:rPr>
              <a:t>mvn</a:t>
            </a:r>
            <a:r>
              <a:rPr lang="en-US" sz="2000" i="1" spc="-1">
                <a:solidFill>
                  <a:srgbClr val="706F6F"/>
                </a:solidFill>
                <a:latin typeface="Tw Cen MT"/>
              </a:rPr>
              <a:t> install</a:t>
            </a:r>
            <a:r>
              <a:rPr lang="en-US" sz="2000" spc="-1">
                <a:solidFill>
                  <a:srgbClr val="706F6F"/>
                </a:solidFill>
                <a:latin typeface="Tw Cen MT"/>
              </a:rPr>
              <a:t>)</a:t>
            </a:r>
          </a:p>
          <a:p>
            <a:pPr marL="523240" lvl="2" indent="-342265">
              <a:lnSpc>
                <a:spcPts val="2401"/>
              </a:lnSpc>
              <a:buClr>
                <a:srgbClr val="004F9F"/>
              </a:buClr>
              <a:buSzPct val="80000"/>
              <a:buFont typeface="Arial"/>
              <a:buChar char="•"/>
            </a:pPr>
            <a:r>
              <a:rPr lang="en-US" sz="2000" spc="-1">
                <a:solidFill>
                  <a:srgbClr val="706F6F"/>
                </a:solidFill>
                <a:latin typeface="Tw Cen MT"/>
              </a:rPr>
              <a:t>Goals can be combined by specifying them in a single command separated by space</a:t>
            </a:r>
          </a:p>
          <a:p>
            <a:pPr marL="523240" lvl="2" indent="-342265">
              <a:lnSpc>
                <a:spcPts val="2401"/>
              </a:lnSpc>
              <a:buClr>
                <a:srgbClr val="004F9F"/>
              </a:buClr>
              <a:buSzPct val="80000"/>
              <a:buFont typeface="Arial"/>
              <a:buChar char="•"/>
            </a:pPr>
            <a:r>
              <a:rPr lang="en-US" sz="2000" spc="-1">
                <a:solidFill>
                  <a:srgbClr val="706F6F"/>
                </a:solidFill>
                <a:latin typeface="Tw Cen MT"/>
              </a:rPr>
              <a:t>For example, if we want to clear up target of previous build and build new changes, we can use command </a:t>
            </a:r>
            <a:r>
              <a:rPr lang="en-US" sz="2000" i="1" spc="-1">
                <a:solidFill>
                  <a:srgbClr val="706F6F"/>
                </a:solidFill>
                <a:latin typeface="Tw Cen MT"/>
              </a:rPr>
              <a:t>mvn clean install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 ARCHETYPE</a:t>
            </a:r>
            <a:endParaRPr lang="en-US" sz="4000" b="0" strike="noStrike" spc="-1">
              <a:latin typeface="Tw Cen MT"/>
            </a:endParaRPr>
          </a:p>
        </p:txBody>
      </p:sp>
      <p:sp>
        <p:nvSpPr>
          <p:cNvPr id="678"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CFD4051F-E926-40CB-8E34-29BE09EA851E}" type="slidenum">
              <a:rPr lang="en-GB" sz="1200" b="1" strike="noStrike" spc="-1">
                <a:solidFill>
                  <a:srgbClr val="1434A0"/>
                </a:solidFill>
                <a:latin typeface="Tw Cen MT"/>
              </a:rPr>
              <a:t>81</a:t>
            </a:fld>
            <a:endParaRPr lang="en-US" sz="1200" b="0" strike="noStrike" spc="-1">
              <a:latin typeface="Tw Cen MT"/>
            </a:endParaRPr>
          </a:p>
        </p:txBody>
      </p:sp>
      <p:sp>
        <p:nvSpPr>
          <p:cNvPr id="679" name="CustomShape 3"/>
          <p:cNvSpPr/>
          <p:nvPr/>
        </p:nvSpPr>
        <p:spPr>
          <a:xfrm>
            <a:off x="658800" y="1544760"/>
            <a:ext cx="10903680" cy="139334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523240" lvl="2" indent="-342265">
              <a:lnSpc>
                <a:spcPts val="2401"/>
              </a:lnSpc>
              <a:buClr>
                <a:srgbClr val="004F9F"/>
              </a:buClr>
              <a:buSzPct val="80000"/>
              <a:buFont typeface="Arial"/>
              <a:buChar char="•"/>
            </a:pPr>
            <a:r>
              <a:rPr lang="en-GB" sz="2000" b="0" strike="noStrike" spc="-1">
                <a:solidFill>
                  <a:srgbClr val="706F6F"/>
                </a:solidFill>
                <a:latin typeface="Tw Cen MT"/>
              </a:rPr>
              <a:t>Maven </a:t>
            </a:r>
            <a:r>
              <a:rPr lang="en-GB" sz="2000" b="0" i="1" strike="noStrike" spc="-1">
                <a:solidFill>
                  <a:srgbClr val="706F6F"/>
                </a:solidFill>
                <a:latin typeface="Tw Cen MT"/>
              </a:rPr>
              <a:t>archetype</a:t>
            </a:r>
            <a:r>
              <a:rPr lang="en-GB" sz="2000" b="0" strike="noStrike" spc="-1">
                <a:solidFill>
                  <a:srgbClr val="706F6F"/>
                </a:solidFill>
                <a:latin typeface="Tw Cen MT"/>
              </a:rPr>
              <a:t> is</a:t>
            </a:r>
            <a:r>
              <a:rPr lang="en-GB" sz="2000" spc="-1">
                <a:solidFill>
                  <a:srgbClr val="706F6F"/>
                </a:solidFill>
                <a:latin typeface="Tw Cen MT"/>
              </a:rPr>
              <a:t> </a:t>
            </a:r>
            <a:r>
              <a:rPr lang="en-GB" sz="2000" spc="-1">
                <a:solidFill>
                  <a:srgbClr val="706F6F"/>
                </a:solidFill>
                <a:latin typeface="Tw Cen MT"/>
                <a:ea typeface="+mn-lt"/>
                <a:cs typeface="+mn-lt"/>
              </a:rPr>
              <a:t>project templating</a:t>
            </a:r>
            <a:r>
              <a:rPr lang="en-GB" sz="2000" spc="-1">
                <a:solidFill>
                  <a:srgbClr val="706F6F"/>
                </a:solidFill>
                <a:latin typeface="Tw Cen MT"/>
              </a:rPr>
              <a:t> toolkit </a:t>
            </a:r>
            <a:r>
              <a:rPr lang="en-GB" sz="2000" b="0" strike="noStrike" spc="-1">
                <a:solidFill>
                  <a:srgbClr val="706F6F"/>
                </a:solidFill>
                <a:latin typeface="Tw Cen MT"/>
              </a:rPr>
              <a:t>that generates new Maven projects</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strike="noStrike" spc="-1">
                <a:solidFill>
                  <a:srgbClr val="706F6F"/>
                </a:solidFill>
                <a:latin typeface="Tw Cen MT"/>
              </a:rPr>
              <a:t>Helps users to quickly start a new </a:t>
            </a:r>
            <a:r>
              <a:rPr lang="en-GB" sz="2000" spc="-1">
                <a:solidFill>
                  <a:srgbClr val="706F6F"/>
                </a:solidFill>
                <a:latin typeface="Tw Cen MT"/>
              </a:rPr>
              <a:t>Java</a:t>
            </a:r>
            <a:r>
              <a:rPr lang="en-GB" sz="2000" b="0" strike="noStrike" spc="-1">
                <a:solidFill>
                  <a:srgbClr val="706F6F"/>
                </a:solidFill>
                <a:latin typeface="Tw Cen MT"/>
              </a:rPr>
              <a:t> project</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i="1" strike="noStrike" spc="-1" err="1">
                <a:solidFill>
                  <a:srgbClr val="706F6F"/>
                </a:solidFill>
                <a:latin typeface="Tw Cen MT"/>
              </a:rPr>
              <a:t>mvn</a:t>
            </a:r>
            <a:r>
              <a:rPr lang="en-GB" sz="2000" b="0" i="1" strike="noStrike" spc="-1">
                <a:solidFill>
                  <a:srgbClr val="706F6F"/>
                </a:solidFill>
                <a:latin typeface="Tw Cen MT"/>
              </a:rPr>
              <a:t> </a:t>
            </a:r>
            <a:r>
              <a:rPr lang="en-GB" sz="2000" b="0" i="1" strike="noStrike" spc="-1" err="1">
                <a:solidFill>
                  <a:srgbClr val="706F6F"/>
                </a:solidFill>
                <a:latin typeface="Tw Cen MT"/>
              </a:rPr>
              <a:t>archetype:generate</a:t>
            </a:r>
            <a:r>
              <a:rPr lang="en-GB" sz="2000" b="0" i="1" strike="noStrike" spc="-1">
                <a:solidFill>
                  <a:srgbClr val="706F6F"/>
                </a:solidFill>
                <a:latin typeface="Tw Cen MT"/>
              </a:rPr>
              <a:t> -</a:t>
            </a:r>
            <a:r>
              <a:rPr lang="en-GB" sz="2000" b="0" i="1" strike="noStrike" spc="-1" err="1">
                <a:solidFill>
                  <a:srgbClr val="706F6F"/>
                </a:solidFill>
                <a:latin typeface="Tw Cen MT"/>
              </a:rPr>
              <a:t>DarchetypeArtifactId</a:t>
            </a:r>
            <a:r>
              <a:rPr lang="en-GB" sz="2000" b="0" i="1" strike="noStrike" spc="-1">
                <a:solidFill>
                  <a:srgbClr val="706F6F"/>
                </a:solidFill>
                <a:latin typeface="Tw Cen MT"/>
              </a:rPr>
              <a:t>=maven-archetype-</a:t>
            </a:r>
            <a:r>
              <a:rPr lang="en-GB" sz="2000" b="0" i="1" strike="noStrike" spc="-1" err="1">
                <a:solidFill>
                  <a:srgbClr val="706F6F"/>
                </a:solidFill>
                <a:latin typeface="Tw Cen MT"/>
              </a:rPr>
              <a:t>quickstart</a:t>
            </a:r>
            <a:r>
              <a:rPr lang="en-GB" sz="2000" i="1" spc="-1">
                <a:solidFill>
                  <a:srgbClr val="706F6F"/>
                </a:solidFill>
                <a:latin typeface="Tw Cen MT"/>
              </a:rPr>
              <a:t> – </a:t>
            </a:r>
            <a:r>
              <a:rPr lang="en-GB" sz="2000" spc="-1">
                <a:solidFill>
                  <a:srgbClr val="706F6F"/>
                </a:solidFill>
                <a:latin typeface="Tw Cen MT"/>
              </a:rPr>
              <a:t>this command will create a simple Java project with just JUnit added as a dependency</a:t>
            </a:r>
            <a:endParaRPr lang="en-US" sz="2000" b="0" strike="noStrike" spc="-1">
              <a:solidFill>
                <a:srgbClr val="000000"/>
              </a:solidFill>
              <a:latin typeface="Tw Cen MT"/>
            </a:endParaRPr>
          </a:p>
          <a:p>
            <a:endParaRPr lang="en-US" sz="2000" spc="-1">
              <a:latin typeface="Tw Cen MT"/>
            </a:endParaRPr>
          </a:p>
        </p:txBody>
      </p:sp>
      <p:pic>
        <p:nvPicPr>
          <p:cNvPr id="2" name="Picture 2" descr="Text&#10;&#10;Description automatically generated">
            <a:extLst>
              <a:ext uri="{FF2B5EF4-FFF2-40B4-BE49-F238E27FC236}">
                <a16:creationId xmlns:a16="http://schemas.microsoft.com/office/drawing/2014/main" id="{CD0E42DD-7D9E-C1A2-8748-18B56CEABB82}"/>
              </a:ext>
            </a:extLst>
          </p:cNvPr>
          <p:cNvPicPr>
            <a:picLocks noChangeAspect="1"/>
          </p:cNvPicPr>
          <p:nvPr/>
        </p:nvPicPr>
        <p:blipFill>
          <a:blip r:embed="rId2"/>
          <a:stretch>
            <a:fillRect/>
          </a:stretch>
        </p:blipFill>
        <p:spPr>
          <a:xfrm>
            <a:off x="2282435" y="2970736"/>
            <a:ext cx="6882954" cy="3322843"/>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 name="CustomShape 1"/>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Maven WRAPPER</a:t>
            </a:r>
            <a:endParaRPr lang="en-US" sz="4000" b="0" strike="noStrike" spc="-1">
              <a:latin typeface="Tw Cen MT"/>
            </a:endParaRPr>
          </a:p>
        </p:txBody>
      </p:sp>
      <p:sp>
        <p:nvSpPr>
          <p:cNvPr id="682" name="CustomShape 2"/>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EC9BF78E-CA2B-4945-B8F2-A6860D6D9409}" type="slidenum">
              <a:rPr lang="en-GB" sz="1200" b="1" strike="noStrike" spc="-1">
                <a:solidFill>
                  <a:srgbClr val="1434A0"/>
                </a:solidFill>
                <a:latin typeface="Tw Cen MT"/>
              </a:rPr>
              <a:t>82</a:t>
            </a:fld>
            <a:endParaRPr lang="en-US" sz="1200" b="0" strike="noStrike" spc="-1">
              <a:latin typeface="Tw Cen MT"/>
            </a:endParaRPr>
          </a:p>
        </p:txBody>
      </p:sp>
      <p:sp>
        <p:nvSpPr>
          <p:cNvPr id="683" name="CustomShape 3"/>
          <p:cNvSpPr/>
          <p:nvPr/>
        </p:nvSpPr>
        <p:spPr>
          <a:xfrm>
            <a:off x="658800" y="1544760"/>
            <a:ext cx="10903680" cy="2818836"/>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523240" lvl="2" indent="-342265">
              <a:lnSpc>
                <a:spcPts val="2401"/>
              </a:lnSpc>
              <a:buClr>
                <a:srgbClr val="004F9F"/>
              </a:buClr>
              <a:buSzPct val="80000"/>
              <a:buFont typeface="Arial"/>
              <a:buChar char="•"/>
            </a:pPr>
            <a:r>
              <a:rPr lang="en-GB" sz="2000" b="0" strike="noStrike" spc="-1">
                <a:solidFill>
                  <a:srgbClr val="706F6F"/>
                </a:solidFill>
                <a:latin typeface="Tw Cen MT"/>
              </a:rPr>
              <a:t>Maven wrapper is useful for projects that needs specific version of maven or for users that don’t want to install maven on their local machine. We just use project </a:t>
            </a:r>
            <a:r>
              <a:rPr lang="en-GB" sz="2000" spc="-1">
                <a:solidFill>
                  <a:srgbClr val="706F6F"/>
                </a:solidFill>
                <a:latin typeface="Tw Cen MT"/>
              </a:rPr>
              <a:t>specific wrapper</a:t>
            </a:r>
            <a:r>
              <a:rPr lang="en-GB" sz="2000" b="0" strike="noStrike" spc="-1">
                <a:solidFill>
                  <a:srgbClr val="706F6F"/>
                </a:solidFill>
                <a:latin typeface="Tw Cen MT"/>
              </a:rPr>
              <a:t> script</a:t>
            </a:r>
            <a:endParaRPr lang="en-US" sz="2000" b="0" strike="noStrike" spc="-1">
              <a:latin typeface="Tw Cen MT"/>
            </a:endParaRPr>
          </a:p>
          <a:p>
            <a:pPr marL="523240" lvl="2" indent="-342265">
              <a:lnSpc>
                <a:spcPts val="2401"/>
              </a:lnSpc>
              <a:buClr>
                <a:srgbClr val="004F9F"/>
              </a:buClr>
              <a:buSzPct val="80000"/>
              <a:buFont typeface="Arial"/>
              <a:buChar char="•"/>
            </a:pPr>
            <a:r>
              <a:rPr lang="en-GB" sz="2000" b="0" strike="noStrike" spc="-1">
                <a:solidFill>
                  <a:srgbClr val="706F6F"/>
                </a:solidFill>
                <a:latin typeface="Tw Cen MT"/>
              </a:rPr>
              <a:t>Wrapper should work with different operating systems</a:t>
            </a:r>
            <a:endParaRPr lang="en-US" sz="2000" b="0" strike="noStrike" spc="-1">
              <a:latin typeface="Tw Cen MT"/>
            </a:endParaRPr>
          </a:p>
          <a:p>
            <a:pPr marL="523240" lvl="2" indent="-342265">
              <a:lnSpc>
                <a:spcPts val="2401"/>
              </a:lnSpc>
              <a:buClr>
                <a:srgbClr val="004F9F"/>
              </a:buClr>
              <a:buSzPct val="80000"/>
              <a:buFont typeface="Arial"/>
              <a:buChar char="•"/>
            </a:pPr>
            <a:r>
              <a:rPr lang="en-GB" sz="2000" spc="-1">
                <a:solidFill>
                  <a:srgbClr val="706F6F"/>
                </a:solidFill>
                <a:latin typeface="Tw Cen MT"/>
              </a:rPr>
              <a:t>To use maven wrapper for your project you need to add maven wrapper plugin to your POM file and run</a:t>
            </a:r>
            <a:r>
              <a:rPr lang="en-US" sz="2000" spc="-1">
                <a:solidFill>
                  <a:srgbClr val="706F6F"/>
                </a:solidFill>
                <a:latin typeface="Tw Cen MT"/>
              </a:rPr>
              <a:t> </a:t>
            </a:r>
            <a:r>
              <a:rPr lang="en-US" sz="2000" b="0" strike="noStrike" spc="-1">
                <a:solidFill>
                  <a:srgbClr val="706F6F"/>
                </a:solidFill>
                <a:latin typeface="Tw Cen MT"/>
              </a:rPr>
              <a:t>command </a:t>
            </a:r>
            <a:r>
              <a:rPr lang="en-US" sz="2000" b="0" i="1" strike="noStrike" spc="-1" err="1">
                <a:solidFill>
                  <a:srgbClr val="706F6F"/>
                </a:solidFill>
                <a:latin typeface="Tw Cen MT"/>
              </a:rPr>
              <a:t>mvn</a:t>
            </a:r>
            <a:r>
              <a:rPr lang="en-US" sz="2000" b="0" i="1" strike="noStrike" spc="-1">
                <a:solidFill>
                  <a:srgbClr val="706F6F"/>
                </a:solidFill>
                <a:latin typeface="Tw Cen MT"/>
              </a:rPr>
              <a:t> </a:t>
            </a:r>
            <a:r>
              <a:rPr lang="en-US" sz="2000" b="0" i="1" strike="noStrike" spc="-1" err="1">
                <a:solidFill>
                  <a:srgbClr val="706F6F"/>
                </a:solidFill>
                <a:latin typeface="Tw Cen MT"/>
              </a:rPr>
              <a:t>wrapper:wrapper</a:t>
            </a:r>
            <a:r>
              <a:rPr lang="en-US" sz="2000" b="0" i="1" strike="noStrike" spc="-1">
                <a:solidFill>
                  <a:srgbClr val="706F6F"/>
                </a:solidFill>
                <a:latin typeface="Tw Cen MT"/>
              </a:rPr>
              <a:t> </a:t>
            </a:r>
            <a:r>
              <a:rPr lang="en-US" sz="2000" spc="-1">
                <a:solidFill>
                  <a:srgbClr val="706F6F"/>
                </a:solidFill>
                <a:latin typeface="Tw Cen MT"/>
              </a:rPr>
              <a:t>to generate the wrapper files</a:t>
            </a:r>
            <a:endParaRPr lang="en-US" sz="2000" b="0" strike="noStrike" spc="-1">
              <a:latin typeface="Tw Cen MT"/>
            </a:endParaRPr>
          </a:p>
          <a:p>
            <a:pPr marL="523240" lvl="2" indent="-342265">
              <a:lnSpc>
                <a:spcPts val="2401"/>
              </a:lnSpc>
              <a:buClr>
                <a:srgbClr val="004F9F"/>
              </a:buClr>
              <a:buSzPct val="80000"/>
              <a:buFont typeface="Arial"/>
              <a:buChar char="•"/>
            </a:pPr>
            <a:r>
              <a:rPr lang="en-US" sz="2000" b="0" strike="noStrike" spc="-1">
                <a:solidFill>
                  <a:srgbClr val="706F6F"/>
                </a:solidFill>
                <a:latin typeface="Tw Cen MT"/>
              </a:rPr>
              <a:t>After that we can run goals </a:t>
            </a:r>
            <a:r>
              <a:rPr lang="en-US" sz="2000" b="0" i="1" strike="noStrike" spc="-1">
                <a:solidFill>
                  <a:srgbClr val="706F6F"/>
                </a:solidFill>
                <a:latin typeface="Tw Cen MT"/>
              </a:rPr>
              <a:t>./</a:t>
            </a:r>
            <a:r>
              <a:rPr lang="en-US" sz="2000" b="0" i="1" strike="noStrike" spc="-1" err="1">
                <a:solidFill>
                  <a:srgbClr val="706F6F"/>
                </a:solidFill>
                <a:latin typeface="Tw Cen MT"/>
              </a:rPr>
              <a:t>mvnw</a:t>
            </a:r>
            <a:r>
              <a:rPr lang="en-US" sz="2000" b="0" i="1" strike="noStrike" spc="-1">
                <a:solidFill>
                  <a:srgbClr val="706F6F"/>
                </a:solidFill>
                <a:latin typeface="Tw Cen MT"/>
              </a:rPr>
              <a:t> clean install</a:t>
            </a:r>
            <a:r>
              <a:rPr lang="en-US" sz="2000" spc="-1">
                <a:solidFill>
                  <a:srgbClr val="706F6F"/>
                </a:solidFill>
                <a:latin typeface="Tw Cen MT"/>
              </a:rPr>
              <a:t> (instead of a regular </a:t>
            </a:r>
            <a:r>
              <a:rPr lang="en-US" sz="2000" i="1" spc="-1" err="1">
                <a:solidFill>
                  <a:srgbClr val="706F6F"/>
                </a:solidFill>
                <a:latin typeface="Tw Cen MT"/>
              </a:rPr>
              <a:t>mvn</a:t>
            </a:r>
            <a:r>
              <a:rPr lang="en-US" sz="2000" i="1" spc="-1">
                <a:solidFill>
                  <a:srgbClr val="706F6F"/>
                </a:solidFill>
                <a:latin typeface="Tw Cen MT"/>
              </a:rPr>
              <a:t> clean install</a:t>
            </a:r>
            <a:r>
              <a:rPr lang="en-US" sz="2000" spc="-1">
                <a:solidFill>
                  <a:srgbClr val="706F6F"/>
                </a:solidFill>
                <a:latin typeface="Tw Cen MT"/>
              </a:rPr>
              <a:t>)</a:t>
            </a:r>
            <a:endParaRPr lang="en-US" sz="2000" b="0" strike="noStrike" spc="-1">
              <a:latin typeface="Tw Cen MT"/>
            </a:endParaRPr>
          </a:p>
          <a:p>
            <a:pPr marL="523240" lvl="2" indent="-342265">
              <a:lnSpc>
                <a:spcPts val="2401"/>
              </a:lnSpc>
              <a:buClr>
                <a:srgbClr val="004F9F"/>
              </a:buClr>
              <a:buSzPct val="80000"/>
              <a:buFont typeface="Arial"/>
              <a:buChar char="•"/>
              <a:tabLst>
                <a:tab pos="0" algn="l"/>
              </a:tabLst>
            </a:pPr>
            <a:r>
              <a:rPr lang="en-US" sz="2000" spc="-1">
                <a:solidFill>
                  <a:srgbClr val="706F6F"/>
                </a:solidFill>
                <a:latin typeface="Tw Cen MT"/>
              </a:rPr>
              <a:t>The important thing here is that if user doesn't have necessary version of maven installed, it will be downloaded and installed first, and then used</a:t>
            </a:r>
            <a:endParaRPr lang="en-US" sz="2000" b="0" strike="noStrike" spc="-1">
              <a:solidFill>
                <a:srgbClr val="706F6F"/>
              </a:solidFill>
              <a:latin typeface="Tw Cen MT"/>
            </a:endParaRPr>
          </a:p>
          <a:p>
            <a:pPr marL="180975">
              <a:lnSpc>
                <a:spcPts val="2401"/>
              </a:lnSpc>
              <a:tabLst>
                <a:tab pos="0" algn="l"/>
              </a:tabLst>
            </a:pPr>
            <a:endParaRPr lang="en-US" sz="2000" b="0" strike="noStrike" spc="-1">
              <a:latin typeface="Tw Cen MT"/>
            </a:endParaRPr>
          </a:p>
          <a:p>
            <a:pPr marL="542290">
              <a:lnSpc>
                <a:spcPts val="2401"/>
              </a:lnSpc>
              <a:tabLst>
                <a:tab pos="0" algn="l"/>
              </a:tabLst>
            </a:pPr>
            <a:endParaRPr lang="en-US" sz="2000" spc="-1">
              <a:latin typeface="Tw Cen MT"/>
            </a:endParaRPr>
          </a:p>
        </p:txBody>
      </p:sp>
      <p:pic>
        <p:nvPicPr>
          <p:cNvPr id="2" name="Picture 2" descr="Text&#10;&#10;Description automatically generated">
            <a:extLst>
              <a:ext uri="{FF2B5EF4-FFF2-40B4-BE49-F238E27FC236}">
                <a16:creationId xmlns:a16="http://schemas.microsoft.com/office/drawing/2014/main" id="{ABA83CB1-AB24-8D44-DEAF-057C2869C922}"/>
              </a:ext>
            </a:extLst>
          </p:cNvPr>
          <p:cNvPicPr>
            <a:picLocks noChangeAspect="1"/>
          </p:cNvPicPr>
          <p:nvPr/>
        </p:nvPicPr>
        <p:blipFill>
          <a:blip r:embed="rId2"/>
          <a:stretch>
            <a:fillRect/>
          </a:stretch>
        </p:blipFill>
        <p:spPr>
          <a:xfrm>
            <a:off x="2906295" y="4106457"/>
            <a:ext cx="5149515" cy="250410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658800" y="5992200"/>
            <a:ext cx="249840" cy="347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rmAutofit/>
          </a:bodyPr>
          <a:lstStyle/>
          <a:p>
            <a:pPr>
              <a:lnSpc>
                <a:spcPct val="100000"/>
              </a:lnSpc>
              <a:spcAft>
                <a:spcPts val="601"/>
              </a:spcAft>
            </a:pPr>
            <a:fld id="{F80F5958-0C2F-47DA-9923-54D2FB4A1082}" type="slidenum">
              <a:rPr lang="en-GB" sz="1200" b="1" strike="noStrike" spc="-1">
                <a:solidFill>
                  <a:srgbClr val="FFFFFF"/>
                </a:solidFill>
                <a:latin typeface="Tw Cen MT"/>
              </a:rPr>
              <a:t>83</a:t>
            </a:fld>
            <a:endParaRPr lang="en-US" sz="1200" b="0" strike="noStrike" spc="-1">
              <a:latin typeface="Tw Cen MT"/>
            </a:endParaRPr>
          </a:p>
        </p:txBody>
      </p:sp>
      <p:sp>
        <p:nvSpPr>
          <p:cNvPr id="685" name="CustomShape 2"/>
          <p:cNvSpPr/>
          <p:nvPr/>
        </p:nvSpPr>
        <p:spPr>
          <a:xfrm>
            <a:off x="2775240" y="2967480"/>
            <a:ext cx="664128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GB" sz="5400" b="1" strike="noStrike" spc="-1">
                <a:solidFill>
                  <a:srgbClr val="FFFFFF"/>
                </a:solidFill>
                <a:latin typeface="Tw Cen MT"/>
                <a:ea typeface="DejaVu Sans"/>
              </a:rPr>
              <a:t>ANY QUESTION ?</a:t>
            </a:r>
            <a:endParaRPr lang="en-US" sz="5400" b="0" strike="noStrike" spc="-1">
              <a:latin typeface="Tw Cen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658800" y="1544760"/>
            <a:ext cx="10903680" cy="44744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3080" lvl="1" indent="-342360">
              <a:lnSpc>
                <a:spcPts val="2401"/>
              </a:lnSpc>
              <a:buClr>
                <a:srgbClr val="706F6F"/>
              </a:buClr>
              <a:buFont typeface="Arial"/>
              <a:buChar char="•"/>
            </a:pPr>
            <a:r>
              <a:rPr lang="en-US" sz="2000" b="0" strike="noStrike" spc="-1">
                <a:solidFill>
                  <a:srgbClr val="706F6F"/>
                </a:solidFill>
                <a:latin typeface="Tw Cen MT"/>
              </a:rPr>
              <a:t>What is it and why we should care about it ?</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Project structure	</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Naming Convention (Classes, variables, methods)</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Source File Structure (package, imports, variables, constructors, methods)*</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Whitespaces and Indentation</a:t>
            </a:r>
            <a:endParaRPr lang="en-US" sz="2000" b="0" strike="noStrike" spc="-1">
              <a:latin typeface="Tw Cen MT"/>
            </a:endParaRPr>
          </a:p>
          <a:p>
            <a:pPr marL="343080" lvl="1" indent="-342360">
              <a:lnSpc>
                <a:spcPts val="2401"/>
              </a:lnSpc>
              <a:buClr>
                <a:srgbClr val="706F6F"/>
              </a:buClr>
              <a:buFont typeface="Arial"/>
              <a:buChar char="•"/>
            </a:pPr>
            <a:r>
              <a:rPr lang="en-US" sz="2000" b="0" strike="noStrike" spc="-1">
                <a:solidFill>
                  <a:srgbClr val="706F6F"/>
                </a:solidFill>
                <a:latin typeface="Tw Cen MT"/>
              </a:rPr>
              <a:t>Method parameters</a:t>
            </a:r>
            <a:endParaRPr lang="en-US" sz="2000" b="0" strike="noStrike" spc="-1">
              <a:latin typeface="Tw Cen MT"/>
            </a:endParaRPr>
          </a:p>
          <a:p>
            <a:pPr marL="648000" lvl="2" indent="-216000">
              <a:lnSpc>
                <a:spcPts val="2401"/>
              </a:lnSpc>
              <a:buClr>
                <a:srgbClr val="000000"/>
              </a:buClr>
              <a:buSzPct val="45000"/>
              <a:buFont typeface="Wingdings" charset="2"/>
              <a:buChar char=""/>
            </a:pPr>
            <a:endParaRPr lang="en-US" sz="2000" b="0" strike="noStrike" spc="-1">
              <a:latin typeface="Tw Cen MT"/>
            </a:endParaRPr>
          </a:p>
          <a:p>
            <a:pPr marL="648000" lvl="2" indent="-216000">
              <a:lnSpc>
                <a:spcPts val="2401"/>
              </a:lnSpc>
              <a:buClr>
                <a:srgbClr val="000000"/>
              </a:buClr>
              <a:buSzPct val="45000"/>
              <a:buFont typeface="Wingdings" charset="2"/>
              <a:buChar char=""/>
            </a:pPr>
            <a:endParaRPr lang="en-US" sz="2000" b="0" strike="noStrike" spc="-1">
              <a:latin typeface="Tw Cen MT"/>
            </a:endParaRPr>
          </a:p>
        </p:txBody>
      </p:sp>
      <p:sp>
        <p:nvSpPr>
          <p:cNvPr id="416" name="CustomShape 2"/>
          <p:cNvSpPr/>
          <p:nvPr/>
        </p:nvSpPr>
        <p:spPr>
          <a:xfrm>
            <a:off x="658800" y="515880"/>
            <a:ext cx="8965440" cy="853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70000"/>
              </a:lnSpc>
            </a:pPr>
            <a:r>
              <a:rPr lang="en-GB" sz="4000" b="1" strike="noStrike" cap="all" spc="-1">
                <a:solidFill>
                  <a:srgbClr val="1434A0"/>
                </a:solidFill>
                <a:latin typeface="Tw Cen MT"/>
              </a:rPr>
              <a:t>Clean code</a:t>
            </a:r>
            <a:endParaRPr lang="en-US" sz="4000" b="0" strike="noStrike" spc="-1">
              <a:latin typeface="Tw Cen MT"/>
            </a:endParaRPr>
          </a:p>
        </p:txBody>
      </p:sp>
      <p:sp>
        <p:nvSpPr>
          <p:cNvPr id="417" name="CustomShape 3"/>
          <p:cNvSpPr/>
          <p:nvPr/>
        </p:nvSpPr>
        <p:spPr>
          <a:xfrm>
            <a:off x="351360" y="6372360"/>
            <a:ext cx="271440" cy="1875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fld id="{2F3391DE-9E06-45C7-909C-7C6354847E0D}" type="slidenum">
              <a:rPr lang="en-GB" sz="1200" b="1" strike="noStrike" spc="-1">
                <a:solidFill>
                  <a:srgbClr val="1434A0"/>
                </a:solidFill>
                <a:latin typeface="Tw Cen MT"/>
              </a:rPr>
              <a:t>9</a:t>
            </a:fld>
            <a:endParaRPr lang="en-US" sz="1200" b="0" strike="noStrike" spc="-1">
              <a:latin typeface="Tw Cen MT"/>
            </a:endParaRPr>
          </a:p>
        </p:txBody>
      </p:sp>
      <p:pic>
        <p:nvPicPr>
          <p:cNvPr id="418" name="Picture 417"/>
          <p:cNvPicPr/>
          <p:nvPr/>
        </p:nvPicPr>
        <p:blipFill>
          <a:blip r:embed="rId2"/>
          <a:stretch/>
        </p:blipFill>
        <p:spPr>
          <a:xfrm>
            <a:off x="858960" y="3474720"/>
            <a:ext cx="8833680" cy="22737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434A0"/>
      </a:dk2>
      <a:lt2>
        <a:srgbClr val="F4F4F4"/>
      </a:lt2>
      <a:accent1>
        <a:srgbClr val="1434A0"/>
      </a:accent1>
      <a:accent2>
        <a:srgbClr val="FFFFFF"/>
      </a:accent2>
      <a:accent3>
        <a:srgbClr val="004F9F"/>
      </a:accent3>
      <a:accent4>
        <a:srgbClr val="0069B4"/>
      </a:accent4>
      <a:accent5>
        <a:srgbClr val="0080C9"/>
      </a:accent5>
      <a:accent6>
        <a:srgbClr val="0095DB"/>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7A6012CC552649A415153A17CC1240" ma:contentTypeVersion="28" ma:contentTypeDescription="Create a new document." ma:contentTypeScope="" ma:versionID="9a74a2d2ef68546b15bc0a03aa0d6cf6">
  <xsd:schema xmlns:xsd="http://www.w3.org/2001/XMLSchema" xmlns:xs="http://www.w3.org/2001/XMLSchema" xmlns:p="http://schemas.microsoft.com/office/2006/metadata/properties" xmlns:ns2="f51e0c87-45cf-4dd3-8d1f-258871050f77" xmlns:ns3="4cc0ab7c-3ab8-4d68-a537-53c2f0d8c54f" targetNamespace="http://schemas.microsoft.com/office/2006/metadata/properties" ma:root="true" ma:fieldsID="f890c879ecca7fb063c95fbd82486d79" ns2:_="" ns3:_="">
    <xsd:import namespace="f51e0c87-45cf-4dd3-8d1f-258871050f77"/>
    <xsd:import namespace="4cc0ab7c-3ab8-4d68-a537-53c2f0d8c54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1e0c87-45cf-4dd3-8d1f-258871050f77" elementFormDefault="qualified">
    <xsd:import namespace="http://schemas.microsoft.com/office/2006/documentManagement/types"/>
    <xsd:import namespace="http://schemas.microsoft.com/office/infopath/2007/PartnerControls"/>
    <xsd:element name="_dlc_DocId" ma:index="4" nillable="true" ma:displayName="Document ID Value" ma:description="The value of the document ID assigned to this item." ma:internalName="_dlc_DocId" ma:readOnly="true">
      <xsd:simpleType>
        <xsd:restriction base="dms:Text"/>
      </xsd:simpleType>
    </xsd:element>
    <xsd:element name="_dlc_DocIdUrl" ma:index="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 nillable="true" ma:displayName="Persist ID" ma:description="Keep ID on add." ma:hidden="true" ma:internalName="_dlc_DocIdPersistId" ma:readOnly="true">
      <xsd:simpleType>
        <xsd:restriction base="dms:Boolean"/>
      </xsd:simpleType>
    </xsd:element>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TaxCatchAll" ma:index="26" nillable="true" ma:displayName="Taxonomy Catch All Column" ma:hidden="true" ma:list="{81df734e-b768-4d2a-864c-19f75b596f2e}" ma:internalName="TaxCatchAll" ma:showField="CatchAllData" ma:web="f51e0c87-45cf-4dd3-8d1f-258871050f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cc0ab7c-3ab8-4d68-a537-53c2f0d8c54f"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38ff460-ddca-4848-84cc-b22d57d4d83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4cc0ab7c-3ab8-4d68-a537-53c2f0d8c54f">
      <Terms xmlns="http://schemas.microsoft.com/office/infopath/2007/PartnerControls"/>
    </lcf76f155ced4ddcb4097134ff3c332f>
    <TaxCatchAll xmlns="f51e0c87-45cf-4dd3-8d1f-258871050f77" xsi:nil="true"/>
    <_dlc_DocId xmlns="f51e0c87-45cf-4dd3-8d1f-258871050f77">4ESR3DWA55CH-681551392-92123</_dlc_DocId>
    <_dlc_DocIdUrl xmlns="f51e0c87-45cf-4dd3-8d1f-258871050f77">
      <Url>https://levi9.sharepoint.com/sites/hrm/_layouts/15/DocIdRedir.aspx?ID=4ESR3DWA55CH-681551392-92123</Url>
      <Description>4ESR3DWA55CH-681551392-92123</Description>
    </_dlc_DocIdUrl>
  </documentManagement>
</p:properties>
</file>

<file path=customXml/itemProps1.xml><?xml version="1.0" encoding="utf-8"?>
<ds:datastoreItem xmlns:ds="http://schemas.openxmlformats.org/officeDocument/2006/customXml" ds:itemID="{53831A90-A8C3-488B-AE27-D061628DF941}">
  <ds:schemaRefs>
    <ds:schemaRef ds:uri="http://schemas.microsoft.com/sharepoint/events"/>
  </ds:schemaRefs>
</ds:datastoreItem>
</file>

<file path=customXml/itemProps2.xml><?xml version="1.0" encoding="utf-8"?>
<ds:datastoreItem xmlns:ds="http://schemas.openxmlformats.org/officeDocument/2006/customXml" ds:itemID="{B733DD54-ECF2-4610-8A9E-0985CDC120D3}">
  <ds:schemaRefs>
    <ds:schemaRef ds:uri="http://schemas.microsoft.com/sharepoint/v3/contenttype/forms"/>
  </ds:schemaRefs>
</ds:datastoreItem>
</file>

<file path=customXml/itemProps3.xml><?xml version="1.0" encoding="utf-8"?>
<ds:datastoreItem xmlns:ds="http://schemas.openxmlformats.org/officeDocument/2006/customXml" ds:itemID="{BED41C06-1A67-4770-9A56-10412AAE45D5}">
  <ds:schemaRefs>
    <ds:schemaRef ds:uri="4cc0ab7c-3ab8-4d68-a537-53c2f0d8c54f"/>
    <ds:schemaRef ds:uri="f51e0c87-45cf-4dd3-8d1f-258871050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F30607CF-40CD-420E-821A-E94FD796F5CD}">
  <ds:schemaRefs>
    <ds:schemaRef ds:uri="4cc0ab7c-3ab8-4d68-a537-53c2f0d8c54f"/>
    <ds:schemaRef ds:uri="f51e0c87-45cf-4dd3-8d1f-258871050f7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83</Slides>
  <Notes>6</Notes>
  <HiddenSlides>0</HiddenSlides>
  <ScaleCrop>false</ScaleCrop>
  <HeadingPairs>
    <vt:vector size="4" baseType="variant">
      <vt:variant>
        <vt:lpstr>Theme</vt:lpstr>
      </vt:variant>
      <vt:variant>
        <vt:i4>7</vt:i4>
      </vt:variant>
      <vt:variant>
        <vt:lpstr>Slide Titles</vt:lpstr>
      </vt:variant>
      <vt:variant>
        <vt:i4>83</vt:i4>
      </vt:variant>
    </vt:vector>
  </HeadingPairs>
  <TitlesOfParts>
    <vt:vector size="90" baseType="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and Maven</dc:title>
  <dc:subject/>
  <dc:creator>Sara Krasic</dc:creator>
  <dc:description/>
  <cp:revision>1</cp:revision>
  <dcterms:created xsi:type="dcterms:W3CDTF">2020-06-05T13:15:12Z</dcterms:created>
  <dcterms:modified xsi:type="dcterms:W3CDTF">2023-05-13T07:32:55Z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75</vt:i4>
  </property>
  <property fmtid="{D5CDD505-2E9C-101B-9397-08002B2CF9AE}" pid="12" name="ContentTypeId">
    <vt:lpwstr>0x010100D37A6012CC552649A415153A17CC1240</vt:lpwstr>
  </property>
  <property fmtid="{D5CDD505-2E9C-101B-9397-08002B2CF9AE}" pid="13" name="_dlc_DocIdItemGuid">
    <vt:lpwstr>e6cb425d-45b2-4b6f-841e-fbcd127be917</vt:lpwstr>
  </property>
</Properties>
</file>