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50"/>
  </p:notesMasterIdLst>
  <p:handoutMasterIdLst>
    <p:handoutMasterId r:id="rId51"/>
  </p:handoutMasterIdLst>
  <p:sldIdLst>
    <p:sldId id="258" r:id="rId6"/>
    <p:sldId id="276" r:id="rId7"/>
    <p:sldId id="277" r:id="rId8"/>
    <p:sldId id="288" r:id="rId9"/>
    <p:sldId id="455" r:id="rId10"/>
    <p:sldId id="477" r:id="rId11"/>
    <p:sldId id="456" r:id="rId12"/>
    <p:sldId id="478" r:id="rId13"/>
    <p:sldId id="385" r:id="rId14"/>
    <p:sldId id="369" r:id="rId15"/>
    <p:sldId id="479" r:id="rId16"/>
    <p:sldId id="296" r:id="rId17"/>
    <p:sldId id="370" r:id="rId18"/>
    <p:sldId id="480" r:id="rId19"/>
    <p:sldId id="391" r:id="rId20"/>
    <p:sldId id="384" r:id="rId21"/>
    <p:sldId id="392" r:id="rId22"/>
    <p:sldId id="396" r:id="rId23"/>
    <p:sldId id="397" r:id="rId24"/>
    <p:sldId id="400" r:id="rId25"/>
    <p:sldId id="401" r:id="rId26"/>
    <p:sldId id="403" r:id="rId27"/>
    <p:sldId id="459" r:id="rId28"/>
    <p:sldId id="484" r:id="rId29"/>
    <p:sldId id="407" r:id="rId30"/>
    <p:sldId id="460" r:id="rId31"/>
    <p:sldId id="461" r:id="rId32"/>
    <p:sldId id="462" r:id="rId33"/>
    <p:sldId id="463" r:id="rId34"/>
    <p:sldId id="464" r:id="rId35"/>
    <p:sldId id="465" r:id="rId36"/>
    <p:sldId id="466" r:id="rId37"/>
    <p:sldId id="467" r:id="rId38"/>
    <p:sldId id="468" r:id="rId39"/>
    <p:sldId id="469" r:id="rId40"/>
    <p:sldId id="470" r:id="rId41"/>
    <p:sldId id="481" r:id="rId42"/>
    <p:sldId id="471" r:id="rId43"/>
    <p:sldId id="472" r:id="rId44"/>
    <p:sldId id="473" r:id="rId45"/>
    <p:sldId id="475" r:id="rId46"/>
    <p:sldId id="483" r:id="rId47"/>
    <p:sldId id="476" r:id="rId48"/>
    <p:sldId id="474" r:id="rId49"/>
  </p:sldIdLst>
  <p:sldSz cx="12192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5229363-BAB8-4D1F-8F48-D5904042A5D6}">
          <p14:sldIdLst>
            <p14:sldId id="258"/>
            <p14:sldId id="276"/>
            <p14:sldId id="277"/>
            <p14:sldId id="288"/>
            <p14:sldId id="455"/>
            <p14:sldId id="477"/>
            <p14:sldId id="456"/>
            <p14:sldId id="478"/>
            <p14:sldId id="385"/>
            <p14:sldId id="369"/>
            <p14:sldId id="479"/>
            <p14:sldId id="296"/>
            <p14:sldId id="370"/>
            <p14:sldId id="480"/>
            <p14:sldId id="391"/>
            <p14:sldId id="384"/>
            <p14:sldId id="392"/>
            <p14:sldId id="396"/>
            <p14:sldId id="397"/>
            <p14:sldId id="400"/>
            <p14:sldId id="401"/>
            <p14:sldId id="403"/>
            <p14:sldId id="459"/>
            <p14:sldId id="484"/>
            <p14:sldId id="407"/>
            <p14:sldId id="460"/>
            <p14:sldId id="461"/>
            <p14:sldId id="462"/>
            <p14:sldId id="463"/>
            <p14:sldId id="464"/>
            <p14:sldId id="465"/>
            <p14:sldId id="466"/>
            <p14:sldId id="467"/>
            <p14:sldId id="468"/>
            <p14:sldId id="469"/>
            <p14:sldId id="470"/>
            <p14:sldId id="481"/>
            <p14:sldId id="471"/>
            <p14:sldId id="472"/>
            <p14:sldId id="473"/>
            <p14:sldId id="475"/>
            <p14:sldId id="483"/>
            <p14:sldId id="476"/>
            <p14:sldId id="474"/>
          </p14:sldIdLst>
        </p14:section>
      </p14:sectionLst>
    </p:ext>
    <p:ext uri="{EFAFB233-063F-42B5-8137-9DF3F51BA10A}">
      <p15:sldGuideLst xmlns:p15="http://schemas.microsoft.com/office/powerpoint/2012/main">
        <p15:guide id="7" orient="horz" pos="2160" userDrawn="1">
          <p15:clr>
            <a:srgbClr val="A4A3A4"/>
          </p15:clr>
        </p15:guide>
        <p15:guide id="8" pos="4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Emilija Krasula Maricic" initials="EKM" lastIdx="18" clrIdx="2">
    <p:extLst>
      <p:ext uri="{19B8F6BF-5375-455C-9EA6-DF929625EA0E}">
        <p15:presenceInfo xmlns:p15="http://schemas.microsoft.com/office/powerpoint/2012/main" userId="S::e.krasulamaricic@levi9.com::8df131a6-0f65-4071-b24b-cdee77098b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4500"/>
    <a:srgbClr val="FFD203"/>
    <a:srgbClr val="E6E6E6"/>
    <a:srgbClr val="EAEAEA"/>
    <a:srgbClr val="00A13A"/>
    <a:srgbClr val="FF6608"/>
    <a:srgbClr val="706F6F"/>
    <a:srgbClr val="009892"/>
    <a:srgbClr val="FF7D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7EACE-F734-4B13-EB43-332A7BC990AE}" v="126" dt="2023-05-18T14:05:54.067"/>
    <p1510:client id="{69042015-F6EC-4BE8-BB21-AE0CAC334268}" v="28" dt="2023-05-19T18:33:53.012"/>
    <p1510:client id="{83DD58AA-38D4-2BC6-131B-7E0A4AC90B07}" v="5" dt="2023-05-15T20:51:27.769"/>
    <p1510:client id="{A104A9C8-B56C-0D53-E6D3-6CBC55F73A88}" v="6" dt="2023-05-19T17:33:36.61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4226"/>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jan Pavlovic" userId="S::b.pavlovic@levi9.com::48cade46-57fb-4c86-b250-c93556571c14" providerId="AD" clId="Web-{A104A9C8-B56C-0D53-E6D3-6CBC55F73A88}"/>
    <pc:docChg chg="modSld">
      <pc:chgData name="Bojan Pavlovic" userId="S::b.pavlovic@levi9.com::48cade46-57fb-4c86-b250-c93556571c14" providerId="AD" clId="Web-{A104A9C8-B56C-0D53-E6D3-6CBC55F73A88}" dt="2023-05-19T17:33:36.616" v="5" actId="20577"/>
      <pc:docMkLst>
        <pc:docMk/>
      </pc:docMkLst>
      <pc:sldChg chg="modSp">
        <pc:chgData name="Bojan Pavlovic" userId="S::b.pavlovic@levi9.com::48cade46-57fb-4c86-b250-c93556571c14" providerId="AD" clId="Web-{A104A9C8-B56C-0D53-E6D3-6CBC55F73A88}" dt="2023-05-19T17:33:36.616" v="5" actId="20577"/>
        <pc:sldMkLst>
          <pc:docMk/>
          <pc:sldMk cId="194106304" sldId="472"/>
        </pc:sldMkLst>
        <pc:spChg chg="mod">
          <ac:chgData name="Bojan Pavlovic" userId="S::b.pavlovic@levi9.com::48cade46-57fb-4c86-b250-c93556571c14" providerId="AD" clId="Web-{A104A9C8-B56C-0D53-E6D3-6CBC55F73A88}" dt="2023-05-19T17:33:36.616" v="5" actId="20577"/>
          <ac:spMkLst>
            <pc:docMk/>
            <pc:sldMk cId="194106304" sldId="472"/>
            <ac:spMk id="2" creationId="{FA8AB63D-18D5-4F04-8D43-CEC2044F54F0}"/>
          </ac:spMkLst>
        </pc:spChg>
      </pc:sldChg>
    </pc:docChg>
  </pc:docChgLst>
  <pc:docChgLst>
    <pc:chgData name="Aleksandar Markovic" userId="S::a.markovic@levi9.com::fb9b7c90-727e-44f6-9aef-b7a6c41be2bb" providerId="AD" clId="Web-{69042015-F6EC-4BE8-BB21-AE0CAC334268}"/>
    <pc:docChg chg="modSld">
      <pc:chgData name="Aleksandar Markovic" userId="S::a.markovic@levi9.com::fb9b7c90-727e-44f6-9aef-b7a6c41be2bb" providerId="AD" clId="Web-{69042015-F6EC-4BE8-BB21-AE0CAC334268}" dt="2023-05-19T18:33:53.012" v="27" actId="20577"/>
      <pc:docMkLst>
        <pc:docMk/>
      </pc:docMkLst>
      <pc:sldChg chg="modSp">
        <pc:chgData name="Aleksandar Markovic" userId="S::a.markovic@levi9.com::fb9b7c90-727e-44f6-9aef-b7a6c41be2bb" providerId="AD" clId="Web-{69042015-F6EC-4BE8-BB21-AE0CAC334268}" dt="2023-05-19T18:33:53.012" v="27" actId="20577"/>
        <pc:sldMkLst>
          <pc:docMk/>
          <pc:sldMk cId="3235047723" sldId="407"/>
        </pc:sldMkLst>
        <pc:spChg chg="mod">
          <ac:chgData name="Aleksandar Markovic" userId="S::a.markovic@levi9.com::fb9b7c90-727e-44f6-9aef-b7a6c41be2bb" providerId="AD" clId="Web-{69042015-F6EC-4BE8-BB21-AE0CAC334268}" dt="2023-05-19T18:33:53.012" v="27" actId="20577"/>
          <ac:spMkLst>
            <pc:docMk/>
            <pc:sldMk cId="3235047723" sldId="407"/>
            <ac:spMk id="2" creationId="{051D7C49-9C1C-4762-B858-61E67632F9BC}"/>
          </ac:spMkLst>
        </pc:spChg>
      </pc:sldChg>
    </pc:docChg>
  </pc:docChgLst>
  <pc:docChgLst>
    <pc:chgData name="Bojan Pavlovic" userId="S::b.pavlovic@levi9.com::48cade46-57fb-4c86-b250-c93556571c14" providerId="AD" clId="Web-{83DD58AA-38D4-2BC6-131B-7E0A4AC90B07}"/>
    <pc:docChg chg="modSld">
      <pc:chgData name="Bojan Pavlovic" userId="S::b.pavlovic@levi9.com::48cade46-57fb-4c86-b250-c93556571c14" providerId="AD" clId="Web-{83DD58AA-38D4-2BC6-131B-7E0A4AC90B07}" dt="2023-05-15T20:51:27.769" v="4" actId="20577"/>
      <pc:docMkLst>
        <pc:docMk/>
      </pc:docMkLst>
      <pc:sldChg chg="modSp">
        <pc:chgData name="Bojan Pavlovic" userId="S::b.pavlovic@levi9.com::48cade46-57fb-4c86-b250-c93556571c14" providerId="AD" clId="Web-{83DD58AA-38D4-2BC6-131B-7E0A4AC90B07}" dt="2023-05-15T20:31:05.372" v="1" actId="1076"/>
        <pc:sldMkLst>
          <pc:docMk/>
          <pc:sldMk cId="3668505572" sldId="465"/>
        </pc:sldMkLst>
        <pc:spChg chg="mod">
          <ac:chgData name="Bojan Pavlovic" userId="S::b.pavlovic@levi9.com::48cade46-57fb-4c86-b250-c93556571c14" providerId="AD" clId="Web-{83DD58AA-38D4-2BC6-131B-7E0A4AC90B07}" dt="2023-05-15T20:31:05.372" v="1" actId="1076"/>
          <ac:spMkLst>
            <pc:docMk/>
            <pc:sldMk cId="3668505572" sldId="465"/>
            <ac:spMk id="2" creationId="{B850928A-735D-427A-8260-D2B9ACB9BD52}"/>
          </ac:spMkLst>
        </pc:spChg>
      </pc:sldChg>
      <pc:sldChg chg="modSp">
        <pc:chgData name="Bojan Pavlovic" userId="S::b.pavlovic@levi9.com::48cade46-57fb-4c86-b250-c93556571c14" providerId="AD" clId="Web-{83DD58AA-38D4-2BC6-131B-7E0A4AC90B07}" dt="2023-05-15T20:51:27.769" v="4" actId="20577"/>
        <pc:sldMkLst>
          <pc:docMk/>
          <pc:sldMk cId="1155055712" sldId="467"/>
        </pc:sldMkLst>
        <pc:spChg chg="mod">
          <ac:chgData name="Bojan Pavlovic" userId="S::b.pavlovic@levi9.com::48cade46-57fb-4c86-b250-c93556571c14" providerId="AD" clId="Web-{83DD58AA-38D4-2BC6-131B-7E0A4AC90B07}" dt="2023-05-15T20:51:27.769" v="4" actId="20577"/>
          <ac:spMkLst>
            <pc:docMk/>
            <pc:sldMk cId="1155055712" sldId="467"/>
            <ac:spMk id="2" creationId="{4FF632B8-F147-48CE-9399-8C4825DF80CE}"/>
          </ac:spMkLst>
        </pc:spChg>
      </pc:sldChg>
    </pc:docChg>
  </pc:docChgLst>
  <pc:docChgLst>
    <pc:chgData name="Bojan Pavlovic" userId="S::b.pavlovic@levi9.com::48cade46-57fb-4c86-b250-c93556571c14" providerId="AD" clId="Web-{61B7EACE-F734-4B13-EB43-332A7BC990AE}"/>
    <pc:docChg chg="addSld modSld modSection">
      <pc:chgData name="Bojan Pavlovic" userId="S::b.pavlovic@levi9.com::48cade46-57fb-4c86-b250-c93556571c14" providerId="AD" clId="Web-{61B7EACE-F734-4B13-EB43-332A7BC990AE}" dt="2023-05-18T14:03:39.543" v="121" actId="20577"/>
      <pc:docMkLst>
        <pc:docMk/>
      </pc:docMkLst>
      <pc:sldChg chg="modSp">
        <pc:chgData name="Bojan Pavlovic" userId="S::b.pavlovic@levi9.com::48cade46-57fb-4c86-b250-c93556571c14" providerId="AD" clId="Web-{61B7EACE-F734-4B13-EB43-332A7BC990AE}" dt="2023-05-18T14:03:08.744" v="119" actId="20577"/>
        <pc:sldMkLst>
          <pc:docMk/>
          <pc:sldMk cId="2588802750" sldId="258"/>
        </pc:sldMkLst>
        <pc:spChg chg="mod">
          <ac:chgData name="Bojan Pavlovic" userId="S::b.pavlovic@levi9.com::48cade46-57fb-4c86-b250-c93556571c14" providerId="AD" clId="Web-{61B7EACE-F734-4B13-EB43-332A7BC990AE}" dt="2023-05-18T14:03:08.744" v="119" actId="20577"/>
          <ac:spMkLst>
            <pc:docMk/>
            <pc:sldMk cId="2588802750" sldId="258"/>
            <ac:spMk id="9" creationId="{00000000-0000-0000-0000-000000000000}"/>
          </ac:spMkLst>
        </pc:spChg>
        <pc:spChg chg="mod">
          <ac:chgData name="Bojan Pavlovic" userId="S::b.pavlovic@levi9.com::48cade46-57fb-4c86-b250-c93556571c14" providerId="AD" clId="Web-{61B7EACE-F734-4B13-EB43-332A7BC990AE}" dt="2023-05-18T14:03:01.197" v="116" actId="20577"/>
          <ac:spMkLst>
            <pc:docMk/>
            <pc:sldMk cId="2588802750" sldId="258"/>
            <ac:spMk id="41" creationId="{00000000-0000-0000-0000-000000000000}"/>
          </ac:spMkLst>
        </pc:spChg>
      </pc:sldChg>
      <pc:sldChg chg="modSp">
        <pc:chgData name="Bojan Pavlovic" userId="S::b.pavlovic@levi9.com::48cade46-57fb-4c86-b250-c93556571c14" providerId="AD" clId="Web-{61B7EACE-F734-4B13-EB43-332A7BC990AE}" dt="2023-05-18T13:35:06.633" v="2" actId="20577"/>
        <pc:sldMkLst>
          <pc:docMk/>
          <pc:sldMk cId="3513129669" sldId="461"/>
        </pc:sldMkLst>
        <pc:spChg chg="mod">
          <ac:chgData name="Bojan Pavlovic" userId="S::b.pavlovic@levi9.com::48cade46-57fb-4c86-b250-c93556571c14" providerId="AD" clId="Web-{61B7EACE-F734-4B13-EB43-332A7BC990AE}" dt="2023-05-18T13:35:06.633" v="2" actId="20577"/>
          <ac:spMkLst>
            <pc:docMk/>
            <pc:sldMk cId="3513129669" sldId="461"/>
            <ac:spMk id="2" creationId="{051D7C49-9C1C-4762-B858-61E67632F9BC}"/>
          </ac:spMkLst>
        </pc:spChg>
      </pc:sldChg>
      <pc:sldChg chg="modSp">
        <pc:chgData name="Bojan Pavlovic" userId="S::b.pavlovic@levi9.com::48cade46-57fb-4c86-b250-c93556571c14" providerId="AD" clId="Web-{61B7EACE-F734-4B13-EB43-332A7BC990AE}" dt="2023-05-18T14:03:39.543" v="121" actId="20577"/>
        <pc:sldMkLst>
          <pc:docMk/>
          <pc:sldMk cId="343733098" sldId="478"/>
        </pc:sldMkLst>
        <pc:spChg chg="mod">
          <ac:chgData name="Bojan Pavlovic" userId="S::b.pavlovic@levi9.com::48cade46-57fb-4c86-b250-c93556571c14" providerId="AD" clId="Web-{61B7EACE-F734-4B13-EB43-332A7BC990AE}" dt="2023-05-18T14:03:39.543" v="121" actId="20577"/>
          <ac:spMkLst>
            <pc:docMk/>
            <pc:sldMk cId="343733098" sldId="478"/>
            <ac:spMk id="3" creationId="{78B1BA00-8C13-0240-EBD8-52DBB4DF9AED}"/>
          </ac:spMkLst>
        </pc:spChg>
      </pc:sldChg>
      <pc:sldChg chg="modSp new">
        <pc:chgData name="Bojan Pavlovic" userId="S::b.pavlovic@levi9.com::48cade46-57fb-4c86-b250-c93556571c14" providerId="AD" clId="Web-{61B7EACE-F734-4B13-EB43-332A7BC990AE}" dt="2023-05-18T14:02:12.772" v="90" actId="20577"/>
        <pc:sldMkLst>
          <pc:docMk/>
          <pc:sldMk cId="1415296774" sldId="484"/>
        </pc:sldMkLst>
        <pc:spChg chg="mod">
          <ac:chgData name="Bojan Pavlovic" userId="S::b.pavlovic@levi9.com::48cade46-57fb-4c86-b250-c93556571c14" providerId="AD" clId="Web-{61B7EACE-F734-4B13-EB43-332A7BC990AE}" dt="2023-05-18T14:02:12.772" v="90" actId="20577"/>
          <ac:spMkLst>
            <pc:docMk/>
            <pc:sldMk cId="1415296774" sldId="484"/>
            <ac:spMk id="2" creationId="{A33D87A3-5A12-079D-A062-B0D210BF3E3A}"/>
          </ac:spMkLst>
        </pc:spChg>
        <pc:spChg chg="mod">
          <ac:chgData name="Bojan Pavlovic" userId="S::b.pavlovic@levi9.com::48cade46-57fb-4c86-b250-c93556571c14" providerId="AD" clId="Web-{61B7EACE-F734-4B13-EB43-332A7BC990AE}" dt="2023-05-18T13:58:39.071" v="7" actId="20577"/>
          <ac:spMkLst>
            <pc:docMk/>
            <pc:sldMk cId="1415296774" sldId="484"/>
            <ac:spMk id="3" creationId="{DBBEC4D6-0607-7BEB-4741-1158DF204AE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5-20T20:11:15.581" idx="18">
    <p:pos x="10" y="10"/>
    <p:text>Show printscreens from Spring Initializr folder</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5-14T14:11:48.796" idx="6">
    <p:pos x="10" y="10"/>
    <p:text>The testHomePage() method defines the test you want to perform against the
homepage. It starts with the MockMvc object to perform an HTTP GET request for /
(the root path).</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1-05-18T10:13:45.563" idx="7">
    <p:pos x="6810" y="983"/>
    <p:text>Lombok library is used to automatically generate methods as getters, setters, equals(), hashCode(), toString() and others  at runtime.  To use Lombok, you’ll need to add it as a dependency in your project.</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t>19/05/2023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19/05/2023</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Spring je </a:t>
            </a:r>
            <a:r>
              <a:rPr lang="en-US" err="1">
                <a:latin typeface="Calibri"/>
                <a:cs typeface="Calibri"/>
              </a:rPr>
              <a:t>jedan</a:t>
            </a:r>
            <a:r>
              <a:rPr lang="en-US">
                <a:latin typeface="Calibri"/>
                <a:cs typeface="Calibri"/>
              </a:rPr>
              <a:t> od </a:t>
            </a:r>
            <a:r>
              <a:rPr lang="en-US" err="1">
                <a:latin typeface="Calibri"/>
                <a:cs typeface="Calibri"/>
              </a:rPr>
              <a:t>najcesce</a:t>
            </a:r>
            <a:r>
              <a:rPr lang="en-US">
                <a:latin typeface="Calibri"/>
                <a:cs typeface="Calibri"/>
              </a:rPr>
              <a:t> </a:t>
            </a:r>
            <a:r>
              <a:rPr lang="en-US" err="1">
                <a:latin typeface="Calibri"/>
                <a:cs typeface="Calibri"/>
              </a:rPr>
              <a:t>koriscenih</a:t>
            </a:r>
            <a:r>
              <a:rPr lang="en-US">
                <a:latin typeface="Calibri"/>
                <a:cs typeface="Calibri"/>
              </a:rPr>
              <a:t> Java </a:t>
            </a:r>
            <a:r>
              <a:rPr lang="en-US" err="1">
                <a:latin typeface="Calibri"/>
                <a:cs typeface="Calibri"/>
              </a:rPr>
              <a:t>frejmvorka</a:t>
            </a:r>
            <a:r>
              <a:rPr lang="en-US">
                <a:latin typeface="Calibri"/>
                <a:cs typeface="Calibri"/>
              </a:rPr>
              <a:t> za </a:t>
            </a:r>
            <a:r>
              <a:rPr lang="en-US" err="1">
                <a:latin typeface="Calibri"/>
                <a:cs typeface="Calibri"/>
              </a:rPr>
              <a:t>razvoj</a:t>
            </a:r>
            <a:r>
              <a:rPr lang="en-US">
                <a:latin typeface="Calibri"/>
                <a:cs typeface="Calibri"/>
              </a:rPr>
              <a:t> </a:t>
            </a:r>
            <a:r>
              <a:rPr lang="en-US" err="1">
                <a:latin typeface="Calibri"/>
                <a:cs typeface="Calibri"/>
              </a:rPr>
              <a:t>Veb</a:t>
            </a:r>
            <a:r>
              <a:rPr lang="en-US">
                <a:latin typeface="Calibri"/>
                <a:cs typeface="Calibri"/>
              </a:rPr>
              <a:t> </a:t>
            </a:r>
            <a:r>
              <a:rPr lang="en-US" err="1">
                <a:latin typeface="Calibri"/>
                <a:cs typeface="Calibri"/>
              </a:rPr>
              <a:t>aplikacija</a:t>
            </a:r>
            <a:endParaRPr lang="en-US">
              <a:latin typeface="Calibri"/>
              <a:cs typeface="Calibri"/>
            </a:endParaRPr>
          </a:p>
          <a:p>
            <a:endParaRPr lang="en-US">
              <a:latin typeface="Calibri"/>
              <a:cs typeface="Calibri"/>
            </a:endParaRPr>
          </a:p>
          <a:p>
            <a:r>
              <a:rPr lang="en-US" err="1">
                <a:latin typeface="Calibri"/>
                <a:cs typeface="Calibri"/>
              </a:rPr>
              <a:t>Prvobitno</a:t>
            </a:r>
            <a:r>
              <a:rPr lang="en-US">
                <a:latin typeface="Calibri"/>
                <a:cs typeface="Calibri"/>
              </a:rPr>
              <a:t> </a:t>
            </a:r>
            <a:r>
              <a:rPr lang="en-US" err="1">
                <a:latin typeface="Calibri"/>
                <a:cs typeface="Calibri"/>
              </a:rPr>
              <a:t>objavljen</a:t>
            </a:r>
            <a:r>
              <a:rPr lang="en-US">
                <a:latin typeface="Calibri"/>
                <a:cs typeface="Calibri"/>
              </a:rPr>
              <a:t> u </a:t>
            </a:r>
            <a:r>
              <a:rPr lang="en-US" err="1">
                <a:latin typeface="Calibri"/>
                <a:cs typeface="Calibri"/>
              </a:rPr>
              <a:t>Oktobru</a:t>
            </a:r>
            <a:r>
              <a:rPr lang="en-US">
                <a:latin typeface="Calibri"/>
                <a:cs typeface="Calibri"/>
              </a:rPr>
              <a:t> 2002.  </a:t>
            </a:r>
            <a:r>
              <a:rPr lang="en-US" err="1">
                <a:latin typeface="Calibri"/>
                <a:cs typeface="Calibri"/>
              </a:rPr>
              <a:t>godine</a:t>
            </a:r>
            <a:r>
              <a:rPr lang="en-US">
                <a:latin typeface="Calibri"/>
                <a:cs typeface="Calibri"/>
              </a:rPr>
              <a:t>, </a:t>
            </a:r>
            <a:r>
              <a:rPr lang="en-US" err="1">
                <a:latin typeface="Calibri"/>
                <a:cs typeface="Calibri"/>
              </a:rPr>
              <a:t>sto</a:t>
            </a:r>
            <a:r>
              <a:rPr lang="en-US">
                <a:latin typeface="Calibri"/>
                <a:cs typeface="Calibri"/>
              </a:rPr>
              <a:t> </a:t>
            </a:r>
            <a:r>
              <a:rPr lang="en-US" err="1">
                <a:latin typeface="Calibri"/>
                <a:cs typeface="Calibri"/>
              </a:rPr>
              <a:t>znaci</a:t>
            </a:r>
            <a:r>
              <a:rPr lang="en-US">
                <a:latin typeface="Calibri"/>
                <a:cs typeface="Calibri"/>
              </a:rPr>
              <a:t> da </a:t>
            </a:r>
            <a:r>
              <a:rPr lang="en-US" err="1">
                <a:latin typeface="Calibri"/>
                <a:cs typeface="Calibri"/>
              </a:rPr>
              <a:t>ove</a:t>
            </a:r>
            <a:r>
              <a:rPr lang="en-US">
                <a:latin typeface="Calibri"/>
                <a:cs typeface="Calibri"/>
              </a:rPr>
              <a:t> </a:t>
            </a:r>
            <a:r>
              <a:rPr lang="en-US" err="1">
                <a:latin typeface="Calibri"/>
                <a:cs typeface="Calibri"/>
              </a:rPr>
              <a:t>godine</a:t>
            </a:r>
            <a:r>
              <a:rPr lang="en-US">
                <a:latin typeface="Calibri"/>
                <a:cs typeface="Calibri"/>
              </a:rPr>
              <a:t> </a:t>
            </a:r>
            <a:r>
              <a:rPr lang="en-US" err="1">
                <a:latin typeface="Calibri"/>
                <a:cs typeface="Calibri"/>
              </a:rPr>
              <a:t>puni</a:t>
            </a:r>
            <a:r>
              <a:rPr lang="en-US">
                <a:latin typeface="Calibri"/>
                <a:cs typeface="Calibri"/>
              </a:rPr>
              <a:t> </a:t>
            </a:r>
            <a:r>
              <a:rPr lang="en-US" err="1">
                <a:latin typeface="Calibri"/>
                <a:cs typeface="Calibri"/>
              </a:rPr>
              <a:t>cak</a:t>
            </a:r>
            <a:r>
              <a:rPr lang="en-US">
                <a:latin typeface="Calibri"/>
                <a:cs typeface="Calibri"/>
              </a:rPr>
              <a:t> 20 </a:t>
            </a:r>
            <a:r>
              <a:rPr lang="en-US" err="1">
                <a:latin typeface="Calibri"/>
                <a:cs typeface="Calibri"/>
              </a:rPr>
              <a:t>godina</a:t>
            </a:r>
            <a:r>
              <a:rPr lang="en-US">
                <a:latin typeface="Calibri"/>
                <a:cs typeface="Calibri"/>
              </a:rPr>
              <a:t>.</a:t>
            </a:r>
          </a:p>
          <a:p>
            <a:endParaRPr lang="en-US">
              <a:latin typeface="Calibri"/>
              <a:cs typeface="Calibri"/>
            </a:endParaRPr>
          </a:p>
          <a:p>
            <a:r>
              <a:rPr lang="en-US" err="1">
                <a:latin typeface="Calibri"/>
                <a:cs typeface="Calibri"/>
              </a:rPr>
              <a:t>Sastoji</a:t>
            </a:r>
            <a:r>
              <a:rPr lang="en-US">
                <a:latin typeface="Calibri"/>
                <a:cs typeface="Calibri"/>
              </a:rPr>
              <a:t> se od </a:t>
            </a:r>
            <a:r>
              <a:rPr lang="en-US" err="1">
                <a:latin typeface="Calibri"/>
                <a:cs typeface="Calibri"/>
              </a:rPr>
              <a:t>oko</a:t>
            </a:r>
            <a:r>
              <a:rPr lang="en-US">
                <a:latin typeface="Calibri"/>
                <a:cs typeface="Calibri"/>
              </a:rPr>
              <a:t> 20 </a:t>
            </a:r>
            <a:r>
              <a:rPr lang="en-US" err="1">
                <a:latin typeface="Calibri"/>
                <a:cs typeface="Calibri"/>
              </a:rPr>
              <a:t>modula</a:t>
            </a:r>
            <a:r>
              <a:rPr lang="en-US">
                <a:latin typeface="Calibri"/>
                <a:cs typeface="Calibri"/>
              </a:rPr>
              <a:t> koji </a:t>
            </a:r>
            <a:r>
              <a:rPr lang="en-US" err="1">
                <a:latin typeface="Calibri"/>
                <a:cs typeface="Calibri"/>
              </a:rPr>
              <a:t>olaksavaju</a:t>
            </a:r>
            <a:r>
              <a:rPr lang="en-US">
                <a:latin typeface="Calibri"/>
                <a:cs typeface="Calibri"/>
              </a:rPr>
              <a:t> </a:t>
            </a:r>
            <a:r>
              <a:rPr lang="en-US" err="1">
                <a:latin typeface="Calibri"/>
                <a:cs typeface="Calibri"/>
              </a:rPr>
              <a:t>pravljenje</a:t>
            </a:r>
            <a:r>
              <a:rPr lang="en-US">
                <a:latin typeface="Calibri"/>
                <a:cs typeface="Calibri"/>
              </a:rPr>
              <a:t> </a:t>
            </a:r>
            <a:r>
              <a:rPr lang="en-US" err="1">
                <a:latin typeface="Calibri"/>
                <a:cs typeface="Calibri"/>
              </a:rPr>
              <a:t>kompleksnih</a:t>
            </a:r>
            <a:r>
              <a:rPr lang="en-US">
                <a:latin typeface="Calibri"/>
                <a:cs typeface="Calibri"/>
              </a:rPr>
              <a:t> </a:t>
            </a:r>
            <a:r>
              <a:rPr lang="en-US" err="1">
                <a:latin typeface="Calibri"/>
                <a:cs typeface="Calibri"/>
              </a:rPr>
              <a:t>aplikacija</a:t>
            </a:r>
            <a:r>
              <a:rPr lang="en-US">
                <a:latin typeface="Calibri"/>
                <a:cs typeface="Calibri"/>
              </a:rPr>
              <a:t>. </a:t>
            </a:r>
          </a:p>
          <a:p>
            <a:r>
              <a:rPr lang="en-US" err="1">
                <a:latin typeface="Calibri"/>
                <a:cs typeface="Calibri"/>
              </a:rPr>
              <a:t>Nije</a:t>
            </a:r>
            <a:r>
              <a:rPr lang="en-US">
                <a:latin typeface="Calibri"/>
                <a:cs typeface="Calibri"/>
              </a:rPr>
              <a:t> </a:t>
            </a:r>
            <a:r>
              <a:rPr lang="en-US" err="1">
                <a:latin typeface="Calibri"/>
                <a:cs typeface="Calibri"/>
              </a:rPr>
              <a:t>obavezno</a:t>
            </a:r>
            <a:r>
              <a:rPr lang="en-US">
                <a:latin typeface="Calibri"/>
                <a:cs typeface="Calibri"/>
              </a:rPr>
              <a:t> </a:t>
            </a:r>
            <a:r>
              <a:rPr lang="en-US" err="1">
                <a:latin typeface="Calibri"/>
                <a:cs typeface="Calibri"/>
              </a:rPr>
              <a:t>koristiti</a:t>
            </a:r>
            <a:r>
              <a:rPr lang="en-US">
                <a:latin typeface="Calibri"/>
                <a:cs typeface="Calibri"/>
              </a:rPr>
              <a:t> </a:t>
            </a:r>
            <a:r>
              <a:rPr lang="en-US" err="1">
                <a:latin typeface="Calibri"/>
                <a:cs typeface="Calibri"/>
              </a:rPr>
              <a:t>sve</a:t>
            </a:r>
            <a:r>
              <a:rPr lang="en-US">
                <a:latin typeface="Calibri"/>
                <a:cs typeface="Calibri"/>
              </a:rPr>
              <a:t> module, </a:t>
            </a:r>
            <a:r>
              <a:rPr lang="en-US" err="1">
                <a:latin typeface="Calibri"/>
                <a:cs typeface="Calibri"/>
              </a:rPr>
              <a:t>oni</a:t>
            </a:r>
            <a:r>
              <a:rPr lang="en-US">
                <a:latin typeface="Calibri"/>
                <a:cs typeface="Calibri"/>
              </a:rPr>
              <a:t> se </a:t>
            </a:r>
            <a:r>
              <a:rPr lang="en-US" err="1">
                <a:latin typeface="Calibri"/>
                <a:cs typeface="Calibri"/>
              </a:rPr>
              <a:t>pojedinacno</a:t>
            </a:r>
            <a:r>
              <a:rPr lang="en-US">
                <a:latin typeface="Calibri"/>
                <a:cs typeface="Calibri"/>
              </a:rPr>
              <a:t> </a:t>
            </a:r>
            <a:r>
              <a:rPr lang="en-US" err="1">
                <a:latin typeface="Calibri"/>
                <a:cs typeface="Calibri"/>
              </a:rPr>
              <a:t>mogu</a:t>
            </a:r>
            <a:r>
              <a:rPr lang="en-US">
                <a:latin typeface="Calibri"/>
                <a:cs typeface="Calibri"/>
              </a:rPr>
              <a:t> </a:t>
            </a:r>
            <a:r>
              <a:rPr lang="en-US" err="1">
                <a:latin typeface="Calibri"/>
                <a:cs typeface="Calibri"/>
              </a:rPr>
              <a:t>ubaciti</a:t>
            </a:r>
            <a:r>
              <a:rPr lang="en-US">
                <a:latin typeface="Calibri"/>
                <a:cs typeface="Calibri"/>
              </a:rPr>
              <a:t> u </a:t>
            </a:r>
            <a:r>
              <a:rPr lang="en-US" err="1">
                <a:latin typeface="Calibri"/>
                <a:cs typeface="Calibri"/>
              </a:rPr>
              <a:t>postojecu</a:t>
            </a:r>
            <a:r>
              <a:rPr lang="en-US">
                <a:latin typeface="Calibri"/>
                <a:cs typeface="Calibri"/>
              </a:rPr>
              <a:t> java </a:t>
            </a:r>
            <a:r>
              <a:rPr lang="en-US" err="1">
                <a:latin typeface="Calibri"/>
                <a:cs typeface="Calibri"/>
              </a:rPr>
              <a:t>aplikaciju</a:t>
            </a:r>
            <a:r>
              <a:rPr lang="en-US">
                <a:latin typeface="Calibri"/>
                <a:cs typeface="Calibri"/>
              </a:rPr>
              <a:t> po </a:t>
            </a:r>
            <a:r>
              <a:rPr lang="en-US" err="1">
                <a:latin typeface="Calibri"/>
                <a:cs typeface="Calibri"/>
              </a:rPr>
              <a:t>potrebi</a:t>
            </a:r>
            <a:r>
              <a:rPr lang="en-US">
                <a:latin typeface="Calibri"/>
                <a:cs typeface="Calibri"/>
              </a:rPr>
              <a:t>. </a:t>
            </a:r>
          </a:p>
          <a:p>
            <a:r>
              <a:rPr lang="en-US">
                <a:latin typeface="Calibri"/>
                <a:cs typeface="Calibri"/>
              </a:rPr>
              <a:t>Spring se </a:t>
            </a:r>
            <a:r>
              <a:rPr lang="en-US" err="1">
                <a:latin typeface="Calibri"/>
                <a:cs typeface="Calibri"/>
              </a:rPr>
              <a:t>ni</a:t>
            </a:r>
            <a:r>
              <a:rPr lang="en-US">
                <a:latin typeface="Calibri"/>
                <a:cs typeface="Calibri"/>
              </a:rPr>
              <a:t> ne mora </a:t>
            </a:r>
            <a:r>
              <a:rPr lang="en-US" err="1">
                <a:latin typeface="Calibri"/>
                <a:cs typeface="Calibri"/>
              </a:rPr>
              <a:t>koristiti</a:t>
            </a:r>
            <a:r>
              <a:rPr lang="en-US">
                <a:latin typeface="Calibri"/>
                <a:cs typeface="Calibri"/>
              </a:rPr>
              <a:t> u </a:t>
            </a:r>
            <a:r>
              <a:rPr lang="en-US" err="1">
                <a:latin typeface="Calibri"/>
                <a:cs typeface="Calibri"/>
              </a:rPr>
              <a:t>kontekstu</a:t>
            </a:r>
            <a:r>
              <a:rPr lang="en-US">
                <a:latin typeface="Calibri"/>
                <a:cs typeface="Calibri"/>
              </a:rPr>
              <a:t> </a:t>
            </a:r>
            <a:r>
              <a:rPr lang="en-US" err="1">
                <a:latin typeface="Calibri"/>
                <a:cs typeface="Calibri"/>
              </a:rPr>
              <a:t>veb</a:t>
            </a:r>
            <a:r>
              <a:rPr lang="en-US">
                <a:latin typeface="Calibri"/>
                <a:cs typeface="Calibri"/>
              </a:rPr>
              <a:t> </a:t>
            </a:r>
            <a:r>
              <a:rPr lang="en-US" err="1">
                <a:latin typeface="Calibri"/>
                <a:cs typeface="Calibri"/>
              </a:rPr>
              <a:t>aplikacije</a:t>
            </a:r>
            <a:r>
              <a:rPr lang="en-US">
                <a:latin typeface="Calibri"/>
                <a:cs typeface="Calibri"/>
              </a:rPr>
              <a:t>.</a:t>
            </a:r>
          </a:p>
          <a:p>
            <a:endParaRPr lang="en-US">
              <a:latin typeface="Calibri"/>
              <a:cs typeface="Calibri"/>
            </a:endParaRPr>
          </a:p>
          <a:p>
            <a:r>
              <a:rPr lang="en-US">
                <a:latin typeface="Calibri"/>
                <a:cs typeface="Calibri"/>
              </a:rPr>
              <a:t>Spring </a:t>
            </a:r>
            <a:r>
              <a:rPr lang="en-US" err="1">
                <a:latin typeface="Calibri"/>
                <a:cs typeface="Calibri"/>
              </a:rPr>
              <a:t>izvorni</a:t>
            </a:r>
            <a:r>
              <a:rPr lang="en-US">
                <a:latin typeface="Calibri"/>
                <a:cs typeface="Calibri"/>
              </a:rPr>
              <a:t> </a:t>
            </a:r>
            <a:r>
              <a:rPr lang="en-US" err="1">
                <a:latin typeface="Calibri"/>
                <a:cs typeface="Calibri"/>
              </a:rPr>
              <a:t>kod</a:t>
            </a:r>
            <a:r>
              <a:rPr lang="en-US">
                <a:latin typeface="Calibri"/>
                <a:cs typeface="Calibri"/>
              </a:rPr>
              <a:t> je </a:t>
            </a:r>
            <a:r>
              <a:rPr lang="en-US" err="1">
                <a:latin typeface="Calibri"/>
                <a:cs typeface="Calibri"/>
              </a:rPr>
              <a:t>otvorenog</a:t>
            </a:r>
            <a:r>
              <a:rPr lang="en-US">
                <a:latin typeface="Calibri"/>
                <a:cs typeface="Calibri"/>
              </a:rPr>
              <a:t> </a:t>
            </a:r>
            <a:r>
              <a:rPr lang="en-US" err="1">
                <a:latin typeface="Calibri"/>
                <a:cs typeface="Calibri"/>
              </a:rPr>
              <a:t>tipa</a:t>
            </a:r>
            <a:r>
              <a:rPr lang="en-US">
                <a:latin typeface="Calibri"/>
                <a:cs typeface="Calibri"/>
              </a:rPr>
              <a:t>, </a:t>
            </a:r>
            <a:r>
              <a:rPr lang="en-US" err="1">
                <a:latin typeface="Calibri"/>
                <a:cs typeface="Calibri"/>
              </a:rPr>
              <a:t>mozete</a:t>
            </a:r>
            <a:r>
              <a:rPr lang="en-US">
                <a:latin typeface="Calibri"/>
                <a:cs typeface="Calibri"/>
              </a:rPr>
              <a:t> </a:t>
            </a:r>
            <a:r>
              <a:rPr lang="en-US" err="1">
                <a:latin typeface="Calibri"/>
                <a:cs typeface="Calibri"/>
              </a:rPr>
              <a:t>baciti</a:t>
            </a:r>
            <a:r>
              <a:rPr lang="en-US">
                <a:latin typeface="Calibri"/>
                <a:cs typeface="Calibri"/>
              </a:rPr>
              <a:t> </a:t>
            </a:r>
            <a:r>
              <a:rPr lang="en-US" err="1">
                <a:latin typeface="Calibri"/>
                <a:cs typeface="Calibri"/>
              </a:rPr>
              <a:t>pogled</a:t>
            </a:r>
            <a:r>
              <a:rPr lang="en-US">
                <a:latin typeface="Calibri"/>
                <a:cs typeface="Calibri"/>
              </a:rPr>
              <a:t> </a:t>
            </a:r>
            <a:r>
              <a:rPr lang="en-US" err="1">
                <a:latin typeface="Calibri"/>
                <a:cs typeface="Calibri"/>
              </a:rPr>
              <a:t>na</a:t>
            </a:r>
            <a:r>
              <a:rPr lang="en-US">
                <a:latin typeface="Calibri"/>
                <a:cs typeface="Calibri"/>
              </a:rPr>
              <a:t> </a:t>
            </a:r>
            <a:r>
              <a:rPr lang="en-US" err="1">
                <a:latin typeface="Calibri"/>
                <a:cs typeface="Calibri"/>
              </a:rPr>
              <a:t>Github</a:t>
            </a:r>
            <a:r>
              <a:rPr lang="en-US">
                <a:latin typeface="Calibri"/>
                <a:cs typeface="Calibri"/>
              </a:rPr>
              <a:t>-u.</a:t>
            </a:r>
          </a:p>
        </p:txBody>
      </p:sp>
      <p:sp>
        <p:nvSpPr>
          <p:cNvPr id="4" name="Slide Number Placeholder 3"/>
          <p:cNvSpPr>
            <a:spLocks noGrp="1"/>
          </p:cNvSpPr>
          <p:nvPr>
            <p:ph type="sldNum" sz="quarter" idx="5"/>
          </p:nvPr>
        </p:nvSpPr>
        <p:spPr/>
        <p:txBody>
          <a:bodyPr/>
          <a:lstStyle/>
          <a:p>
            <a:fld id="{E762DFE1-544E-4AD0-8AE2-9ADF9877B110}" type="slidenum">
              <a:rPr lang="en-GB" smtClean="0"/>
              <a:pPr/>
              <a:t>4</a:t>
            </a:fld>
            <a:endParaRPr lang="en-GB"/>
          </a:p>
        </p:txBody>
      </p:sp>
    </p:spTree>
    <p:extLst>
      <p:ext uri="{BB962C8B-B14F-4D97-AF65-F5344CB8AC3E}">
        <p14:creationId xmlns:p14="http://schemas.microsoft.com/office/powerpoint/2010/main" val="37973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27</a:t>
            </a:fld>
            <a:endParaRPr lang="en-GB"/>
          </a:p>
        </p:txBody>
      </p:sp>
    </p:spTree>
    <p:extLst>
      <p:ext uri="{BB962C8B-B14F-4D97-AF65-F5344CB8AC3E}">
        <p14:creationId xmlns:p14="http://schemas.microsoft.com/office/powerpoint/2010/main" val="1200143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28</a:t>
            </a:fld>
            <a:endParaRPr lang="en-GB"/>
          </a:p>
        </p:txBody>
      </p:sp>
    </p:spTree>
    <p:extLst>
      <p:ext uri="{BB962C8B-B14F-4D97-AF65-F5344CB8AC3E}">
        <p14:creationId xmlns:p14="http://schemas.microsoft.com/office/powerpoint/2010/main" val="2072316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29</a:t>
            </a:fld>
            <a:endParaRPr lang="en-GB"/>
          </a:p>
        </p:txBody>
      </p:sp>
    </p:spTree>
    <p:extLst>
      <p:ext uri="{BB962C8B-B14F-4D97-AF65-F5344CB8AC3E}">
        <p14:creationId xmlns:p14="http://schemas.microsoft.com/office/powerpoint/2010/main" val="1152274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30</a:t>
            </a:fld>
            <a:endParaRPr lang="en-GB"/>
          </a:p>
        </p:txBody>
      </p:sp>
    </p:spTree>
    <p:extLst>
      <p:ext uri="{BB962C8B-B14F-4D97-AF65-F5344CB8AC3E}">
        <p14:creationId xmlns:p14="http://schemas.microsoft.com/office/powerpoint/2010/main" val="81521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err="1">
                <a:latin typeface="Calibri"/>
                <a:cs typeface="Calibri"/>
              </a:rPr>
              <a:t>Centralni</a:t>
            </a:r>
            <a:r>
              <a:rPr lang="en-US">
                <a:latin typeface="Calibri"/>
                <a:cs typeface="Calibri"/>
              </a:rPr>
              <a:t> deo Spring </a:t>
            </a:r>
            <a:r>
              <a:rPr lang="en-US" err="1">
                <a:latin typeface="Calibri"/>
                <a:cs typeface="Calibri"/>
              </a:rPr>
              <a:t>frejmvorka</a:t>
            </a:r>
            <a:r>
              <a:rPr lang="en-US">
                <a:latin typeface="Calibri"/>
                <a:cs typeface="Calibri"/>
              </a:rPr>
              <a:t> je </a:t>
            </a:r>
            <a:r>
              <a:rPr lang="en-US" err="1">
                <a:latin typeface="Calibri"/>
                <a:cs typeface="Calibri"/>
              </a:rPr>
              <a:t>njegov</a:t>
            </a:r>
            <a:r>
              <a:rPr lang="en-US">
                <a:latin typeface="Calibri"/>
                <a:cs typeface="Calibri"/>
              </a:rPr>
              <a:t> </a:t>
            </a:r>
            <a:r>
              <a:rPr lang="en-US" err="1">
                <a:latin typeface="Calibri"/>
                <a:cs typeface="Calibri"/>
              </a:rPr>
              <a:t>kontejner</a:t>
            </a:r>
            <a:r>
              <a:rPr lang="en-US">
                <a:latin typeface="Calibri"/>
                <a:cs typeface="Calibri"/>
              </a:rPr>
              <a:t> za </a:t>
            </a:r>
            <a:r>
              <a:rPr lang="en-US" err="1">
                <a:latin typeface="Calibri"/>
                <a:cs typeface="Calibri"/>
              </a:rPr>
              <a:t>Inverziju</a:t>
            </a:r>
            <a:r>
              <a:rPr lang="en-US">
                <a:latin typeface="Calibri"/>
                <a:cs typeface="Calibri"/>
              </a:rPr>
              <a:t> </a:t>
            </a:r>
            <a:r>
              <a:rPr lang="en-US" err="1">
                <a:latin typeface="Calibri"/>
                <a:cs typeface="Calibri"/>
              </a:rPr>
              <a:t>Kontrole</a:t>
            </a:r>
            <a:r>
              <a:rPr lang="en-US">
                <a:latin typeface="Calibri"/>
                <a:cs typeface="Calibri"/>
              </a:rPr>
              <a:t>.</a:t>
            </a:r>
          </a:p>
          <a:p>
            <a:endParaRPr lang="en-US">
              <a:latin typeface="Calibri"/>
              <a:cs typeface="Calibri"/>
            </a:endParaRPr>
          </a:p>
          <a:p>
            <a:r>
              <a:rPr lang="en-US" err="1">
                <a:latin typeface="Calibri"/>
                <a:ea typeface="Calibri"/>
                <a:cs typeface="Calibri"/>
              </a:rPr>
              <a:t>Inverzija</a:t>
            </a:r>
            <a:r>
              <a:rPr lang="en-US">
                <a:latin typeface="Calibri"/>
                <a:ea typeface="Calibri"/>
                <a:cs typeface="Calibri"/>
              </a:rPr>
              <a:t> </a:t>
            </a:r>
            <a:r>
              <a:rPr lang="en-US" err="1">
                <a:latin typeface="Calibri"/>
                <a:ea typeface="Calibri"/>
                <a:cs typeface="Calibri"/>
              </a:rPr>
              <a:t>Kontrole</a:t>
            </a:r>
            <a:r>
              <a:rPr lang="en-US">
                <a:latin typeface="Calibri"/>
                <a:ea typeface="Calibri"/>
                <a:cs typeface="Calibri"/>
              </a:rPr>
              <a:t> je </a:t>
            </a:r>
            <a:r>
              <a:rPr lang="en-US" err="1">
                <a:latin typeface="Calibri"/>
                <a:ea typeface="Calibri"/>
                <a:cs typeface="Calibri"/>
              </a:rPr>
              <a:t>princip</a:t>
            </a:r>
            <a:r>
              <a:rPr lang="en-US">
                <a:latin typeface="Calibri"/>
                <a:ea typeface="Calibri"/>
                <a:cs typeface="Calibri"/>
              </a:rPr>
              <a:t> po </a:t>
            </a:r>
            <a:r>
              <a:rPr lang="en-US" err="1">
                <a:latin typeface="Calibri"/>
                <a:ea typeface="Calibri"/>
                <a:cs typeface="Calibri"/>
              </a:rPr>
              <a:t>kojem</a:t>
            </a:r>
            <a:r>
              <a:rPr lang="en-US">
                <a:latin typeface="Calibri"/>
                <a:ea typeface="Calibri"/>
                <a:cs typeface="Calibri"/>
              </a:rPr>
              <a:t> se </a:t>
            </a:r>
            <a:r>
              <a:rPr lang="en-US" err="1">
                <a:latin typeface="Calibri"/>
                <a:ea typeface="Calibri"/>
                <a:cs typeface="Calibri"/>
              </a:rPr>
              <a:t>kontrola</a:t>
            </a:r>
            <a:r>
              <a:rPr lang="en-US">
                <a:latin typeface="Calibri"/>
                <a:ea typeface="Calibri"/>
                <a:cs typeface="Calibri"/>
              </a:rPr>
              <a:t> </a:t>
            </a:r>
            <a:r>
              <a:rPr lang="en-US" err="1">
                <a:latin typeface="Calibri"/>
                <a:ea typeface="Calibri"/>
                <a:cs typeface="Calibri"/>
              </a:rPr>
              <a:t>objekata</a:t>
            </a:r>
            <a:r>
              <a:rPr lang="en-US">
                <a:latin typeface="Calibri"/>
                <a:ea typeface="Calibri"/>
                <a:cs typeface="Calibri"/>
              </a:rPr>
              <a:t> </a:t>
            </a:r>
            <a:r>
              <a:rPr lang="en-US" err="1">
                <a:latin typeface="Calibri"/>
                <a:ea typeface="Calibri"/>
                <a:cs typeface="Calibri"/>
              </a:rPr>
              <a:t>i</a:t>
            </a:r>
            <a:r>
              <a:rPr lang="en-US">
                <a:latin typeface="Calibri"/>
                <a:ea typeface="Calibri"/>
                <a:cs typeface="Calibri"/>
              </a:rPr>
              <a:t> </a:t>
            </a:r>
            <a:r>
              <a:rPr lang="en-US" err="1">
                <a:latin typeface="Calibri"/>
                <a:ea typeface="Calibri"/>
                <a:cs typeface="Calibri"/>
              </a:rPr>
              <a:t>funkcionalnosti</a:t>
            </a:r>
            <a:r>
              <a:rPr lang="en-US">
                <a:latin typeface="Calibri"/>
                <a:ea typeface="Calibri"/>
                <a:cs typeface="Calibri"/>
              </a:rPr>
              <a:t> </a:t>
            </a:r>
            <a:r>
              <a:rPr lang="en-US" err="1">
                <a:latin typeface="Calibri"/>
                <a:ea typeface="Calibri"/>
                <a:cs typeface="Calibri"/>
              </a:rPr>
              <a:t>prepusta</a:t>
            </a:r>
            <a:r>
              <a:rPr lang="en-US">
                <a:latin typeface="Calibri"/>
                <a:ea typeface="Calibri"/>
                <a:cs typeface="Calibri"/>
              </a:rPr>
              <a:t> </a:t>
            </a:r>
            <a:r>
              <a:rPr lang="en-US" err="1">
                <a:latin typeface="Calibri"/>
                <a:ea typeface="Calibri"/>
                <a:cs typeface="Calibri"/>
              </a:rPr>
              <a:t>frejmvorku</a:t>
            </a:r>
            <a:r>
              <a:rPr lang="en-US">
                <a:latin typeface="Calibri"/>
                <a:ea typeface="Calibri"/>
                <a:cs typeface="Calibri"/>
              </a:rPr>
              <a:t>.</a:t>
            </a:r>
          </a:p>
          <a:p>
            <a:endParaRPr lang="en-US">
              <a:latin typeface="Calibri"/>
              <a:ea typeface="Calibri"/>
              <a:cs typeface="Calibri"/>
            </a:endParaRPr>
          </a:p>
          <a:p>
            <a:r>
              <a:rPr lang="en-US" err="1">
                <a:latin typeface="Calibri"/>
                <a:ea typeface="Calibri"/>
                <a:cs typeface="Calibri"/>
              </a:rPr>
              <a:t>Omogucava</a:t>
            </a:r>
            <a:r>
              <a:rPr lang="en-US">
                <a:latin typeface="Calibri"/>
                <a:ea typeface="Calibri"/>
                <a:cs typeface="Calibri"/>
              </a:rPr>
              <a:t> </a:t>
            </a:r>
            <a:r>
              <a:rPr lang="en-US" err="1">
                <a:latin typeface="Calibri"/>
                <a:ea typeface="Calibri"/>
                <a:cs typeface="Calibri"/>
              </a:rPr>
              <a:t>Springu</a:t>
            </a:r>
            <a:r>
              <a:rPr lang="en-US">
                <a:latin typeface="Calibri"/>
                <a:ea typeface="Calibri"/>
                <a:cs typeface="Calibri"/>
              </a:rPr>
              <a:t> da </a:t>
            </a:r>
            <a:r>
              <a:rPr lang="en-US" err="1">
                <a:latin typeface="Calibri"/>
                <a:ea typeface="Calibri"/>
                <a:cs typeface="Calibri"/>
              </a:rPr>
              <a:t>vodi</a:t>
            </a:r>
            <a:r>
              <a:rPr lang="en-US">
                <a:latin typeface="Calibri"/>
                <a:ea typeface="Calibri"/>
                <a:cs typeface="Calibri"/>
              </a:rPr>
              <a:t> </a:t>
            </a:r>
            <a:r>
              <a:rPr lang="en-US" err="1">
                <a:latin typeface="Calibri"/>
                <a:ea typeface="Calibri"/>
                <a:cs typeface="Calibri"/>
              </a:rPr>
              <a:t>racuna</a:t>
            </a:r>
            <a:r>
              <a:rPr lang="en-US">
                <a:latin typeface="Calibri"/>
                <a:ea typeface="Calibri"/>
                <a:cs typeface="Calibri"/>
              </a:rPr>
              <a:t> o </a:t>
            </a:r>
            <a:r>
              <a:rPr lang="en-US" err="1">
                <a:latin typeface="Calibri"/>
                <a:ea typeface="Calibri"/>
                <a:cs typeface="Calibri"/>
              </a:rPr>
              <a:t>instancama</a:t>
            </a:r>
            <a:r>
              <a:rPr lang="en-US">
                <a:latin typeface="Calibri"/>
                <a:ea typeface="Calibri"/>
                <a:cs typeface="Calibri"/>
              </a:rPr>
              <a:t> </a:t>
            </a:r>
            <a:r>
              <a:rPr lang="en-US" err="1">
                <a:latin typeface="Calibri"/>
                <a:ea typeface="Calibri"/>
                <a:cs typeface="Calibri"/>
              </a:rPr>
              <a:t>objekata</a:t>
            </a:r>
            <a:r>
              <a:rPr lang="en-US">
                <a:latin typeface="Calibri"/>
                <a:ea typeface="Calibri"/>
                <a:cs typeface="Calibri"/>
              </a:rPr>
              <a:t> </a:t>
            </a:r>
            <a:r>
              <a:rPr lang="en-US" err="1">
                <a:latin typeface="Calibri"/>
                <a:ea typeface="Calibri"/>
                <a:cs typeface="Calibri"/>
              </a:rPr>
              <a:t>kao</a:t>
            </a:r>
            <a:r>
              <a:rPr lang="en-US">
                <a:latin typeface="Calibri"/>
                <a:ea typeface="Calibri"/>
                <a:cs typeface="Calibri"/>
              </a:rPr>
              <a:t> I da </a:t>
            </a:r>
            <a:r>
              <a:rPr lang="en-US" err="1">
                <a:latin typeface="Calibri"/>
                <a:ea typeface="Calibri"/>
                <a:cs typeface="Calibri"/>
              </a:rPr>
              <a:t>poziva</a:t>
            </a:r>
            <a:r>
              <a:rPr lang="en-US">
                <a:latin typeface="Calibri"/>
                <a:ea typeface="Calibri"/>
                <a:cs typeface="Calibri"/>
              </a:rPr>
              <a:t> </a:t>
            </a:r>
            <a:r>
              <a:rPr lang="en-US" err="1">
                <a:latin typeface="Calibri"/>
                <a:ea typeface="Calibri"/>
                <a:cs typeface="Calibri"/>
              </a:rPr>
              <a:t>nas</a:t>
            </a:r>
            <a:r>
              <a:rPr lang="en-US">
                <a:latin typeface="Calibri"/>
                <a:ea typeface="Calibri"/>
                <a:cs typeface="Calibri"/>
              </a:rPr>
              <a:t> custom </a:t>
            </a:r>
            <a:r>
              <a:rPr lang="en-US" err="1">
                <a:latin typeface="Calibri"/>
                <a:ea typeface="Calibri"/>
                <a:cs typeface="Calibri"/>
              </a:rPr>
              <a:t>kod</a:t>
            </a:r>
            <a:r>
              <a:rPr lang="en-US">
                <a:latin typeface="Calibri"/>
                <a:ea typeface="Calibri"/>
                <a:cs typeface="Calibri"/>
              </a:rPr>
              <a:t>.</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a:p>
        </p:txBody>
      </p:sp>
    </p:spTree>
    <p:extLst>
      <p:ext uri="{BB962C8B-B14F-4D97-AF65-F5344CB8AC3E}">
        <p14:creationId xmlns:p14="http://schemas.microsoft.com/office/powerpoint/2010/main" val="2191273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err="1"/>
              <a:t>Springov</a:t>
            </a:r>
            <a:r>
              <a:rPr lang="en-US"/>
              <a:t> </a:t>
            </a:r>
            <a:r>
              <a:rPr lang="en-US" err="1"/>
              <a:t>kontejner</a:t>
            </a:r>
            <a:r>
              <a:rPr lang="en-US"/>
              <a:t> za </a:t>
            </a:r>
            <a:r>
              <a:rPr lang="en-US" err="1"/>
              <a:t>Inverziju</a:t>
            </a:r>
            <a:r>
              <a:rPr lang="en-US"/>
              <a:t> </a:t>
            </a:r>
            <a:r>
              <a:rPr lang="en-US" err="1"/>
              <a:t>kontrole</a:t>
            </a:r>
            <a:r>
              <a:rPr lang="en-US"/>
              <a:t> je </a:t>
            </a:r>
            <a:r>
              <a:rPr lang="en-US" err="1"/>
              <a:t>zaduzen</a:t>
            </a:r>
            <a:r>
              <a:rPr lang="en-US"/>
              <a:t> za </a:t>
            </a:r>
            <a:r>
              <a:rPr lang="en-US" err="1"/>
              <a:t>zivotni</a:t>
            </a:r>
            <a:r>
              <a:rPr lang="en-US"/>
              <a:t> </a:t>
            </a:r>
            <a:r>
              <a:rPr lang="en-US" err="1"/>
              <a:t>ciklus</a:t>
            </a:r>
            <a:r>
              <a:rPr lang="en-US"/>
              <a:t> </a:t>
            </a:r>
            <a:r>
              <a:rPr lang="en-US" err="1"/>
              <a:t>odredjenih</a:t>
            </a:r>
            <a:r>
              <a:rPr lang="en-US"/>
              <a:t> </a:t>
            </a:r>
            <a:r>
              <a:rPr lang="en-US" err="1"/>
              <a:t>objekata</a:t>
            </a:r>
            <a:r>
              <a:rPr lang="en-US"/>
              <a:t>. </a:t>
            </a:r>
          </a:p>
          <a:p>
            <a:r>
              <a:rPr lang="en-US"/>
              <a:t>On </a:t>
            </a:r>
            <a:r>
              <a:rPr lang="en-US" err="1"/>
              <a:t>kreira</a:t>
            </a:r>
            <a:r>
              <a:rPr lang="en-US"/>
              <a:t> instance po </a:t>
            </a:r>
            <a:r>
              <a:rPr lang="en-US" err="1"/>
              <a:t>potrebi</a:t>
            </a:r>
            <a:r>
              <a:rPr lang="en-US"/>
              <a:t>, </a:t>
            </a:r>
            <a:r>
              <a:rPr lang="en-US" err="1"/>
              <a:t>inicijalizuje</a:t>
            </a:r>
            <a:r>
              <a:rPr lang="en-US"/>
              <a:t> </a:t>
            </a:r>
            <a:r>
              <a:rPr lang="en-US" err="1"/>
              <a:t>ih</a:t>
            </a:r>
            <a:r>
              <a:rPr lang="en-US"/>
              <a:t> I </a:t>
            </a:r>
            <a:r>
              <a:rPr lang="en-US" err="1"/>
              <a:t>vezuje</a:t>
            </a:r>
            <a:r>
              <a:rPr lang="en-US"/>
              <a:t> </a:t>
            </a:r>
            <a:r>
              <a:rPr lang="en-US" err="1"/>
              <a:t>jedne</a:t>
            </a:r>
            <a:r>
              <a:rPr lang="en-US"/>
              <a:t> za </a:t>
            </a:r>
            <a:r>
              <a:rPr lang="en-US" err="1"/>
              <a:t>druge</a:t>
            </a:r>
            <a:r>
              <a:rPr lang="en-US"/>
              <a:t>.</a:t>
            </a:r>
          </a:p>
          <a:p>
            <a:r>
              <a:rPr lang="en-US" err="1"/>
              <a:t>Objekti</a:t>
            </a:r>
            <a:r>
              <a:rPr lang="en-US"/>
              <a:t> </a:t>
            </a:r>
            <a:r>
              <a:rPr lang="en-US" err="1"/>
              <a:t>kojima</a:t>
            </a:r>
            <a:r>
              <a:rPr lang="en-US"/>
              <a:t> </a:t>
            </a:r>
            <a:r>
              <a:rPr lang="en-US" err="1"/>
              <a:t>upravlja</a:t>
            </a:r>
            <a:r>
              <a:rPr lang="en-US"/>
              <a:t> </a:t>
            </a:r>
            <a:r>
              <a:rPr lang="en-US" err="1"/>
              <a:t>ovaj</a:t>
            </a:r>
            <a:r>
              <a:rPr lang="en-US"/>
              <a:t> </a:t>
            </a:r>
            <a:r>
              <a:rPr lang="en-US" err="1"/>
              <a:t>kontejner</a:t>
            </a:r>
            <a:r>
              <a:rPr lang="en-US"/>
              <a:t> se </a:t>
            </a:r>
            <a:r>
              <a:rPr lang="en-US" err="1"/>
              <a:t>nazivaju</a:t>
            </a:r>
            <a:r>
              <a:rPr lang="en-US"/>
              <a:t> Bean-</a:t>
            </a:r>
            <a:r>
              <a:rPr lang="en-US" err="1"/>
              <a:t>ovi</a:t>
            </a:r>
            <a:r>
              <a:rPr lang="en-US"/>
              <a:t>. </a:t>
            </a:r>
          </a:p>
          <a:p>
            <a:endParaRPr lang="en-US"/>
          </a:p>
          <a:p>
            <a:r>
              <a:rPr lang="en-US" err="1"/>
              <a:t>Vidimo</a:t>
            </a:r>
            <a:r>
              <a:rPr lang="en-US"/>
              <a:t> primer </a:t>
            </a:r>
            <a:r>
              <a:rPr lang="en-US" err="1"/>
              <a:t>konfiguracije</a:t>
            </a:r>
            <a:r>
              <a:rPr lang="en-US"/>
              <a:t> </a:t>
            </a:r>
            <a:r>
              <a:rPr lang="en-US" err="1"/>
              <a:t>jednog</a:t>
            </a:r>
            <a:r>
              <a:rPr lang="en-US"/>
              <a:t> Bean-a. </a:t>
            </a:r>
          </a:p>
          <a:p>
            <a:r>
              <a:rPr lang="en-US"/>
              <a:t>Bean-</a:t>
            </a:r>
            <a:r>
              <a:rPr lang="en-US" err="1"/>
              <a:t>ovi</a:t>
            </a:r>
            <a:r>
              <a:rPr lang="en-US"/>
              <a:t> se </a:t>
            </a:r>
            <a:r>
              <a:rPr lang="en-US" err="1"/>
              <a:t>mogu</a:t>
            </a:r>
            <a:r>
              <a:rPr lang="en-US"/>
              <a:t> </a:t>
            </a:r>
            <a:r>
              <a:rPr lang="en-US" err="1"/>
              <a:t>definisati</a:t>
            </a:r>
            <a:r>
              <a:rPr lang="en-US"/>
              <a:t> u </a:t>
            </a:r>
            <a:r>
              <a:rPr lang="en-US" err="1"/>
              <a:t>konfiguracionim</a:t>
            </a:r>
            <a:r>
              <a:rPr lang="en-US"/>
              <a:t> </a:t>
            </a:r>
            <a:r>
              <a:rPr lang="en-US" err="1"/>
              <a:t>klasama</a:t>
            </a:r>
            <a:r>
              <a:rPr lang="en-US"/>
              <a:t> </a:t>
            </a:r>
            <a:r>
              <a:rPr lang="en-US" err="1"/>
              <a:t>kao</a:t>
            </a:r>
            <a:r>
              <a:rPr lang="en-US"/>
              <a:t> </a:t>
            </a:r>
            <a:r>
              <a:rPr lang="en-US" err="1"/>
              <a:t>povratna</a:t>
            </a:r>
            <a:r>
              <a:rPr lang="en-US"/>
              <a:t> </a:t>
            </a:r>
            <a:r>
              <a:rPr lang="en-US" err="1"/>
              <a:t>vrednost</a:t>
            </a:r>
            <a:r>
              <a:rPr lang="en-US"/>
              <a:t> </a:t>
            </a:r>
            <a:r>
              <a:rPr lang="en-US" err="1"/>
              <a:t>metode</a:t>
            </a:r>
            <a:r>
              <a:rPr lang="en-US"/>
              <a:t>. </a:t>
            </a:r>
          </a:p>
          <a:p>
            <a:r>
              <a:rPr lang="en-US" err="1"/>
              <a:t>Unutar</a:t>
            </a:r>
            <a:r>
              <a:rPr lang="en-US"/>
              <a:t> </a:t>
            </a:r>
            <a:r>
              <a:rPr lang="en-US" err="1"/>
              <a:t>te</a:t>
            </a:r>
            <a:r>
              <a:rPr lang="en-US"/>
              <a:t> </a:t>
            </a:r>
            <a:r>
              <a:rPr lang="en-US" err="1"/>
              <a:t>metode</a:t>
            </a:r>
            <a:r>
              <a:rPr lang="en-US"/>
              <a:t> se </a:t>
            </a:r>
            <a:r>
              <a:rPr lang="en-US" err="1"/>
              <a:t>kreira</a:t>
            </a:r>
            <a:r>
              <a:rPr lang="en-US"/>
              <a:t> I </a:t>
            </a:r>
            <a:r>
              <a:rPr lang="en-US" err="1"/>
              <a:t>konfigurise</a:t>
            </a:r>
            <a:r>
              <a:rPr lang="en-US"/>
              <a:t> </a:t>
            </a:r>
            <a:r>
              <a:rPr lang="en-US" err="1"/>
              <a:t>instanca</a:t>
            </a:r>
            <a:r>
              <a:rPr lang="en-US"/>
              <a:t>.</a:t>
            </a:r>
          </a:p>
          <a:p>
            <a:r>
              <a:rPr lang="en-US" err="1"/>
              <a:t>Nakon</a:t>
            </a:r>
            <a:r>
              <a:rPr lang="en-US"/>
              <a:t> </a:t>
            </a:r>
            <a:r>
              <a:rPr lang="en-US" err="1"/>
              <a:t>ovoga</a:t>
            </a:r>
            <a:r>
              <a:rPr lang="en-US"/>
              <a:t>, </a:t>
            </a:r>
            <a:r>
              <a:rPr lang="en-US" err="1"/>
              <a:t>instanca</a:t>
            </a:r>
            <a:r>
              <a:rPr lang="en-US"/>
              <a:t> je </a:t>
            </a:r>
            <a:r>
              <a:rPr lang="en-US" err="1"/>
              <a:t>dostupna</a:t>
            </a:r>
            <a:r>
              <a:rPr lang="en-US"/>
              <a:t> za </a:t>
            </a:r>
            <a:r>
              <a:rPr lang="en-US" err="1"/>
              <a:t>uvezivanje</a:t>
            </a:r>
            <a:r>
              <a:rPr lang="en-US"/>
              <a:t> u </a:t>
            </a:r>
            <a:r>
              <a:rPr lang="en-US" err="1"/>
              <a:t>druge</a:t>
            </a:r>
            <a:r>
              <a:rPr lang="en-US"/>
              <a:t> Bean-</a:t>
            </a:r>
            <a:r>
              <a:rPr lang="en-US" err="1"/>
              <a:t>ove</a:t>
            </a:r>
            <a:r>
              <a:rPr lang="en-US"/>
              <a:t> </a:t>
            </a:r>
            <a:r>
              <a:rPr lang="en-US" err="1"/>
              <a:t>kako</a:t>
            </a:r>
            <a:r>
              <a:rPr lang="en-US"/>
              <a:t> bi je </a:t>
            </a:r>
            <a:r>
              <a:rPr lang="en-US" err="1"/>
              <a:t>koristili</a:t>
            </a:r>
            <a:r>
              <a:rPr lang="en-US"/>
              <a:t>.</a:t>
            </a:r>
          </a:p>
          <a:p>
            <a:endParaRPr lang="en-US"/>
          </a:p>
          <a:p>
            <a:r>
              <a:rPr lang="en-US"/>
              <a:t>Drugi primer </a:t>
            </a:r>
            <a:r>
              <a:rPr lang="en-US" err="1"/>
              <a:t>pokazuje</a:t>
            </a:r>
            <a:r>
              <a:rPr lang="en-US"/>
              <a:t> </a:t>
            </a:r>
            <a:r>
              <a:rPr lang="en-US" err="1"/>
              <a:t>kako</a:t>
            </a:r>
            <a:r>
              <a:rPr lang="en-US"/>
              <a:t> </a:t>
            </a:r>
            <a:r>
              <a:rPr lang="en-US" err="1"/>
              <a:t>mozemo</a:t>
            </a:r>
            <a:r>
              <a:rPr lang="en-US"/>
              <a:t> </a:t>
            </a:r>
            <a:r>
              <a:rPr lang="en-US" err="1"/>
              <a:t>napraviti</a:t>
            </a:r>
            <a:r>
              <a:rPr lang="en-US"/>
              <a:t> </a:t>
            </a:r>
            <a:r>
              <a:rPr lang="en-US" err="1"/>
              <a:t>nas</a:t>
            </a:r>
            <a:r>
              <a:rPr lang="en-US"/>
              <a:t> custom Bean.</a:t>
            </a:r>
          </a:p>
          <a:p>
            <a:r>
              <a:rPr lang="en-US"/>
              <a:t>Kada bi </a:t>
            </a:r>
            <a:r>
              <a:rPr lang="en-US" err="1"/>
              <a:t>pravili</a:t>
            </a:r>
            <a:r>
              <a:rPr lang="en-US"/>
              <a:t> </a:t>
            </a:r>
            <a:r>
              <a:rPr lang="en-US" err="1"/>
              <a:t>nasu</a:t>
            </a:r>
            <a:r>
              <a:rPr lang="en-US"/>
              <a:t> </a:t>
            </a:r>
            <a:r>
              <a:rPr lang="en-US" err="1"/>
              <a:t>biblioteku</a:t>
            </a:r>
            <a:r>
              <a:rPr lang="en-US"/>
              <a:t> I </a:t>
            </a:r>
            <a:r>
              <a:rPr lang="en-US" err="1"/>
              <a:t>zelimo</a:t>
            </a:r>
            <a:r>
              <a:rPr lang="en-US"/>
              <a:t> da je </a:t>
            </a:r>
            <a:r>
              <a:rPr lang="en-US" err="1"/>
              <a:t>integrisemo</a:t>
            </a:r>
            <a:r>
              <a:rPr lang="en-US"/>
              <a:t> </a:t>
            </a:r>
            <a:r>
              <a:rPr lang="en-US" err="1"/>
              <a:t>sa</a:t>
            </a:r>
            <a:r>
              <a:rPr lang="en-US"/>
              <a:t> </a:t>
            </a:r>
            <a:r>
              <a:rPr lang="en-US" err="1"/>
              <a:t>Springom</a:t>
            </a:r>
            <a:r>
              <a:rPr lang="en-US"/>
              <a:t>, </a:t>
            </a:r>
            <a:r>
              <a:rPr lang="en-US" err="1"/>
              <a:t>mogli</a:t>
            </a:r>
            <a:r>
              <a:rPr lang="en-US"/>
              <a:t> bi </a:t>
            </a:r>
            <a:r>
              <a:rPr lang="en-US" err="1"/>
              <a:t>koristiti</a:t>
            </a:r>
            <a:r>
              <a:rPr lang="en-US"/>
              <a:t> </a:t>
            </a:r>
            <a:r>
              <a:rPr lang="en-US" err="1"/>
              <a:t>anotaciju</a:t>
            </a:r>
            <a:r>
              <a:rPr lang="en-US"/>
              <a:t> @Component </a:t>
            </a:r>
            <a:r>
              <a:rPr lang="en-US" err="1"/>
              <a:t>nad</a:t>
            </a:r>
            <a:r>
              <a:rPr lang="en-US"/>
              <a:t> </a:t>
            </a:r>
            <a:r>
              <a:rPr lang="en-US" err="1"/>
              <a:t>klasom</a:t>
            </a:r>
            <a:r>
              <a:rPr lang="en-US"/>
              <a:t>. </a:t>
            </a:r>
          </a:p>
          <a:p>
            <a:r>
              <a:rPr lang="en-US"/>
              <a:t>Tada je </a:t>
            </a:r>
            <a:r>
              <a:rPr lang="en-US" err="1"/>
              <a:t>instanca</a:t>
            </a:r>
            <a:r>
              <a:rPr lang="en-US"/>
              <a:t> </a:t>
            </a:r>
            <a:r>
              <a:rPr lang="en-US" err="1"/>
              <a:t>te</a:t>
            </a:r>
            <a:r>
              <a:rPr lang="en-US"/>
              <a:t> </a:t>
            </a:r>
            <a:r>
              <a:rPr lang="en-US" err="1"/>
              <a:t>klase</a:t>
            </a:r>
            <a:r>
              <a:rPr lang="en-US"/>
              <a:t> </a:t>
            </a:r>
            <a:r>
              <a:rPr lang="en-US" err="1"/>
              <a:t>dostupna</a:t>
            </a:r>
            <a:r>
              <a:rPr lang="en-US"/>
              <a:t> </a:t>
            </a:r>
            <a:r>
              <a:rPr lang="en-US" err="1"/>
              <a:t>celoj</a:t>
            </a:r>
            <a:r>
              <a:rPr lang="en-US"/>
              <a:t> </a:t>
            </a:r>
            <a:r>
              <a:rPr lang="en-US" err="1"/>
              <a:t>aplikaciji</a:t>
            </a:r>
            <a:r>
              <a:rPr lang="en-US"/>
              <a:t> </a:t>
            </a:r>
            <a:r>
              <a:rPr lang="en-US" err="1"/>
              <a:t>kao</a:t>
            </a:r>
            <a:r>
              <a:rPr lang="en-US"/>
              <a:t> Bean.</a:t>
            </a:r>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a:p>
        </p:txBody>
      </p:sp>
    </p:spTree>
    <p:extLst>
      <p:ext uri="{BB962C8B-B14F-4D97-AF65-F5344CB8AC3E}">
        <p14:creationId xmlns:p14="http://schemas.microsoft.com/office/powerpoint/2010/main" val="737698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cs typeface="Calibri"/>
              </a:rPr>
              <a:t>U </a:t>
            </a:r>
            <a:r>
              <a:rPr lang="en-US" err="1">
                <a:latin typeface="Calibri"/>
                <a:cs typeface="Calibri"/>
              </a:rPr>
              <a:t>Springu</a:t>
            </a:r>
            <a:r>
              <a:rPr lang="en-US">
                <a:latin typeface="Calibri"/>
                <a:cs typeface="Calibri"/>
              </a:rPr>
              <a:t> je IoC </a:t>
            </a:r>
            <a:r>
              <a:rPr lang="en-US" err="1">
                <a:latin typeface="Calibri"/>
                <a:cs typeface="Calibri"/>
              </a:rPr>
              <a:t>kontejner</a:t>
            </a:r>
            <a:r>
              <a:rPr lang="en-US">
                <a:latin typeface="Calibri"/>
                <a:cs typeface="Calibri"/>
              </a:rPr>
              <a:t> </a:t>
            </a:r>
            <a:r>
              <a:rPr lang="en-US" err="1">
                <a:latin typeface="Calibri"/>
                <a:cs typeface="Calibri"/>
              </a:rPr>
              <a:t>implementiran</a:t>
            </a:r>
            <a:r>
              <a:rPr lang="en-US">
                <a:latin typeface="Calibri"/>
                <a:cs typeface="Calibri"/>
              </a:rPr>
              <a:t> </a:t>
            </a:r>
            <a:r>
              <a:rPr lang="en-US" err="1">
                <a:latin typeface="Calibri"/>
                <a:cs typeface="Calibri"/>
              </a:rPr>
              <a:t>pomocu</a:t>
            </a:r>
            <a:r>
              <a:rPr lang="en-US">
                <a:latin typeface="Calibri"/>
                <a:cs typeface="Calibri"/>
              </a:rPr>
              <a:t> </a:t>
            </a:r>
            <a:r>
              <a:rPr lang="en-US" err="1">
                <a:latin typeface="Calibri"/>
                <a:cs typeface="Calibri"/>
              </a:rPr>
              <a:t>paterna</a:t>
            </a:r>
            <a:r>
              <a:rPr lang="en-US">
                <a:latin typeface="Calibri"/>
                <a:cs typeface="Calibri"/>
              </a:rPr>
              <a:t> </a:t>
            </a:r>
            <a:r>
              <a:rPr lang="en-US" err="1">
                <a:latin typeface="Calibri"/>
                <a:cs typeface="Calibri"/>
              </a:rPr>
              <a:t>zvanog</a:t>
            </a:r>
            <a:r>
              <a:rPr lang="en-US">
                <a:latin typeface="Calibri"/>
                <a:cs typeface="Calibri"/>
              </a:rPr>
              <a:t> Dependency Injection, </a:t>
            </a:r>
            <a:r>
              <a:rPr lang="en-US" err="1">
                <a:latin typeface="Calibri"/>
                <a:cs typeface="Calibri"/>
              </a:rPr>
              <a:t>odnosno</a:t>
            </a:r>
            <a:r>
              <a:rPr lang="en-US">
                <a:latin typeface="Calibri"/>
                <a:cs typeface="Calibri"/>
              </a:rPr>
              <a:t> </a:t>
            </a:r>
            <a:r>
              <a:rPr lang="en-US" err="1">
                <a:latin typeface="Calibri"/>
                <a:cs typeface="Calibri"/>
              </a:rPr>
              <a:t>Injekcija</a:t>
            </a:r>
            <a:r>
              <a:rPr lang="en-US">
                <a:latin typeface="Calibri"/>
                <a:cs typeface="Calibri"/>
              </a:rPr>
              <a:t> </a:t>
            </a:r>
            <a:r>
              <a:rPr lang="en-US" err="1">
                <a:latin typeface="Calibri"/>
                <a:cs typeface="Calibri"/>
              </a:rPr>
              <a:t>Zavisnosti</a:t>
            </a:r>
            <a:r>
              <a:rPr lang="en-US">
                <a:latin typeface="Calibri"/>
                <a:cs typeface="Calibri"/>
              </a:rPr>
              <a:t>.</a:t>
            </a:r>
            <a:endParaRPr lang="en-US">
              <a:latin typeface="Tw Cen MT"/>
              <a:cs typeface="Calibri"/>
            </a:endParaRPr>
          </a:p>
          <a:p>
            <a:endParaRPr lang="en-US">
              <a:latin typeface="Calibri"/>
              <a:cs typeface="Calibri"/>
            </a:endParaRPr>
          </a:p>
          <a:p>
            <a:r>
              <a:rPr lang="en-US">
                <a:latin typeface="Calibri"/>
                <a:cs typeface="Calibri"/>
              </a:rPr>
              <a:t>Kada se </a:t>
            </a:r>
            <a:r>
              <a:rPr lang="en-US" err="1">
                <a:latin typeface="Calibri"/>
                <a:cs typeface="Calibri"/>
              </a:rPr>
              <a:t>instancira</a:t>
            </a:r>
            <a:r>
              <a:rPr lang="en-US">
                <a:latin typeface="Calibri"/>
                <a:cs typeface="Calibri"/>
              </a:rPr>
              <a:t> </a:t>
            </a:r>
            <a:r>
              <a:rPr lang="en-US" err="1">
                <a:latin typeface="Calibri"/>
                <a:cs typeface="Calibri"/>
              </a:rPr>
              <a:t>neki</a:t>
            </a:r>
            <a:r>
              <a:rPr lang="en-US">
                <a:latin typeface="Calibri"/>
                <a:cs typeface="Calibri"/>
              </a:rPr>
              <a:t> Bean u Spring-u, </a:t>
            </a:r>
            <a:r>
              <a:rPr lang="en-US" err="1">
                <a:latin typeface="Calibri"/>
                <a:cs typeface="Calibri"/>
              </a:rPr>
              <a:t>provera</a:t>
            </a:r>
            <a:r>
              <a:rPr lang="en-US">
                <a:latin typeface="Calibri"/>
                <a:cs typeface="Calibri"/>
              </a:rPr>
              <a:t> se da li taj bean </a:t>
            </a:r>
            <a:r>
              <a:rPr lang="en-US" err="1">
                <a:latin typeface="Calibri"/>
                <a:cs typeface="Calibri"/>
              </a:rPr>
              <a:t>zavisi</a:t>
            </a:r>
            <a:r>
              <a:rPr lang="en-US">
                <a:latin typeface="Calibri"/>
                <a:cs typeface="Calibri"/>
              </a:rPr>
              <a:t> od </a:t>
            </a:r>
            <a:r>
              <a:rPr lang="en-US" err="1">
                <a:latin typeface="Calibri"/>
                <a:cs typeface="Calibri"/>
              </a:rPr>
              <a:t>drugih</a:t>
            </a:r>
            <a:r>
              <a:rPr lang="en-US">
                <a:latin typeface="Calibri"/>
                <a:cs typeface="Calibri"/>
              </a:rPr>
              <a:t> Bean-ova. </a:t>
            </a:r>
          </a:p>
          <a:p>
            <a:r>
              <a:rPr lang="en-US">
                <a:latin typeface="Calibri"/>
                <a:cs typeface="Calibri"/>
              </a:rPr>
              <a:t>Ako </a:t>
            </a:r>
            <a:r>
              <a:rPr lang="en-US" err="1">
                <a:latin typeface="Calibri"/>
                <a:cs typeface="Calibri"/>
              </a:rPr>
              <a:t>zavisi</a:t>
            </a:r>
            <a:r>
              <a:rPr lang="en-US">
                <a:latin typeface="Calibri"/>
                <a:cs typeface="Calibri"/>
              </a:rPr>
              <a:t>, </a:t>
            </a:r>
            <a:r>
              <a:rPr lang="en-US" err="1">
                <a:latin typeface="Calibri"/>
                <a:cs typeface="Calibri"/>
              </a:rPr>
              <a:t>traze</a:t>
            </a:r>
            <a:r>
              <a:rPr lang="en-US">
                <a:latin typeface="Calibri"/>
                <a:cs typeface="Calibri"/>
              </a:rPr>
              <a:t> se </a:t>
            </a:r>
            <a:r>
              <a:rPr lang="en-US" err="1">
                <a:latin typeface="Calibri"/>
                <a:cs typeface="Calibri"/>
              </a:rPr>
              <a:t>odgovarajuce</a:t>
            </a:r>
            <a:r>
              <a:rPr lang="en-US">
                <a:latin typeface="Calibri"/>
                <a:cs typeface="Calibri"/>
              </a:rPr>
              <a:t> instance, I </a:t>
            </a:r>
            <a:r>
              <a:rPr lang="en-US" err="1">
                <a:latin typeface="Calibri"/>
                <a:cs typeface="Calibri"/>
              </a:rPr>
              <a:t>prosledjuju</a:t>
            </a:r>
            <a:r>
              <a:rPr lang="en-US">
                <a:latin typeface="Calibri"/>
                <a:cs typeface="Calibri"/>
              </a:rPr>
              <a:t> se Bean-u.</a:t>
            </a: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a:p>
        </p:txBody>
      </p:sp>
    </p:spTree>
    <p:extLst>
      <p:ext uri="{BB962C8B-B14F-4D97-AF65-F5344CB8AC3E}">
        <p14:creationId xmlns:p14="http://schemas.microsoft.com/office/powerpoint/2010/main" val="18910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t>Historically, the way you would guide Spring’s application context to wire beans together was with one or more XML files that described the components and their relationship to other components. </a:t>
            </a:r>
          </a:p>
        </p:txBody>
      </p:sp>
      <p:sp>
        <p:nvSpPr>
          <p:cNvPr id="4" name="Slide Number Placeholder 3"/>
          <p:cNvSpPr>
            <a:spLocks noGrp="1"/>
          </p:cNvSpPr>
          <p:nvPr>
            <p:ph type="sldNum" sz="quarter" idx="5"/>
          </p:nvPr>
        </p:nvSpPr>
        <p:spPr/>
        <p:txBody>
          <a:bodyPr/>
          <a:lstStyle/>
          <a:p>
            <a:fld id="{E762DFE1-544E-4AD0-8AE2-9ADF9877B110}" type="slidenum">
              <a:rPr lang="en-GB" smtClean="0"/>
              <a:pPr/>
              <a:t>9</a:t>
            </a:fld>
            <a:endParaRPr lang="en-GB"/>
          </a:p>
        </p:txBody>
      </p:sp>
    </p:spTree>
    <p:extLst>
      <p:ext uri="{BB962C8B-B14F-4D97-AF65-F5344CB8AC3E}">
        <p14:creationId xmlns:p14="http://schemas.microsoft.com/office/powerpoint/2010/main" val="320781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US">
                <a:latin typeface="Calibri"/>
                <a:ea typeface="Calibri"/>
                <a:cs typeface="Calibri"/>
              </a:rPr>
              <a:t>Da </a:t>
            </a:r>
            <a:r>
              <a:rPr lang="en-US" err="1">
                <a:latin typeface="Calibri"/>
                <a:ea typeface="Calibri"/>
                <a:cs typeface="Calibri"/>
              </a:rPr>
              <a:t>ponovimo</a:t>
            </a:r>
          </a:p>
        </p:txBody>
      </p:sp>
      <p:sp>
        <p:nvSpPr>
          <p:cNvPr id="4" name="Slide Number Placeholder 3"/>
          <p:cNvSpPr>
            <a:spLocks noGrp="1"/>
          </p:cNvSpPr>
          <p:nvPr>
            <p:ph type="sldNum" sz="quarter" idx="5"/>
          </p:nvPr>
        </p:nvSpPr>
        <p:spPr/>
        <p:txBody>
          <a:bodyPr/>
          <a:lstStyle/>
          <a:p>
            <a:fld id="{E762DFE1-544E-4AD0-8AE2-9ADF9877B110}" type="slidenum">
              <a:rPr lang="en-GB" smtClean="0"/>
              <a:pPr/>
              <a:t>16</a:t>
            </a:fld>
            <a:endParaRPr lang="en-GB"/>
          </a:p>
        </p:txBody>
      </p:sp>
    </p:spTree>
    <p:extLst>
      <p:ext uri="{BB962C8B-B14F-4D97-AF65-F5344CB8AC3E}">
        <p14:creationId xmlns:p14="http://schemas.microsoft.com/office/powerpoint/2010/main" val="252005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22</a:t>
            </a:fld>
            <a:endParaRPr lang="en-GB"/>
          </a:p>
        </p:txBody>
      </p:sp>
    </p:spTree>
    <p:extLst>
      <p:ext uri="{BB962C8B-B14F-4D97-AF65-F5344CB8AC3E}">
        <p14:creationId xmlns:p14="http://schemas.microsoft.com/office/powerpoint/2010/main" val="2303207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25</a:t>
            </a:fld>
            <a:endParaRPr lang="en-GB"/>
          </a:p>
        </p:txBody>
      </p:sp>
    </p:spTree>
    <p:extLst>
      <p:ext uri="{BB962C8B-B14F-4D97-AF65-F5344CB8AC3E}">
        <p14:creationId xmlns:p14="http://schemas.microsoft.com/office/powerpoint/2010/main" val="304195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26</a:t>
            </a:fld>
            <a:endParaRPr lang="en-GB"/>
          </a:p>
        </p:txBody>
      </p:sp>
    </p:spTree>
    <p:extLst>
      <p:ext uri="{BB962C8B-B14F-4D97-AF65-F5344CB8AC3E}">
        <p14:creationId xmlns:p14="http://schemas.microsoft.com/office/powerpoint/2010/main" val="402075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960312"/>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37" name="Text Placeholder 2"/>
          <p:cNvSpPr>
            <a:spLocks noGrp="1"/>
          </p:cNvSpPr>
          <p:nvPr>
            <p:ph type="body" sz="quarter" idx="14" hasCustomPrompt="1"/>
          </p:nvPr>
        </p:nvSpPr>
        <p:spPr>
          <a:xfrm>
            <a:off x="995362" y="5901351"/>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grpSp>
        <p:nvGrpSpPr>
          <p:cNvPr id="60" name="Group 59"/>
          <p:cNvGrpSpPr/>
          <p:nvPr userDrawn="1"/>
        </p:nvGrpSpPr>
        <p:grpSpPr>
          <a:xfrm>
            <a:off x="994275" y="1309688"/>
            <a:ext cx="2975834" cy="1256727"/>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presenter name</a:t>
            </a:r>
          </a:p>
        </p:txBody>
      </p:sp>
    </p:spTree>
    <p:extLst>
      <p:ext uri="{BB962C8B-B14F-4D97-AF65-F5344CB8AC3E}">
        <p14:creationId xmlns:p14="http://schemas.microsoft.com/office/powerpoint/2010/main" val="42400390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Content Slide">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658451" y="1544638"/>
            <a:ext cx="10874738" cy="4475162"/>
          </a:xfrm>
        </p:spPr>
        <p:txBody>
          <a:bodyPr/>
          <a:lstStyle>
            <a:lvl1pPr>
              <a:defRPr b="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13660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Slide">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8"/>
            <a:ext cx="5184774"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ext Placeholder 5"/>
          <p:cNvSpPr>
            <a:spLocks noGrp="1"/>
          </p:cNvSpPr>
          <p:nvPr>
            <p:ph type="body"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37940177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Text Content Slide">
    <p:spTree>
      <p:nvGrpSpPr>
        <p:cNvPr id="1" name=""/>
        <p:cNvGrpSpPr/>
        <p:nvPr/>
      </p:nvGrpSpPr>
      <p:grpSpPr>
        <a:xfrm>
          <a:off x="0" y="0"/>
          <a:ext cx="0" cy="0"/>
          <a:chOff x="0" y="0"/>
          <a:chExt cx="0" cy="0"/>
        </a:xfrm>
      </p:grpSpPr>
      <p:sp>
        <p:nvSpPr>
          <p:cNvPr id="10" name="Content Placeholder 3"/>
          <p:cNvSpPr>
            <a:spLocks noGrp="1"/>
          </p:cNvSpPr>
          <p:nvPr>
            <p:ph sz="quarter" idx="12"/>
          </p:nvPr>
        </p:nvSpPr>
        <p:spPr>
          <a:xfrm>
            <a:off x="6588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Slide">
    <p:bg bwMode="gray">
      <p:bgRef idx="1001">
        <a:schemeClr val="bg1"/>
      </p:bgRef>
    </p:bg>
    <p:spTree>
      <p:nvGrpSpPr>
        <p:cNvPr id="1" name=""/>
        <p:cNvGrpSpPr/>
        <p:nvPr/>
      </p:nvGrpSpPr>
      <p:grpSpPr>
        <a:xfrm>
          <a:off x="0" y="0"/>
          <a:ext cx="0" cy="0"/>
          <a:chOff x="0" y="0"/>
          <a:chExt cx="0" cy="0"/>
        </a:xfrm>
      </p:grpSpPr>
      <p:sp>
        <p:nvSpPr>
          <p:cNvPr id="14" name="Text Placeholder 5"/>
          <p:cNvSpPr>
            <a:spLocks noGrp="1"/>
          </p:cNvSpPr>
          <p:nvPr>
            <p:ph type="body" sz="quarter" idx="12"/>
          </p:nvPr>
        </p:nvSpPr>
        <p:spPr>
          <a:xfrm>
            <a:off x="658813" y="1544638"/>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Text Placeholder 5"/>
          <p:cNvSpPr>
            <a:spLocks noGrp="1"/>
          </p:cNvSpPr>
          <p:nvPr>
            <p:ph type="body" sz="quarter" idx="28"/>
          </p:nvPr>
        </p:nvSpPr>
        <p:spPr>
          <a:xfrm>
            <a:off x="6348413" y="1544638"/>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Text Placeholder 5"/>
          <p:cNvSpPr>
            <a:spLocks noGrp="1"/>
          </p:cNvSpPr>
          <p:nvPr>
            <p:ph type="body" sz="quarter" idx="29"/>
          </p:nvPr>
        </p:nvSpPr>
        <p:spPr>
          <a:xfrm>
            <a:off x="658813" y="3973926"/>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Text Placeholder 5"/>
          <p:cNvSpPr>
            <a:spLocks noGrp="1"/>
          </p:cNvSpPr>
          <p:nvPr>
            <p:ph type="body" sz="quarter" idx="30"/>
          </p:nvPr>
        </p:nvSpPr>
        <p:spPr>
          <a:xfrm>
            <a:off x="6348413" y="3973926"/>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presentation (Footer Text)</a:t>
            </a:r>
            <a:endParaRPr lang="nl-NL"/>
          </a:p>
        </p:txBody>
      </p:sp>
    </p:spTree>
    <p:extLst>
      <p:ext uri="{BB962C8B-B14F-4D97-AF65-F5344CB8AC3E}">
        <p14:creationId xmlns:p14="http://schemas.microsoft.com/office/powerpoint/2010/main" val="309524034"/>
      </p:ext>
    </p:extLst>
  </p:cSld>
  <p:clrMapOvr>
    <a:masterClrMapping/>
  </p:clrMapOvr>
  <p:extLst>
    <p:ext uri="{DCECCB84-F9BA-43D5-87BE-67443E8EF086}">
      <p15:sldGuideLst xmlns:p15="http://schemas.microsoft.com/office/powerpoint/2012/main">
        <p15:guide id="2" orient="horz" pos="2280" userDrawn="1">
          <p15:clr>
            <a:srgbClr val="FBAE40"/>
          </p15:clr>
        </p15:guide>
        <p15:guide id="3" orient="horz" pos="24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Text Content Slide">
    <p:bg bwMode="gray">
      <p:bgRef idx="1001">
        <a:schemeClr val="bg1"/>
      </p:bgRef>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658813" y="1539877"/>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Content Placeholder 3"/>
          <p:cNvSpPr>
            <a:spLocks noGrp="1"/>
          </p:cNvSpPr>
          <p:nvPr>
            <p:ph sz="quarter" idx="28"/>
          </p:nvPr>
        </p:nvSpPr>
        <p:spPr>
          <a:xfrm>
            <a:off x="658813" y="3940444"/>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29"/>
          </p:nvPr>
        </p:nvSpPr>
        <p:spPr>
          <a:xfrm>
            <a:off x="6348414" y="1539877"/>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Content Placeholder 3"/>
          <p:cNvSpPr>
            <a:spLocks noGrp="1"/>
          </p:cNvSpPr>
          <p:nvPr>
            <p:ph sz="quarter" idx="30"/>
          </p:nvPr>
        </p:nvSpPr>
        <p:spPr>
          <a:xfrm>
            <a:off x="6348414" y="3940444"/>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a:t>Click to edit Master title style</a:t>
            </a:r>
            <a:endParaRPr lang="en-GB"/>
          </a:p>
        </p:txBody>
      </p:sp>
      <p:sp>
        <p:nvSpPr>
          <p:cNvPr id="14"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Text Slide">
    <p:spTree>
      <p:nvGrpSpPr>
        <p:cNvPr id="1" name=""/>
        <p:cNvGrpSpPr/>
        <p:nvPr/>
      </p:nvGrpSpPr>
      <p:grpSpPr>
        <a:xfrm>
          <a:off x="0" y="0"/>
          <a:ext cx="0" cy="0"/>
          <a:chOff x="0" y="0"/>
          <a:chExt cx="0" cy="0"/>
        </a:xfrm>
      </p:grpSpPr>
      <p:sp>
        <p:nvSpPr>
          <p:cNvPr id="14" name="Content Placeholder 3"/>
          <p:cNvSpPr>
            <a:spLocks noGrp="1"/>
          </p:cNvSpPr>
          <p:nvPr>
            <p:ph sz="quarter" idx="20"/>
          </p:nvPr>
        </p:nvSpPr>
        <p:spPr>
          <a:xfrm>
            <a:off x="658814"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Content Placeholder 3"/>
          <p:cNvSpPr>
            <a:spLocks noGrp="1"/>
          </p:cNvSpPr>
          <p:nvPr>
            <p:ph sz="quarter" idx="21"/>
          </p:nvPr>
        </p:nvSpPr>
        <p:spPr>
          <a:xfrm>
            <a:off x="658814"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5" name="Content Placeholder 3"/>
          <p:cNvSpPr>
            <a:spLocks noGrp="1"/>
          </p:cNvSpPr>
          <p:nvPr>
            <p:ph sz="quarter" idx="22"/>
          </p:nvPr>
        </p:nvSpPr>
        <p:spPr>
          <a:xfrm>
            <a:off x="8078788"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Content Placeholder 3"/>
          <p:cNvSpPr>
            <a:spLocks noGrp="1"/>
          </p:cNvSpPr>
          <p:nvPr>
            <p:ph sz="quarter" idx="23"/>
          </p:nvPr>
        </p:nvSpPr>
        <p:spPr>
          <a:xfrm>
            <a:off x="8078788"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Content Placeholder 3"/>
          <p:cNvSpPr>
            <a:spLocks noGrp="1"/>
          </p:cNvSpPr>
          <p:nvPr>
            <p:ph sz="quarter" idx="24"/>
          </p:nvPr>
        </p:nvSpPr>
        <p:spPr>
          <a:xfrm>
            <a:off x="4368801"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3"/>
          <p:cNvSpPr>
            <a:spLocks noGrp="1"/>
          </p:cNvSpPr>
          <p:nvPr>
            <p:ph sz="quarter" idx="25"/>
          </p:nvPr>
        </p:nvSpPr>
        <p:spPr>
          <a:xfrm>
            <a:off x="4368801"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2"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presentation (Footer Text)</a:t>
            </a:r>
            <a:endParaRPr lang="nl-NL"/>
          </a:p>
        </p:txBody>
      </p:sp>
    </p:spTree>
    <p:extLst>
      <p:ext uri="{BB962C8B-B14F-4D97-AF65-F5344CB8AC3E}">
        <p14:creationId xmlns:p14="http://schemas.microsoft.com/office/powerpoint/2010/main" val="327195364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Text Content Slide">
    <p:spTree>
      <p:nvGrpSpPr>
        <p:cNvPr id="1" name=""/>
        <p:cNvGrpSpPr/>
        <p:nvPr/>
      </p:nvGrpSpPr>
      <p:grpSpPr>
        <a:xfrm>
          <a:off x="0" y="0"/>
          <a:ext cx="0" cy="0"/>
          <a:chOff x="0" y="0"/>
          <a:chExt cx="0" cy="0"/>
        </a:xfrm>
      </p:grpSpPr>
      <p:sp>
        <p:nvSpPr>
          <p:cNvPr id="11" name="Content Placeholder 3"/>
          <p:cNvSpPr>
            <a:spLocks noGrp="1"/>
          </p:cNvSpPr>
          <p:nvPr>
            <p:ph sz="quarter" idx="12"/>
          </p:nvPr>
        </p:nvSpPr>
        <p:spPr>
          <a:xfrm>
            <a:off x="658814"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Content Placeholder 3"/>
          <p:cNvSpPr>
            <a:spLocks noGrp="1"/>
          </p:cNvSpPr>
          <p:nvPr>
            <p:ph sz="quarter" idx="28"/>
          </p:nvPr>
        </p:nvSpPr>
        <p:spPr>
          <a:xfrm>
            <a:off x="658814"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Content Placeholder 3"/>
          <p:cNvSpPr>
            <a:spLocks noGrp="1"/>
          </p:cNvSpPr>
          <p:nvPr>
            <p:ph sz="quarter" idx="29"/>
          </p:nvPr>
        </p:nvSpPr>
        <p:spPr>
          <a:xfrm>
            <a:off x="4368801"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3"/>
          <p:cNvSpPr>
            <a:spLocks noGrp="1"/>
          </p:cNvSpPr>
          <p:nvPr>
            <p:ph sz="quarter" idx="30"/>
          </p:nvPr>
        </p:nvSpPr>
        <p:spPr>
          <a:xfrm>
            <a:off x="4368801"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Content Placeholder 3"/>
          <p:cNvSpPr>
            <a:spLocks noGrp="1"/>
          </p:cNvSpPr>
          <p:nvPr>
            <p:ph sz="quarter" idx="31"/>
          </p:nvPr>
        </p:nvSpPr>
        <p:spPr>
          <a:xfrm>
            <a:off x="8078788"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3"/>
          <p:cNvSpPr>
            <a:spLocks noGrp="1"/>
          </p:cNvSpPr>
          <p:nvPr>
            <p:ph sz="quarter" idx="32"/>
          </p:nvPr>
        </p:nvSpPr>
        <p:spPr>
          <a:xfrm>
            <a:off x="8078788"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3"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4"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presentation (Footer Text)</a:t>
            </a:r>
            <a:endParaRPr lang="nl-NL"/>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ue Quote">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chemeClr val="accent4"/>
                </a:solidFill>
              </a:rPr>
              <a:t>’</a:t>
            </a:r>
            <a:endParaRPr lang="en-GB" sz="1990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chemeClr val="accent4"/>
                </a:solidFill>
              </a:rPr>
              <a:t>’</a:t>
            </a:r>
            <a:endParaRPr lang="en-GB" sz="19900">
              <a:solidFill>
                <a:schemeClr val="accent4"/>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7"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9"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3 LINES OF TEXT</a:t>
            </a:r>
          </a:p>
        </p:txBody>
      </p:sp>
      <p:grpSp>
        <p:nvGrpSpPr>
          <p:cNvPr id="100" name="Group 99"/>
          <p:cNvGrpSpPr/>
          <p:nvPr userDrawn="1"/>
        </p:nvGrpSpPr>
        <p:grpSpPr>
          <a:xfrm>
            <a:off x="-3101342" y="1892636"/>
            <a:ext cx="3018791" cy="1260476"/>
            <a:chOff x="-460208" y="506896"/>
            <a:chExt cx="377657" cy="1260476"/>
          </a:xfrm>
        </p:grpSpPr>
        <p:cxnSp>
          <p:nvCxnSpPr>
            <p:cNvPr id="101" name="Straight Connector 100"/>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2" name="Straight Connector 101"/>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6" name="Group 105"/>
          <p:cNvGrpSpPr/>
          <p:nvPr userDrawn="1"/>
        </p:nvGrpSpPr>
        <p:grpSpPr>
          <a:xfrm>
            <a:off x="-3101342" y="3937800"/>
            <a:ext cx="3018791" cy="726649"/>
            <a:chOff x="-460208" y="479536"/>
            <a:chExt cx="377657" cy="726649"/>
          </a:xfrm>
        </p:grpSpPr>
        <p:cxnSp>
          <p:nvCxnSpPr>
            <p:cNvPr id="107" name="Straight Connector 106"/>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8" name="Straight Connector 10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22121769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y Quote">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rgbClr val="D4D2D2"/>
                </a:solidFill>
              </a:rPr>
              <a:t>’</a:t>
            </a:r>
            <a:endParaRPr lang="en-GB" sz="1990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rgbClr val="D4D2D2"/>
                </a:solidFill>
              </a:rPr>
              <a:t>’</a:t>
            </a:r>
            <a:endParaRPr lang="en-GB" sz="19900">
              <a:solidFill>
                <a:srgbClr val="D4D2D2"/>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02"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03"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3 LINES OF TEXT</a:t>
            </a:r>
          </a:p>
        </p:txBody>
      </p:sp>
      <p:grpSp>
        <p:nvGrpSpPr>
          <p:cNvPr id="104" name="Group 103"/>
          <p:cNvGrpSpPr/>
          <p:nvPr userDrawn="1"/>
        </p:nvGrpSpPr>
        <p:grpSpPr>
          <a:xfrm>
            <a:off x="-3101342" y="1892636"/>
            <a:ext cx="3018791" cy="1260476"/>
            <a:chOff x="-460208" y="506896"/>
            <a:chExt cx="377657" cy="1260476"/>
          </a:xfrm>
        </p:grpSpPr>
        <p:cxnSp>
          <p:nvCxnSpPr>
            <p:cNvPr id="105" name="Straight Connector 104"/>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3937800"/>
            <a:ext cx="3018791" cy="726649"/>
            <a:chOff x="-460208" y="479536"/>
            <a:chExt cx="377657" cy="726649"/>
          </a:xfrm>
        </p:grpSpPr>
        <p:cxnSp>
          <p:nvCxnSpPr>
            <p:cNvPr id="108" name="Straight Connector 10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13431382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Quot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chemeClr val="accent4"/>
                </a:solidFill>
              </a:rPr>
              <a:t>’</a:t>
            </a:r>
            <a:endParaRPr lang="en-GB" sz="1990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chemeClr val="accent4"/>
                </a:solidFill>
              </a:rPr>
              <a:t>’</a:t>
            </a:r>
            <a:endParaRPr lang="en-GB" sz="19900">
              <a:solidFill>
                <a:schemeClr val="accent4"/>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51"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CLICK TO INSERT YOUR QUOTE</a:t>
            </a:r>
          </a:p>
        </p:txBody>
      </p:sp>
      <p:sp>
        <p:nvSpPr>
          <p:cNvPr id="5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 </a:t>
            </a:r>
          </a:p>
        </p:txBody>
      </p:sp>
      <p:sp>
        <p:nvSpPr>
          <p:cNvPr id="5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54"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3 LINES OF TEXT</a:t>
            </a:r>
          </a:p>
        </p:txBody>
      </p:sp>
      <p:grpSp>
        <p:nvGrpSpPr>
          <p:cNvPr id="55" name="Group 54"/>
          <p:cNvGrpSpPr/>
          <p:nvPr userDrawn="1"/>
        </p:nvGrpSpPr>
        <p:grpSpPr>
          <a:xfrm>
            <a:off x="-3101342" y="1892636"/>
            <a:ext cx="3018791" cy="1260476"/>
            <a:chOff x="-460208" y="506896"/>
            <a:chExt cx="377657" cy="1260476"/>
          </a:xfrm>
        </p:grpSpPr>
        <p:cxnSp>
          <p:nvCxnSpPr>
            <p:cNvPr id="56" name="Straight Connector 5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3101342" y="3937800"/>
            <a:ext cx="3018791" cy="726649"/>
            <a:chOff x="-460208" y="479536"/>
            <a:chExt cx="377657" cy="726649"/>
          </a:xfrm>
        </p:grpSpPr>
        <p:cxnSp>
          <p:nvCxnSpPr>
            <p:cNvPr id="59" name="Straight Connector 58"/>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2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grpSp>
        <p:nvGrpSpPr>
          <p:cNvPr id="96" name="Group 95"/>
          <p:cNvGrpSpPr/>
          <p:nvPr userDrawn="1"/>
        </p:nvGrpSpPr>
        <p:grpSpPr>
          <a:xfrm>
            <a:off x="12263437" y="3542534"/>
            <a:ext cx="3681703" cy="2424674"/>
            <a:chOff x="12263437" y="3542534"/>
            <a:chExt cx="3681703" cy="2424674"/>
          </a:xfrm>
        </p:grpSpPr>
        <p:sp>
          <p:nvSpPr>
            <p:cNvPr id="97"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98" name="Rectangle 97"/>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99" name="Picture 98"/>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3" name="Group 102"/>
            <p:cNvGrpSpPr/>
            <p:nvPr userDrawn="1"/>
          </p:nvGrpSpPr>
          <p:grpSpPr>
            <a:xfrm>
              <a:off x="14367592" y="4149392"/>
              <a:ext cx="511967" cy="758182"/>
              <a:chOff x="14093278" y="4121452"/>
              <a:chExt cx="511967" cy="758182"/>
            </a:xfrm>
          </p:grpSpPr>
          <p:pic>
            <p:nvPicPr>
              <p:cNvPr id="107" name="Picture 106"/>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8" name="Rectangle 107"/>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04" name="Straight Arrow Connector 103"/>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232688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37" name="Text Placeholder 2"/>
          <p:cNvSpPr>
            <a:spLocks noGrp="1"/>
          </p:cNvSpPr>
          <p:nvPr>
            <p:ph type="body" sz="quarter" idx="14" hasCustomPrompt="1"/>
          </p:nvPr>
        </p:nvSpPr>
        <p:spPr>
          <a:xfrm>
            <a:off x="995362" y="5901351"/>
            <a:ext cx="10537826"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grpSp>
        <p:nvGrpSpPr>
          <p:cNvPr id="60" name="Group 59"/>
          <p:cNvGrpSpPr/>
          <p:nvPr userDrawn="1"/>
        </p:nvGrpSpPr>
        <p:grpSpPr>
          <a:xfrm>
            <a:off x="994275" y="1309688"/>
            <a:ext cx="2975834" cy="1256727"/>
            <a:chOff x="12638090" y="1376363"/>
            <a:chExt cx="3984627" cy="1682751"/>
          </a:xfrm>
          <a:solidFill>
            <a:srgbClr val="A8A8A8"/>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Tree>
    <p:extLst>
      <p:ext uri="{BB962C8B-B14F-4D97-AF65-F5344CB8AC3E}">
        <p14:creationId xmlns:p14="http://schemas.microsoft.com/office/powerpoint/2010/main" val="340523328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y Quote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rgbClr val="D4D2D2"/>
                </a:solidFill>
              </a:rPr>
              <a:t>’</a:t>
            </a:r>
            <a:endParaRPr lang="en-GB" sz="1990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a:solidFill>
                  <a:srgbClr val="D4D2D2"/>
                </a:solidFill>
              </a:rPr>
              <a:t>’</a:t>
            </a:r>
            <a:endParaRPr lang="en-GB" sz="19900">
              <a:solidFill>
                <a:srgbClr val="D4D2D2"/>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a:t>Click to edit </a:t>
            </a:r>
            <a:br>
              <a:rPr lang="en-GB" noProof="0"/>
            </a:br>
            <a:r>
              <a:rPr lang="en-GB" noProof="0"/>
              <a:t>Master title style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Subtitle text styles</a:t>
            </a: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4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3 LINES OF TEXT</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937800"/>
            <a:ext cx="3018791" cy="726649"/>
            <a:chOff x="-460208" y="479536"/>
            <a:chExt cx="377657" cy="726649"/>
          </a:xfrm>
        </p:grpSpPr>
        <p:cxnSp>
          <p:nvCxnSpPr>
            <p:cNvPr id="55" name="Straight Connector 5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8"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34477977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With Image Right">
    <p:spTree>
      <p:nvGrpSpPr>
        <p:cNvPr id="1" name=""/>
        <p:cNvGrpSpPr/>
        <p:nvPr/>
      </p:nvGrpSpPr>
      <p:grpSpPr>
        <a:xfrm>
          <a:off x="0" y="0"/>
          <a:ext cx="0" cy="0"/>
          <a:chOff x="0" y="0"/>
          <a:chExt cx="0" cy="0"/>
        </a:xfrm>
      </p:grpSpPr>
      <p:sp>
        <p:nvSpPr>
          <p:cNvPr id="3" name="Rectangle 2"/>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Picture Placeholder 17"/>
          <p:cNvSpPr>
            <a:spLocks noGrp="1"/>
          </p:cNvSpPr>
          <p:nvPr>
            <p:ph type="pic" sz="quarter" idx="15" hasCustomPrompt="1"/>
          </p:nvPr>
        </p:nvSpPr>
        <p:spPr bwMode="auto">
          <a:xfrm>
            <a:off x="6348413" y="-2"/>
            <a:ext cx="5843587" cy="6858002"/>
          </a:xfrm>
          <a:custGeom>
            <a:avLst/>
            <a:gdLst>
              <a:gd name="connsiteX0" fmla="*/ 5034304 w 5843587"/>
              <a:gd name="connsiteY0" fmla="*/ 6352964 h 6858001"/>
              <a:gd name="connsiteX1" fmla="*/ 4994816 w 5843587"/>
              <a:gd name="connsiteY1" fmla="*/ 6392626 h 6858001"/>
              <a:gd name="connsiteX2" fmla="*/ 5034304 w 5843587"/>
              <a:gd name="connsiteY2" fmla="*/ 6432288 h 6858001"/>
              <a:gd name="connsiteX3" fmla="*/ 5073792 w 5843587"/>
              <a:gd name="connsiteY3" fmla="*/ 6392626 h 6858001"/>
              <a:gd name="connsiteX4" fmla="*/ 5034304 w 5843587"/>
              <a:gd name="connsiteY4" fmla="*/ 6352964 h 6858001"/>
              <a:gd name="connsiteX5" fmla="*/ 5031821 w 5843587"/>
              <a:gd name="connsiteY5" fmla="*/ 6250330 h 6858001"/>
              <a:gd name="connsiteX6" fmla="*/ 4927244 w 5843587"/>
              <a:gd name="connsiteY6" fmla="*/ 6293859 h 6858001"/>
              <a:gd name="connsiteX7" fmla="*/ 4883137 w 5843587"/>
              <a:gd name="connsiteY7" fmla="*/ 6397330 h 6858001"/>
              <a:gd name="connsiteX8" fmla="*/ 4983446 w 5843587"/>
              <a:gd name="connsiteY8" fmla="*/ 6534339 h 6858001"/>
              <a:gd name="connsiteX9" fmla="*/ 5014036 w 5843587"/>
              <a:gd name="connsiteY9" fmla="*/ 6485815 h 6858001"/>
              <a:gd name="connsiteX10" fmla="*/ 4940050 w 5843587"/>
              <a:gd name="connsiteY10" fmla="*/ 6396616 h 6858001"/>
              <a:gd name="connsiteX11" fmla="*/ 5033244 w 5843587"/>
              <a:gd name="connsiteY11" fmla="*/ 6304563 h 6858001"/>
              <a:gd name="connsiteX12" fmla="*/ 5128573 w 5843587"/>
              <a:gd name="connsiteY12" fmla="*/ 6394475 h 6858001"/>
              <a:gd name="connsiteX13" fmla="*/ 5104385 w 5843587"/>
              <a:gd name="connsiteY13" fmla="*/ 6463693 h 6858001"/>
              <a:gd name="connsiteX14" fmla="*/ 5103673 w 5843587"/>
              <a:gd name="connsiteY14" fmla="*/ 6463693 h 6858001"/>
              <a:gd name="connsiteX15" fmla="*/ 5103673 w 5843587"/>
              <a:gd name="connsiteY15" fmla="*/ 6464407 h 6858001"/>
              <a:gd name="connsiteX16" fmla="*/ 5003365 w 5843587"/>
              <a:gd name="connsiteY16" fmla="*/ 6613547 h 6858001"/>
              <a:gd name="connsiteX17" fmla="*/ 5055298 w 5843587"/>
              <a:gd name="connsiteY17" fmla="*/ 6613547 h 6858001"/>
              <a:gd name="connsiteX18" fmla="*/ 5078774 w 5843587"/>
              <a:gd name="connsiteY18" fmla="*/ 6600703 h 6858001"/>
              <a:gd name="connsiteX19" fmla="*/ 5133553 w 5843587"/>
              <a:gd name="connsiteY19" fmla="*/ 6511504 h 6858001"/>
              <a:gd name="connsiteX20" fmla="*/ 5144224 w 5843587"/>
              <a:gd name="connsiteY20" fmla="*/ 6495091 h 6858001"/>
              <a:gd name="connsiteX21" fmla="*/ 5184774 w 5843587"/>
              <a:gd name="connsiteY21" fmla="*/ 6393048 h 6858001"/>
              <a:gd name="connsiteX22" fmla="*/ 5137821 w 5843587"/>
              <a:gd name="connsiteY22" fmla="*/ 6289578 h 6858001"/>
              <a:gd name="connsiteX23" fmla="*/ 5031821 w 5843587"/>
              <a:gd name="connsiteY23" fmla="*/ 6250330 h 6858001"/>
              <a:gd name="connsiteX24" fmla="*/ 0 w 5843587"/>
              <a:gd name="connsiteY24" fmla="*/ 0 h 6858001"/>
              <a:gd name="connsiteX25" fmla="*/ 5843587 w 5843587"/>
              <a:gd name="connsiteY25" fmla="*/ 0 h 6858001"/>
              <a:gd name="connsiteX26" fmla="*/ 5843587 w 5843587"/>
              <a:gd name="connsiteY26" fmla="*/ 6858001 h 6858001"/>
              <a:gd name="connsiteX27" fmla="*/ 0 w 5843587"/>
              <a:gd name="connsiteY2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43587" h="6858001">
                <a:moveTo>
                  <a:pt x="5034304" y="6352964"/>
                </a:moveTo>
                <a:cubicBezTo>
                  <a:pt x="5012495" y="6352964"/>
                  <a:pt x="4994816" y="6370721"/>
                  <a:pt x="4994816" y="6392626"/>
                </a:cubicBezTo>
                <a:cubicBezTo>
                  <a:pt x="4994816" y="6414531"/>
                  <a:pt x="5012495" y="6432288"/>
                  <a:pt x="5034304" y="6432288"/>
                </a:cubicBezTo>
                <a:cubicBezTo>
                  <a:pt x="5056113" y="6432288"/>
                  <a:pt x="5073792" y="6414531"/>
                  <a:pt x="5073792" y="6392626"/>
                </a:cubicBezTo>
                <a:cubicBezTo>
                  <a:pt x="5073792" y="6370721"/>
                  <a:pt x="5056113" y="6352964"/>
                  <a:pt x="5034304" y="6352964"/>
                </a:cubicBezTo>
                <a:close/>
                <a:moveTo>
                  <a:pt x="5031821" y="6250330"/>
                </a:moveTo>
                <a:cubicBezTo>
                  <a:pt x="4992694" y="6250330"/>
                  <a:pt x="4954989" y="6266029"/>
                  <a:pt x="4927244" y="6293859"/>
                </a:cubicBezTo>
                <a:cubicBezTo>
                  <a:pt x="4898788" y="6321689"/>
                  <a:pt x="4883137" y="6358796"/>
                  <a:pt x="4883137" y="6397330"/>
                </a:cubicBezTo>
                <a:cubicBezTo>
                  <a:pt x="4883137" y="6461553"/>
                  <a:pt x="4922976" y="6515785"/>
                  <a:pt x="4983446" y="6534339"/>
                </a:cubicBezTo>
                <a:cubicBezTo>
                  <a:pt x="5014036" y="6485815"/>
                  <a:pt x="5014036" y="6485815"/>
                  <a:pt x="5014036" y="6485815"/>
                </a:cubicBezTo>
                <a:cubicBezTo>
                  <a:pt x="4971352" y="6477965"/>
                  <a:pt x="4940050" y="6441572"/>
                  <a:pt x="4940050" y="6396616"/>
                </a:cubicBezTo>
                <a:cubicBezTo>
                  <a:pt x="4940050" y="6345951"/>
                  <a:pt x="4981311" y="6304563"/>
                  <a:pt x="5033244" y="6304563"/>
                </a:cubicBezTo>
                <a:cubicBezTo>
                  <a:pt x="5080197" y="6304563"/>
                  <a:pt x="5128573" y="6338102"/>
                  <a:pt x="5128573" y="6394475"/>
                </a:cubicBezTo>
                <a:cubicBezTo>
                  <a:pt x="5128573" y="6420878"/>
                  <a:pt x="5115767" y="6443713"/>
                  <a:pt x="5104385" y="6463693"/>
                </a:cubicBezTo>
                <a:cubicBezTo>
                  <a:pt x="5103673" y="6463693"/>
                  <a:pt x="5103673" y="6463693"/>
                  <a:pt x="5103673" y="6463693"/>
                </a:cubicBezTo>
                <a:cubicBezTo>
                  <a:pt x="5103673" y="6464407"/>
                  <a:pt x="5103673" y="6464407"/>
                  <a:pt x="5103673" y="6464407"/>
                </a:cubicBezTo>
                <a:cubicBezTo>
                  <a:pt x="5003365" y="6613547"/>
                  <a:pt x="5003365" y="6613547"/>
                  <a:pt x="5003365" y="6613547"/>
                </a:cubicBezTo>
                <a:cubicBezTo>
                  <a:pt x="5055298" y="6613547"/>
                  <a:pt x="5055298" y="6613547"/>
                  <a:pt x="5055298" y="6613547"/>
                </a:cubicBezTo>
                <a:cubicBezTo>
                  <a:pt x="5064546" y="6613547"/>
                  <a:pt x="5073794" y="6608552"/>
                  <a:pt x="5078774" y="6600703"/>
                </a:cubicBezTo>
                <a:cubicBezTo>
                  <a:pt x="5133553" y="6511504"/>
                  <a:pt x="5133553" y="6511504"/>
                  <a:pt x="5133553" y="6511504"/>
                </a:cubicBezTo>
                <a:cubicBezTo>
                  <a:pt x="5137110" y="6505795"/>
                  <a:pt x="5140667" y="6500087"/>
                  <a:pt x="5144224" y="6495091"/>
                </a:cubicBezTo>
                <a:cubicBezTo>
                  <a:pt x="5164143" y="6462266"/>
                  <a:pt x="5184774" y="6428014"/>
                  <a:pt x="5184774" y="6393048"/>
                </a:cubicBezTo>
                <a:cubicBezTo>
                  <a:pt x="5184774" y="6340956"/>
                  <a:pt x="5159163" y="6308131"/>
                  <a:pt x="5137821" y="6289578"/>
                </a:cubicBezTo>
                <a:cubicBezTo>
                  <a:pt x="5110076" y="6264602"/>
                  <a:pt x="5070949" y="6250330"/>
                  <a:pt x="5031821" y="6250330"/>
                </a:cubicBezTo>
                <a:close/>
                <a:moveTo>
                  <a:pt x="0" y="0"/>
                </a:moveTo>
                <a:lnTo>
                  <a:pt x="5843587" y="0"/>
                </a:lnTo>
                <a:lnTo>
                  <a:pt x="5843587" y="6858001"/>
                </a:lnTo>
                <a:lnTo>
                  <a:pt x="0" y="6858001"/>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10"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1" name="Footer Placeholder 34"/>
          <p:cNvSpPr>
            <a:spLocks noGrp="1"/>
          </p:cNvSpPr>
          <p:nvPr>
            <p:ph type="ftr" sz="quarter" idx="3"/>
          </p:nvPr>
        </p:nvSpPr>
        <p:spPr>
          <a:xfrm>
            <a:off x="673691" y="6370641"/>
            <a:ext cx="5169898"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grpSp>
        <p:nvGrpSpPr>
          <p:cNvPr id="34" name="Group 33"/>
          <p:cNvGrpSpPr/>
          <p:nvPr userDrawn="1"/>
        </p:nvGrpSpPr>
        <p:grpSpPr>
          <a:xfrm>
            <a:off x="12263437" y="3542534"/>
            <a:ext cx="3681703" cy="2424674"/>
            <a:chOff x="12263437" y="3542534"/>
            <a:chExt cx="3681703" cy="2424674"/>
          </a:xfrm>
        </p:grpSpPr>
        <p:sp>
          <p:nvSpPr>
            <p:cNvPr id="3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36" name="Rectangle 3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772271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With Image Righ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6348413" y="333375"/>
            <a:ext cx="5508625"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11"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1411151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0" y="-2"/>
            <a:ext cx="5843588" cy="6858002"/>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6026094"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9" name="Footer Placeholder 34"/>
          <p:cNvSpPr>
            <a:spLocks noGrp="1"/>
          </p:cNvSpPr>
          <p:nvPr>
            <p:ph type="ftr" sz="quarter" idx="3"/>
          </p:nvPr>
        </p:nvSpPr>
        <p:spPr>
          <a:xfrm>
            <a:off x="6348413" y="6370641"/>
            <a:ext cx="4753927"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spTree>
    <p:extLst>
      <p:ext uri="{BB962C8B-B14F-4D97-AF65-F5344CB8AC3E}">
        <p14:creationId xmlns:p14="http://schemas.microsoft.com/office/powerpoint/2010/main" val="20788292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334962" y="333375"/>
            <a:ext cx="5508626"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8"/>
          <p:cNvSpPr>
            <a:spLocks noGrp="1"/>
          </p:cNvSpPr>
          <p:nvPr>
            <p:ph type="sldNum" sz="quarter" idx="19"/>
          </p:nvPr>
        </p:nvSpPr>
        <p:spPr>
          <a:xfrm>
            <a:off x="351371" y="6372229"/>
            <a:ext cx="272256" cy="188119"/>
          </a:xfrm>
        </p:spPr>
        <p:txBody>
          <a:bodyPr/>
          <a:lstStyle/>
          <a:p>
            <a:fld id="{DDD2A080-DA64-4F5C-9131-47EB793B4410}" type="slidenum">
              <a:rPr lang="en-GB" noProof="0" smtClean="0"/>
              <a:pPr/>
              <a:t>‹#›</a:t>
            </a:fld>
            <a:endParaRPr lang="en-GB" noProof="0"/>
          </a:p>
        </p:txBody>
      </p:sp>
      <p:sp>
        <p:nvSpPr>
          <p:cNvPr id="9"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3251922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With Image Right">
    <p:spTree>
      <p:nvGrpSpPr>
        <p:cNvPr id="1" name=""/>
        <p:cNvGrpSpPr/>
        <p:nvPr/>
      </p:nvGrpSpPr>
      <p:grpSpPr>
        <a:xfrm>
          <a:off x="0" y="0"/>
          <a:ext cx="0" cy="0"/>
          <a:chOff x="0" y="0"/>
          <a:chExt cx="0" cy="0"/>
        </a:xfrm>
      </p:grpSpPr>
      <p:sp>
        <p:nvSpPr>
          <p:cNvPr id="14" name="Rectangle 13"/>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13" name="Picture Placeholder 12"/>
          <p:cNvSpPr>
            <a:spLocks noGrp="1"/>
          </p:cNvSpPr>
          <p:nvPr>
            <p:ph type="pic" sz="quarter" idx="19" hasCustomPrompt="1"/>
          </p:nvPr>
        </p:nvSpPr>
        <p:spPr bwMode="auto">
          <a:xfrm>
            <a:off x="9220200" y="0"/>
            <a:ext cx="2971800" cy="6858000"/>
          </a:xfrm>
          <a:custGeom>
            <a:avLst/>
            <a:gdLst>
              <a:gd name="connsiteX0" fmla="*/ 2162517 w 2971800"/>
              <a:gd name="connsiteY0" fmla="*/ 6352962 h 6857999"/>
              <a:gd name="connsiteX1" fmla="*/ 2123029 w 2971800"/>
              <a:gd name="connsiteY1" fmla="*/ 6392624 h 6857999"/>
              <a:gd name="connsiteX2" fmla="*/ 2162517 w 2971800"/>
              <a:gd name="connsiteY2" fmla="*/ 6432286 h 6857999"/>
              <a:gd name="connsiteX3" fmla="*/ 2202005 w 2971800"/>
              <a:gd name="connsiteY3" fmla="*/ 6392624 h 6857999"/>
              <a:gd name="connsiteX4" fmla="*/ 2162517 w 2971800"/>
              <a:gd name="connsiteY4" fmla="*/ 6352962 h 6857999"/>
              <a:gd name="connsiteX5" fmla="*/ 2160034 w 2971800"/>
              <a:gd name="connsiteY5" fmla="*/ 6250328 h 6857999"/>
              <a:gd name="connsiteX6" fmla="*/ 2055457 w 2971800"/>
              <a:gd name="connsiteY6" fmla="*/ 6293857 h 6857999"/>
              <a:gd name="connsiteX7" fmla="*/ 2011350 w 2971800"/>
              <a:gd name="connsiteY7" fmla="*/ 6397328 h 6857999"/>
              <a:gd name="connsiteX8" fmla="*/ 2111659 w 2971800"/>
              <a:gd name="connsiteY8" fmla="*/ 6534337 h 6857999"/>
              <a:gd name="connsiteX9" fmla="*/ 2142249 w 2971800"/>
              <a:gd name="connsiteY9" fmla="*/ 6485813 h 6857999"/>
              <a:gd name="connsiteX10" fmla="*/ 2068263 w 2971800"/>
              <a:gd name="connsiteY10" fmla="*/ 6396614 h 6857999"/>
              <a:gd name="connsiteX11" fmla="*/ 2161457 w 2971800"/>
              <a:gd name="connsiteY11" fmla="*/ 6304561 h 6857999"/>
              <a:gd name="connsiteX12" fmla="*/ 2256786 w 2971800"/>
              <a:gd name="connsiteY12" fmla="*/ 6394473 h 6857999"/>
              <a:gd name="connsiteX13" fmla="*/ 2232598 w 2971800"/>
              <a:gd name="connsiteY13" fmla="*/ 6463691 h 6857999"/>
              <a:gd name="connsiteX14" fmla="*/ 2231886 w 2971800"/>
              <a:gd name="connsiteY14" fmla="*/ 6463691 h 6857999"/>
              <a:gd name="connsiteX15" fmla="*/ 2231886 w 2971800"/>
              <a:gd name="connsiteY15" fmla="*/ 6464405 h 6857999"/>
              <a:gd name="connsiteX16" fmla="*/ 2131578 w 2971800"/>
              <a:gd name="connsiteY16" fmla="*/ 6613545 h 6857999"/>
              <a:gd name="connsiteX17" fmla="*/ 2183511 w 2971800"/>
              <a:gd name="connsiteY17" fmla="*/ 6613545 h 6857999"/>
              <a:gd name="connsiteX18" fmla="*/ 2206987 w 2971800"/>
              <a:gd name="connsiteY18" fmla="*/ 6600701 h 6857999"/>
              <a:gd name="connsiteX19" fmla="*/ 2261766 w 2971800"/>
              <a:gd name="connsiteY19" fmla="*/ 6511502 h 6857999"/>
              <a:gd name="connsiteX20" fmla="*/ 2272437 w 2971800"/>
              <a:gd name="connsiteY20" fmla="*/ 6495089 h 6857999"/>
              <a:gd name="connsiteX21" fmla="*/ 2312987 w 2971800"/>
              <a:gd name="connsiteY21" fmla="*/ 6393046 h 6857999"/>
              <a:gd name="connsiteX22" fmla="*/ 2266034 w 2971800"/>
              <a:gd name="connsiteY22" fmla="*/ 6289576 h 6857999"/>
              <a:gd name="connsiteX23" fmla="*/ 2160034 w 2971800"/>
              <a:gd name="connsiteY23" fmla="*/ 6250328 h 6857999"/>
              <a:gd name="connsiteX24" fmla="*/ 0 w 2971800"/>
              <a:gd name="connsiteY24" fmla="*/ 0 h 6857999"/>
              <a:gd name="connsiteX25" fmla="*/ 2971800 w 2971800"/>
              <a:gd name="connsiteY25" fmla="*/ 0 h 6857999"/>
              <a:gd name="connsiteX26" fmla="*/ 2971800 w 2971800"/>
              <a:gd name="connsiteY26" fmla="*/ 6857999 h 6857999"/>
              <a:gd name="connsiteX27" fmla="*/ 0 w 2971800"/>
              <a:gd name="connsiteY2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1800" h="6857999">
                <a:moveTo>
                  <a:pt x="2162517" y="6352962"/>
                </a:moveTo>
                <a:cubicBezTo>
                  <a:pt x="2140708" y="6352962"/>
                  <a:pt x="2123029" y="6370719"/>
                  <a:pt x="2123029" y="6392624"/>
                </a:cubicBezTo>
                <a:cubicBezTo>
                  <a:pt x="2123029" y="6414529"/>
                  <a:pt x="2140708" y="6432286"/>
                  <a:pt x="2162517" y="6432286"/>
                </a:cubicBezTo>
                <a:cubicBezTo>
                  <a:pt x="2184326" y="6432286"/>
                  <a:pt x="2202005" y="6414529"/>
                  <a:pt x="2202005" y="6392624"/>
                </a:cubicBezTo>
                <a:cubicBezTo>
                  <a:pt x="2202005" y="6370719"/>
                  <a:pt x="2184326" y="6352962"/>
                  <a:pt x="2162517" y="6352962"/>
                </a:cubicBezTo>
                <a:close/>
                <a:moveTo>
                  <a:pt x="2160034" y="6250328"/>
                </a:moveTo>
                <a:cubicBezTo>
                  <a:pt x="2120907" y="6250328"/>
                  <a:pt x="2083202" y="6266027"/>
                  <a:pt x="2055457" y="6293857"/>
                </a:cubicBezTo>
                <a:cubicBezTo>
                  <a:pt x="2027001" y="6321687"/>
                  <a:pt x="2011350" y="6358794"/>
                  <a:pt x="2011350" y="6397328"/>
                </a:cubicBezTo>
                <a:cubicBezTo>
                  <a:pt x="2011350" y="6461551"/>
                  <a:pt x="2051189" y="6515783"/>
                  <a:pt x="2111659" y="6534337"/>
                </a:cubicBezTo>
                <a:cubicBezTo>
                  <a:pt x="2142249" y="6485813"/>
                  <a:pt x="2142249" y="6485813"/>
                  <a:pt x="2142249" y="6485813"/>
                </a:cubicBezTo>
                <a:cubicBezTo>
                  <a:pt x="2099565" y="6477963"/>
                  <a:pt x="2068263" y="6441570"/>
                  <a:pt x="2068263" y="6396614"/>
                </a:cubicBezTo>
                <a:cubicBezTo>
                  <a:pt x="2068263" y="6345949"/>
                  <a:pt x="2109524" y="6304561"/>
                  <a:pt x="2161457" y="6304561"/>
                </a:cubicBezTo>
                <a:cubicBezTo>
                  <a:pt x="2208410" y="6304561"/>
                  <a:pt x="2256786" y="6338100"/>
                  <a:pt x="2256786" y="6394473"/>
                </a:cubicBezTo>
                <a:cubicBezTo>
                  <a:pt x="2256786" y="6420876"/>
                  <a:pt x="2243980" y="6443711"/>
                  <a:pt x="2232598" y="6463691"/>
                </a:cubicBezTo>
                <a:cubicBezTo>
                  <a:pt x="2231886" y="6463691"/>
                  <a:pt x="2231886" y="6463691"/>
                  <a:pt x="2231886" y="6463691"/>
                </a:cubicBezTo>
                <a:cubicBezTo>
                  <a:pt x="2231886" y="6464405"/>
                  <a:pt x="2231886" y="6464405"/>
                  <a:pt x="2231886" y="6464405"/>
                </a:cubicBezTo>
                <a:cubicBezTo>
                  <a:pt x="2131578" y="6613545"/>
                  <a:pt x="2131578" y="6613545"/>
                  <a:pt x="2131578" y="6613545"/>
                </a:cubicBezTo>
                <a:cubicBezTo>
                  <a:pt x="2183511" y="6613545"/>
                  <a:pt x="2183511" y="6613545"/>
                  <a:pt x="2183511" y="6613545"/>
                </a:cubicBezTo>
                <a:cubicBezTo>
                  <a:pt x="2192759" y="6613545"/>
                  <a:pt x="2202007" y="6608550"/>
                  <a:pt x="2206987" y="6600701"/>
                </a:cubicBezTo>
                <a:cubicBezTo>
                  <a:pt x="2261766" y="6511502"/>
                  <a:pt x="2261766" y="6511502"/>
                  <a:pt x="2261766" y="6511502"/>
                </a:cubicBezTo>
                <a:cubicBezTo>
                  <a:pt x="2265323" y="6505793"/>
                  <a:pt x="2268880" y="6500085"/>
                  <a:pt x="2272437" y="6495089"/>
                </a:cubicBezTo>
                <a:cubicBezTo>
                  <a:pt x="2292356" y="6462264"/>
                  <a:pt x="2312987" y="6428012"/>
                  <a:pt x="2312987" y="6393046"/>
                </a:cubicBezTo>
                <a:cubicBezTo>
                  <a:pt x="2312987" y="6340954"/>
                  <a:pt x="2287376" y="6308129"/>
                  <a:pt x="2266034" y="6289576"/>
                </a:cubicBezTo>
                <a:cubicBezTo>
                  <a:pt x="2238289" y="6264600"/>
                  <a:pt x="2199162" y="6250328"/>
                  <a:pt x="2160034" y="6250328"/>
                </a:cubicBezTo>
                <a:close/>
                <a:moveTo>
                  <a:pt x="0" y="0"/>
                </a:moveTo>
                <a:lnTo>
                  <a:pt x="2971800" y="0"/>
                </a:lnTo>
                <a:lnTo>
                  <a:pt x="2971800" y="6857999"/>
                </a:lnTo>
                <a:lnTo>
                  <a:pt x="0" y="6857999"/>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1" name="Group 20"/>
          <p:cNvGrpSpPr/>
          <p:nvPr userDrawn="1"/>
        </p:nvGrpSpPr>
        <p:grpSpPr>
          <a:xfrm>
            <a:off x="12263437" y="3542534"/>
            <a:ext cx="3681703" cy="2424674"/>
            <a:chOff x="12263437" y="3542534"/>
            <a:chExt cx="3681703" cy="2424674"/>
          </a:xfrm>
        </p:grpSpPr>
        <p:sp>
          <p:nvSpPr>
            <p:cNvPr id="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3" name="Rectangle 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475486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With Image Right With Border">
    <p:spTree>
      <p:nvGrpSpPr>
        <p:cNvPr id="1" name=""/>
        <p:cNvGrpSpPr/>
        <p:nvPr/>
      </p:nvGrpSpPr>
      <p:grpSpPr>
        <a:xfrm>
          <a:off x="0" y="0"/>
          <a:ext cx="0" cy="0"/>
          <a:chOff x="0" y="0"/>
          <a:chExt cx="0" cy="0"/>
        </a:xfrm>
      </p:grpSpPr>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9220200" y="333375"/>
            <a:ext cx="2636838"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US"/>
              <a:t>Title of this presentation (Footer Text)</a:t>
            </a:r>
            <a:endParaRPr lang="nl-NL"/>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0" y="1"/>
            <a:ext cx="2971799" cy="68580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12" name="Slide Number Placeholder 6"/>
          <p:cNvSpPr>
            <a:spLocks noGrp="1"/>
          </p:cNvSpPr>
          <p:nvPr>
            <p:ph type="sldNum" sz="quarter" idx="18"/>
          </p:nvPr>
        </p:nvSpPr>
        <p:spPr>
          <a:xfrm>
            <a:off x="3251202" y="6372229"/>
            <a:ext cx="272256" cy="188119"/>
          </a:xfrm>
        </p:spPr>
        <p:txBody>
          <a:bodyPr/>
          <a:lstStyle/>
          <a:p>
            <a:fld id="{DDD2A080-DA64-4F5C-9131-47EB793B4410}" type="slidenum">
              <a:rPr lang="en-GB" noProof="0" smtClean="0"/>
              <a:pPr/>
              <a:t>‹#›</a:t>
            </a:fld>
            <a:endParaRPr lang="en-GB" noProof="0"/>
          </a:p>
        </p:txBody>
      </p:sp>
      <p:sp>
        <p:nvSpPr>
          <p:cNvPr id="13" name="Footer Placeholder 34"/>
          <p:cNvSpPr>
            <a:spLocks noGrp="1"/>
          </p:cNvSpPr>
          <p:nvPr>
            <p:ph type="ftr" sz="quarter" idx="3"/>
          </p:nvPr>
        </p:nvSpPr>
        <p:spPr>
          <a:xfrm>
            <a:off x="3573522"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58021919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334962" y="333375"/>
            <a:ext cx="2636837"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image Slide">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bwMode="auto">
          <a:xfrm>
            <a:off x="0" y="1"/>
            <a:ext cx="12192000" cy="60198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209624454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19" name="Group 18"/>
          <p:cNvGrpSpPr/>
          <p:nvPr userDrawn="1"/>
        </p:nvGrpSpPr>
        <p:grpSpPr>
          <a:xfrm>
            <a:off x="994275" y="1309688"/>
            <a:ext cx="2975834" cy="1256727"/>
            <a:chOff x="12638090" y="1376363"/>
            <a:chExt cx="3984627" cy="1682751"/>
          </a:xfrm>
          <a:solidFill>
            <a:schemeClr val="bg1"/>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1"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bg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spTree>
    <p:extLst>
      <p:ext uri="{BB962C8B-B14F-4D97-AF65-F5344CB8AC3E}">
        <p14:creationId xmlns:p14="http://schemas.microsoft.com/office/powerpoint/2010/main" val="80177807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Blu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grpSp>
        <p:nvGrpSpPr>
          <p:cNvPr id="52" name="Group 51"/>
          <p:cNvGrpSpPr/>
          <p:nvPr userDrawn="1"/>
        </p:nvGrpSpPr>
        <p:grpSpPr>
          <a:xfrm>
            <a:off x="11231550" y="6250328"/>
            <a:ext cx="301637" cy="363217"/>
            <a:chOff x="10789528" y="6237520"/>
            <a:chExt cx="312274" cy="376026"/>
          </a:xfrm>
        </p:grpSpPr>
        <p:sp>
          <p:nvSpPr>
            <p:cNvPr id="53"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4"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5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57"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2 LINES OF TEXT</a:t>
            </a:r>
          </a:p>
        </p:txBody>
      </p:sp>
      <p:grpSp>
        <p:nvGrpSpPr>
          <p:cNvPr id="58" name="Group 57"/>
          <p:cNvGrpSpPr/>
          <p:nvPr userDrawn="1"/>
        </p:nvGrpSpPr>
        <p:grpSpPr>
          <a:xfrm>
            <a:off x="-3101340" y="515833"/>
            <a:ext cx="3018790" cy="744137"/>
            <a:chOff x="-460208" y="515833"/>
            <a:chExt cx="377657" cy="744137"/>
          </a:xfrm>
        </p:grpSpPr>
        <p:cxnSp>
          <p:nvCxnSpPr>
            <p:cNvPr id="59" name="Straight Connector 5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5" name="Rectangle 64"/>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US" sz="1200" b="1">
                <a:solidFill>
                  <a:schemeClr val="tx1"/>
                </a:solidFill>
                <a:latin typeface="+mj-lt"/>
              </a:rPr>
              <a:t>INSERT IMAGE VIA</a:t>
            </a:r>
          </a:p>
          <a:p>
            <a:pPr algn="l"/>
            <a:r>
              <a:rPr lang="en-US" sz="1100" b="0">
                <a:solidFill>
                  <a:schemeClr val="tx1"/>
                </a:solidFill>
              </a:rPr>
              <a:t>Go to TAB </a:t>
            </a:r>
            <a:r>
              <a:rPr lang="en-US" sz="1100" b="1">
                <a:solidFill>
                  <a:schemeClr val="tx1"/>
                </a:solidFill>
              </a:rPr>
              <a:t>“Design” </a:t>
            </a:r>
            <a:r>
              <a:rPr lang="en-US" sz="1100" b="0">
                <a:solidFill>
                  <a:schemeClr val="tx1"/>
                </a:solidFill>
              </a:rPr>
              <a:t>&gt;</a:t>
            </a:r>
          </a:p>
          <a:p>
            <a:pPr algn="l"/>
            <a:r>
              <a:rPr lang="en-US" sz="1100" b="0">
                <a:solidFill>
                  <a:schemeClr val="tx1"/>
                </a:solidFill>
              </a:rPr>
              <a:t>Click </a:t>
            </a:r>
            <a:r>
              <a:rPr lang="en-US" sz="1100" b="1">
                <a:solidFill>
                  <a:schemeClr val="tx1"/>
                </a:solidFill>
              </a:rPr>
              <a:t>Format Background </a:t>
            </a:r>
            <a:r>
              <a:rPr lang="en-US" sz="1100" b="0">
                <a:solidFill>
                  <a:schemeClr val="tx1"/>
                </a:solidFill>
              </a:rPr>
              <a:t>&gt; </a:t>
            </a:r>
            <a:br>
              <a:rPr lang="en-US" sz="1100" b="0">
                <a:solidFill>
                  <a:schemeClr val="tx1"/>
                </a:solidFill>
              </a:rPr>
            </a:br>
            <a:r>
              <a:rPr lang="en-US" sz="1100" b="0">
                <a:solidFill>
                  <a:schemeClr val="tx1"/>
                </a:solidFill>
              </a:rPr>
              <a:t>Now click </a:t>
            </a:r>
            <a:r>
              <a:rPr lang="en-US" sz="1100" b="1">
                <a:solidFill>
                  <a:schemeClr val="tx1"/>
                </a:solidFill>
              </a:rPr>
              <a:t>Picture</a:t>
            </a:r>
            <a:r>
              <a:rPr lang="en-US" sz="1100" b="1" baseline="0">
                <a:solidFill>
                  <a:schemeClr val="tx1"/>
                </a:solidFill>
              </a:rPr>
              <a:t> or texture fill </a:t>
            </a:r>
            <a:r>
              <a:rPr lang="en-US" sz="1100" b="0" baseline="0">
                <a:solidFill>
                  <a:schemeClr val="tx1"/>
                </a:solidFill>
              </a:rPr>
              <a:t>&gt;</a:t>
            </a:r>
          </a:p>
          <a:p>
            <a:pPr algn="l"/>
            <a:r>
              <a:rPr lang="en-US" sz="1100" b="0" i="0" baseline="0">
                <a:solidFill>
                  <a:schemeClr val="tx1"/>
                </a:solidFill>
              </a:rPr>
              <a:t>Click </a:t>
            </a:r>
            <a:r>
              <a:rPr lang="en-US" sz="1100" b="1" i="0" baseline="0">
                <a:solidFill>
                  <a:schemeClr val="tx1"/>
                </a:solidFill>
              </a:rPr>
              <a:t>“File” </a:t>
            </a:r>
            <a:r>
              <a:rPr lang="en-US" sz="1100" b="0" i="0" baseline="0">
                <a:solidFill>
                  <a:schemeClr val="tx1"/>
                </a:solidFill>
              </a:rPr>
              <a:t>to browse to </a:t>
            </a:r>
            <a:r>
              <a:rPr lang="en-US" sz="1100" b="0" baseline="0">
                <a:solidFill>
                  <a:schemeClr val="tx1"/>
                </a:solidFill>
              </a:rPr>
              <a:t>your image</a:t>
            </a:r>
          </a:p>
          <a:p>
            <a:pPr algn="l"/>
            <a:r>
              <a:rPr lang="en-US" sz="1100" b="0" baseline="0">
                <a:solidFill>
                  <a:schemeClr val="tx1"/>
                </a:solidFill>
              </a:rPr>
              <a:t>Make sure </a:t>
            </a:r>
            <a:r>
              <a:rPr lang="en-US" sz="1100" b="1" i="0" baseline="0">
                <a:solidFill>
                  <a:schemeClr val="tx1"/>
                </a:solidFill>
              </a:rPr>
              <a:t>“Tile picture as texture”  </a:t>
            </a:r>
            <a:r>
              <a:rPr lang="en-US" sz="1100" b="0" baseline="0">
                <a:solidFill>
                  <a:schemeClr val="tx1"/>
                </a:solidFill>
              </a:rPr>
              <a:t>is ticked</a:t>
            </a:r>
            <a:endParaRPr lang="en-US" sz="1100" b="0">
              <a:solidFill>
                <a:schemeClr val="tx1"/>
              </a:solidFill>
            </a:endParaRPr>
          </a:p>
        </p:txBody>
      </p:sp>
      <p:cxnSp>
        <p:nvCxnSpPr>
          <p:cNvPr id="69" name="Straight Connector 68"/>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110"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111" name="Group 110"/>
          <p:cNvGrpSpPr/>
          <p:nvPr userDrawn="1"/>
        </p:nvGrpSpPr>
        <p:grpSpPr>
          <a:xfrm>
            <a:off x="12266222" y="6019797"/>
            <a:ext cx="3678917" cy="834408"/>
            <a:chOff x="-460208" y="425562"/>
            <a:chExt cx="377657" cy="834408"/>
          </a:xfrm>
        </p:grpSpPr>
        <p:cxnSp>
          <p:nvCxnSpPr>
            <p:cNvPr id="112" name="Straight Connector 111"/>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14" name="Group 113"/>
          <p:cNvGrpSpPr/>
          <p:nvPr userDrawn="1"/>
        </p:nvGrpSpPr>
        <p:grpSpPr>
          <a:xfrm>
            <a:off x="12263438" y="0"/>
            <a:ext cx="3681702" cy="3436620"/>
            <a:chOff x="12263438" y="0"/>
            <a:chExt cx="3681702" cy="3436620"/>
          </a:xfrm>
        </p:grpSpPr>
        <p:sp>
          <p:nvSpPr>
            <p:cNvPr id="115"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6"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7"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8"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9"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20"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21"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23"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5"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6"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7"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8"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9"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30"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1"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32"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3"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4"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5" name="Rectangle 134"/>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6" name="Rectangle 135"/>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7" name="Rectangle 136"/>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8" name="Rectangle 137"/>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9" name="Rectangle 138"/>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40"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1"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42"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4" name="Rectangle 143"/>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5" name="Rectangle 144"/>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6"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7"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66"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67" name="Group 66"/>
          <p:cNvGrpSpPr/>
          <p:nvPr userDrawn="1"/>
        </p:nvGrpSpPr>
        <p:grpSpPr>
          <a:xfrm>
            <a:off x="-3101342" y="6019797"/>
            <a:ext cx="3018791" cy="834408"/>
            <a:chOff x="-460208" y="425562"/>
            <a:chExt cx="377657" cy="834408"/>
          </a:xfrm>
        </p:grpSpPr>
        <p:cxnSp>
          <p:nvCxnSpPr>
            <p:cNvPr id="68" name="Straight Connector 67"/>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70" name="Straight Connector 6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9752785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Whi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GB" noProof="0"/>
          </a:p>
        </p:txBody>
      </p:sp>
      <p:grpSp>
        <p:nvGrpSpPr>
          <p:cNvPr id="46" name="Group 45"/>
          <p:cNvGrpSpPr/>
          <p:nvPr userDrawn="1"/>
        </p:nvGrpSpPr>
        <p:grpSpPr>
          <a:xfrm>
            <a:off x="11231550" y="6250328"/>
            <a:ext cx="301637" cy="363217"/>
            <a:chOff x="10789528" y="6237520"/>
            <a:chExt cx="312274" cy="376026"/>
          </a:xfrm>
          <a:solidFill>
            <a:schemeClr val="bg1"/>
          </a:solidFill>
        </p:grpSpPr>
        <p:sp>
          <p:nvSpPr>
            <p:cNvPr id="47"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8" name="Oval 6"/>
            <p:cNvSpPr>
              <a:spLocks noChangeArrowheads="1"/>
            </p:cNvSpPr>
            <p:nvPr userDrawn="1"/>
          </p:nvSpPr>
          <p:spPr bwMode="auto">
            <a:xfrm>
              <a:off x="10905145" y="6343773"/>
              <a:ext cx="81760" cy="821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4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
        <p:nvSpPr>
          <p:cNvPr id="5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bg1"/>
                </a:solidFill>
              </a:defRPr>
            </a:lvl1pPr>
          </a:lstStyle>
          <a:p>
            <a:r>
              <a:rPr lang="en-GB" noProof="0"/>
              <a:t>Title of this presentation (Footer Text)</a:t>
            </a:r>
          </a:p>
        </p:txBody>
      </p:sp>
      <p:sp>
        <p:nvSpPr>
          <p:cNvPr id="51"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TITLE HERE NOT MORE THAN 2 LINES OF TEXT</a:t>
            </a:r>
          </a:p>
        </p:txBody>
      </p:sp>
      <p:grpSp>
        <p:nvGrpSpPr>
          <p:cNvPr id="52" name="Group 51"/>
          <p:cNvGrpSpPr/>
          <p:nvPr userDrawn="1"/>
        </p:nvGrpSpPr>
        <p:grpSpPr>
          <a:xfrm>
            <a:off x="-3101340" y="515833"/>
            <a:ext cx="3018790" cy="744137"/>
            <a:chOff x="-460208" y="515833"/>
            <a:chExt cx="377657" cy="744137"/>
          </a:xfrm>
        </p:grpSpPr>
        <p:cxnSp>
          <p:nvCxnSpPr>
            <p:cNvPr id="53" name="Straight Connector 5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4" name="Straight Connector 53"/>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9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98" name="Group 97"/>
          <p:cNvGrpSpPr/>
          <p:nvPr userDrawn="1"/>
        </p:nvGrpSpPr>
        <p:grpSpPr>
          <a:xfrm>
            <a:off x="12266222" y="6019797"/>
            <a:ext cx="3678917" cy="834408"/>
            <a:chOff x="-460208" y="425562"/>
            <a:chExt cx="377657" cy="834408"/>
          </a:xfrm>
        </p:grpSpPr>
        <p:cxnSp>
          <p:nvCxnSpPr>
            <p:cNvPr id="99" name="Straight Connector 9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0" name="Straight Connector 9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8" y="0"/>
            <a:ext cx="3681702" cy="3436620"/>
            <a:chOff x="12263438" y="0"/>
            <a:chExt cx="3681702" cy="3436620"/>
          </a:xfrm>
        </p:grpSpPr>
        <p:sp>
          <p:nvSpPr>
            <p:cNvPr id="10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0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0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1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1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1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2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22" name="Rectangle 12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24" name="Rectangle 12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5" name="Rectangle 12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6" name="Rectangle 12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31" name="Rectangle 13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3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59"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60" name="Group 59"/>
          <p:cNvGrpSpPr/>
          <p:nvPr userDrawn="1"/>
        </p:nvGrpSpPr>
        <p:grpSpPr>
          <a:xfrm>
            <a:off x="-3101342" y="6019797"/>
            <a:ext cx="3018791" cy="834408"/>
            <a:chOff x="-460208" y="425562"/>
            <a:chExt cx="377657" cy="834408"/>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192506901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20066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spTree>
    <p:extLst>
      <p:ext uri="{BB962C8B-B14F-4D97-AF65-F5344CB8AC3E}">
        <p14:creationId xmlns:p14="http://schemas.microsoft.com/office/powerpoint/2010/main" val="288119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9" name="Text Placeholder 5"/>
          <p:cNvSpPr>
            <a:spLocks noGrp="1"/>
          </p:cNvSpPr>
          <p:nvPr>
            <p:ph type="body" sz="quarter" idx="12" hasCustomPrompt="1"/>
          </p:nvPr>
        </p:nvSpPr>
        <p:spPr>
          <a:xfrm>
            <a:off x="658814" y="1544638"/>
            <a:ext cx="10863260" cy="4475162"/>
          </a:xfrm>
        </p:spPr>
        <p:txBody>
          <a:bodyPr/>
          <a:lstStyle>
            <a:lvl1pPr>
              <a:lnSpc>
                <a:spcPct val="80000"/>
              </a:lnSpc>
              <a:defRPr sz="1300">
                <a:solidFill>
                  <a:schemeClr val="tx1"/>
                </a:solidFill>
                <a:latin typeface="+mn-lt"/>
              </a:defRPr>
            </a:lvl1pPr>
          </a:lstStyle>
          <a:p>
            <a:pPr lvl="0"/>
            <a:r>
              <a:rPr lang="en-GB" noProof="0"/>
              <a:t>Edit Disclaimer text styles</a:t>
            </a:r>
          </a:p>
        </p:txBody>
      </p:sp>
    </p:spTree>
    <p:extLst>
      <p:ext uri="{BB962C8B-B14F-4D97-AF65-F5344CB8AC3E}">
        <p14:creationId xmlns:p14="http://schemas.microsoft.com/office/powerpoint/2010/main" val="198737646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Video with title and footer">
    <p:spTree>
      <p:nvGrpSpPr>
        <p:cNvPr id="1" name=""/>
        <p:cNvGrpSpPr/>
        <p:nvPr/>
      </p:nvGrpSpPr>
      <p:grpSpPr>
        <a:xfrm>
          <a:off x="0" y="0"/>
          <a:ext cx="0" cy="0"/>
          <a:chOff x="0" y="0"/>
          <a:chExt cx="0" cy="0"/>
        </a:xfrm>
      </p:grpSpPr>
      <p:sp>
        <p:nvSpPr>
          <p:cNvPr id="2" name="Rectangle 1"/>
          <p:cNvSpPr/>
          <p:nvPr userDrawn="1"/>
        </p:nvSpPr>
        <p:spPr>
          <a:xfrm>
            <a:off x="0" y="1534250"/>
            <a:ext cx="12192000" cy="448554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8" name="Media Placeholder 7"/>
          <p:cNvSpPr>
            <a:spLocks noGrp="1"/>
          </p:cNvSpPr>
          <p:nvPr>
            <p:ph type="media" sz="quarter" idx="16" hasCustomPrompt="1"/>
          </p:nvPr>
        </p:nvSpPr>
        <p:spPr>
          <a:xfrm>
            <a:off x="0" y="1534250"/>
            <a:ext cx="12192000" cy="4485551"/>
          </a:xfrm>
          <a:solidFill>
            <a:schemeClr val="tx1"/>
          </a:solidFill>
        </p:spPr>
        <p:txBody>
          <a:bodyPr rIns="648000" anchor="ctr"/>
          <a:lstStyle>
            <a:lvl1pPr algn="r">
              <a:defRPr>
                <a:solidFill>
                  <a:schemeClr val="bg1"/>
                </a:solidFill>
              </a:defRPr>
            </a:lvl1pPr>
          </a:lstStyle>
          <a:p>
            <a:r>
              <a:rPr lang="nl-NL"/>
              <a:t>Click on icon left </a:t>
            </a:r>
            <a:br>
              <a:rPr lang="nl-NL"/>
            </a:br>
            <a:r>
              <a:rPr lang="nl-NL"/>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
        <p:nvSpPr>
          <p:cNvPr id="92" name="Title 1"/>
          <p:cNvSpPr>
            <a:spLocks noGrp="1"/>
          </p:cNvSpPr>
          <p:nvPr>
            <p:ph type="title"/>
          </p:nvPr>
        </p:nvSpPr>
        <p:spPr>
          <a:xfrm>
            <a:off x="658813" y="515833"/>
            <a:ext cx="10863261" cy="854075"/>
          </a:xfrm>
        </p:spPr>
        <p:txBody>
          <a:bodyPr/>
          <a:lstStyle/>
          <a:p>
            <a:r>
              <a:rPr lang="en-US" noProof="0"/>
              <a:t>Click to edit Master title style</a:t>
            </a:r>
            <a:endParaRPr lang="en-GB" noProof="0"/>
          </a:p>
        </p:txBody>
      </p:sp>
    </p:spTree>
    <p:extLst>
      <p:ext uri="{BB962C8B-B14F-4D97-AF65-F5344CB8AC3E}">
        <p14:creationId xmlns:p14="http://schemas.microsoft.com/office/powerpoint/2010/main" val="23408861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Video with footer">
    <p:spTree>
      <p:nvGrpSpPr>
        <p:cNvPr id="1" name=""/>
        <p:cNvGrpSpPr/>
        <p:nvPr/>
      </p:nvGrpSpPr>
      <p:grpSpPr>
        <a:xfrm>
          <a:off x="0" y="0"/>
          <a:ext cx="0" cy="0"/>
          <a:chOff x="0" y="0"/>
          <a:chExt cx="0" cy="0"/>
        </a:xfrm>
      </p:grpSpPr>
      <p:sp>
        <p:nvSpPr>
          <p:cNvPr id="92" name="Rectangle 91"/>
          <p:cNvSpPr/>
          <p:nvPr userDrawn="1"/>
        </p:nvSpPr>
        <p:spPr>
          <a:xfrm>
            <a:off x="0" y="-17600"/>
            <a:ext cx="12192000" cy="603739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8" name="Media Placeholder 7"/>
          <p:cNvSpPr>
            <a:spLocks noGrp="1"/>
          </p:cNvSpPr>
          <p:nvPr>
            <p:ph type="media" sz="quarter" idx="16" hasCustomPrompt="1"/>
          </p:nvPr>
        </p:nvSpPr>
        <p:spPr>
          <a:xfrm>
            <a:off x="0" y="-8800"/>
            <a:ext cx="12192000" cy="6028601"/>
          </a:xfrm>
          <a:solidFill>
            <a:schemeClr val="tx1"/>
          </a:solidFill>
        </p:spPr>
        <p:txBody>
          <a:bodyPr rIns="648000" anchor="ctr"/>
          <a:lstStyle>
            <a:lvl1pPr algn="r">
              <a:defRPr>
                <a:solidFill>
                  <a:schemeClr val="bg1"/>
                </a:solidFill>
              </a:defRPr>
            </a:lvl1pPr>
          </a:lstStyle>
          <a:p>
            <a:r>
              <a:rPr lang="nl-NL"/>
              <a:t>Click on icon left </a:t>
            </a:r>
            <a:br>
              <a:rPr lang="nl-NL"/>
            </a:br>
            <a:r>
              <a:rPr lang="nl-NL"/>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FOOTER </a:t>
            </a:r>
            <a:br>
              <a:rPr kumimoji="0" lang="en-GB" altLang="en-US" sz="1200" b="1" i="0" u="none" strike="noStrike" kern="0" cap="none" spc="0" normalizeH="0" baseline="0" noProof="0">
                <a:ln>
                  <a:noFill/>
                </a:ln>
                <a:solidFill>
                  <a:schemeClr val="tx1"/>
                </a:solidFill>
                <a:effectLst/>
                <a:uLnTx/>
                <a:uFillTx/>
                <a:latin typeface="+mj-lt"/>
              </a:rPr>
            </a:br>
            <a:r>
              <a:rPr kumimoji="0" lang="en-GB" altLang="en-US" sz="1050" b="0" i="0" u="none" strike="noStrike" kern="0" cap="none" spc="0" normalizeH="0" baseline="0" noProof="0">
                <a:ln>
                  <a:noFill/>
                </a:ln>
                <a:solidFill>
                  <a:schemeClr val="tx1"/>
                </a:solidFill>
                <a:effectLst/>
                <a:uLnTx/>
                <a:uFillTx/>
                <a:latin typeface="+mn-lt"/>
              </a:rPr>
              <a:t>- Go to tab </a:t>
            </a:r>
            <a:r>
              <a:rPr kumimoji="0" lang="en-GB" altLang="en-US" sz="1050" b="1" i="0" u="none" strike="noStrike" kern="0" cap="none" spc="0" normalizeH="0" baseline="0" noProof="0">
                <a:ln>
                  <a:noFill/>
                </a:ln>
                <a:solidFill>
                  <a:schemeClr val="tx1"/>
                </a:solidFill>
                <a:effectLst/>
                <a:uLnTx/>
                <a:uFillTx/>
                <a:latin typeface="+mn-lt"/>
              </a:rPr>
              <a:t>“insert”</a:t>
            </a:r>
            <a:r>
              <a:rPr kumimoji="0" lang="en-GB" altLang="en-US" sz="1050" b="0" i="0" u="none" strike="noStrike" kern="0" cap="none" spc="0" normalizeH="0" baseline="0" noProof="0">
                <a:ln>
                  <a:noFill/>
                </a:ln>
                <a:solidFill>
                  <a:schemeClr val="tx1"/>
                </a:solidFill>
                <a:effectLst/>
                <a:uLnTx/>
                <a:uFillTx/>
                <a:latin typeface="+mn-lt"/>
              </a:rPr>
              <a:t> </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Select </a:t>
            </a:r>
            <a:r>
              <a:rPr kumimoji="0" lang="en-GB" altLang="en-US" sz="1050" b="1" i="0" u="none" strike="noStrike" kern="0" cap="none" spc="0" normalizeH="0" baseline="0" noProof="0">
                <a:ln>
                  <a:noFill/>
                </a:ln>
                <a:solidFill>
                  <a:schemeClr val="tx1"/>
                </a:solidFill>
                <a:effectLst/>
                <a:uLnTx/>
                <a:uFillTx/>
                <a:latin typeface="+mn-lt"/>
              </a:rPr>
              <a:t>“header &amp; footer”</a:t>
            </a:r>
            <a:br>
              <a:rPr kumimoji="0" lang="en-GB" altLang="en-US" sz="1050" b="0" i="0" u="none" strike="noStrike" kern="0" cap="none" spc="0" normalizeH="0" baseline="0" noProof="0">
                <a:ln>
                  <a:noFill/>
                </a:ln>
                <a:solidFill>
                  <a:schemeClr val="tx1"/>
                </a:solidFill>
                <a:effectLst/>
                <a:uLnTx/>
                <a:uFillTx/>
                <a:latin typeface="+mn-lt"/>
              </a:rPr>
            </a:br>
            <a:r>
              <a:rPr kumimoji="0" lang="en-GB" altLang="en-US" sz="1050" b="0" i="0" u="none" strike="noStrike" kern="0" cap="none" spc="0" normalizeH="0" baseline="0" noProof="0">
                <a:ln>
                  <a:noFill/>
                </a:ln>
                <a:solidFill>
                  <a:schemeClr val="tx1"/>
                </a:solidFill>
                <a:effectLst/>
                <a:uLnTx/>
                <a:uFillTx/>
                <a:latin typeface="+mn-lt"/>
              </a:rPr>
              <a:t>- Insert your text and click </a:t>
            </a:r>
            <a:r>
              <a:rPr kumimoji="0" lang="en-GB" altLang="en-US" sz="1050" b="1" i="0" u="none" strike="noStrike" kern="0" cap="none" spc="0" normalizeH="0" baseline="0" noProof="0">
                <a:ln>
                  <a:noFill/>
                </a:ln>
                <a:solidFill>
                  <a:schemeClr val="tx1"/>
                </a:solidFill>
                <a:effectLst/>
                <a:uLnTx/>
                <a:uFillTx/>
                <a:latin typeface="+mn-lt"/>
              </a:rPr>
              <a:t>‘Apply to all’</a:t>
            </a:r>
            <a:endParaRPr kumimoji="0" lang="en-GB" altLang="en-US" sz="1200" b="1" i="0" u="none" strike="noStrike" kern="0" cap="none" spc="0" normalizeH="0" baseline="0" noProof="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1528555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with blue logo">
    <p:spTree>
      <p:nvGrpSpPr>
        <p:cNvPr id="1" name=""/>
        <p:cNvGrpSpPr/>
        <p:nvPr/>
      </p:nvGrpSpPr>
      <p:grpSpPr>
        <a:xfrm>
          <a:off x="0" y="0"/>
          <a:ext cx="0" cy="0"/>
          <a:chOff x="0" y="0"/>
          <a:chExt cx="0" cy="0"/>
        </a:xfrm>
      </p:grpSpPr>
      <p:sp>
        <p:nvSpPr>
          <p:cNvPr id="39" name="Rectangle 38"/>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 name="Rectangle 1"/>
          <p:cNvSpPr/>
          <p:nvPr userDrawn="1"/>
        </p:nvSpPr>
        <p:spPr>
          <a:xfrm>
            <a:off x="10680700" y="6032500"/>
            <a:ext cx="1511300" cy="82170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a:t>Click on icon left </a:t>
            </a:r>
            <a:br>
              <a:rPr lang="nl-NL"/>
            </a:br>
            <a:r>
              <a:rPr lang="nl-NL"/>
              <a:t>to insert media</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Tree>
    <p:extLst>
      <p:ext uri="{BB962C8B-B14F-4D97-AF65-F5344CB8AC3E}">
        <p14:creationId xmlns:p14="http://schemas.microsoft.com/office/powerpoint/2010/main" val="2534477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with white logo">
    <p:spTree>
      <p:nvGrpSpPr>
        <p:cNvPr id="1" name=""/>
        <p:cNvGrpSpPr/>
        <p:nvPr/>
      </p:nvGrpSpPr>
      <p:grpSpPr>
        <a:xfrm>
          <a:off x="0" y="0"/>
          <a:ext cx="0" cy="0"/>
          <a:chOff x="0" y="0"/>
          <a:chExt cx="0" cy="0"/>
        </a:xfrm>
      </p:grpSpPr>
      <p:sp>
        <p:nvSpPr>
          <p:cNvPr id="38" name="Rectangle 37"/>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9" name="Rectangle 38"/>
          <p:cNvSpPr/>
          <p:nvPr userDrawn="1"/>
        </p:nvSpPr>
        <p:spPr>
          <a:xfrm>
            <a:off x="10680700" y="6032500"/>
            <a:ext cx="1511300" cy="82170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a:t>Click on icon left </a:t>
            </a:r>
            <a:br>
              <a:rPr lang="nl-NL"/>
            </a:br>
            <a:r>
              <a:rPr lang="nl-NL"/>
              <a:t>to insert media</a:t>
            </a:r>
          </a:p>
        </p:txBody>
      </p:sp>
    </p:spTree>
    <p:extLst>
      <p:ext uri="{BB962C8B-B14F-4D97-AF65-F5344CB8AC3E}">
        <p14:creationId xmlns:p14="http://schemas.microsoft.com/office/powerpoint/2010/main" val="216346068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logo">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1"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chemeClr val="accent4"/>
                </a:solidFill>
              </a:rPr>
              <a:t>?</a:t>
            </a:r>
            <a:endParaRPr lang="en-GB" sz="19900">
              <a:solidFill>
                <a:schemeClr val="accent4"/>
              </a:solidFill>
            </a:endParaRPr>
          </a:p>
        </p:txBody>
      </p:sp>
      <p:sp>
        <p:nvSpPr>
          <p:cNvPr id="92"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4"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5" name="Group 94"/>
          <p:cNvGrpSpPr/>
          <p:nvPr userDrawn="1"/>
        </p:nvGrpSpPr>
        <p:grpSpPr>
          <a:xfrm>
            <a:off x="-3101342" y="3119579"/>
            <a:ext cx="3018791" cy="522270"/>
            <a:chOff x="-460208" y="1245102"/>
            <a:chExt cx="377657" cy="522270"/>
          </a:xfrm>
        </p:grpSpPr>
        <p:cxnSp>
          <p:nvCxnSpPr>
            <p:cNvPr id="96" name="Straight Connector 9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3" name="Group 102"/>
          <p:cNvGrpSpPr/>
          <p:nvPr userDrawn="1"/>
        </p:nvGrpSpPr>
        <p:grpSpPr>
          <a:xfrm>
            <a:off x="-3101342" y="3937800"/>
            <a:ext cx="3018791" cy="726649"/>
            <a:chOff x="-460208" y="479536"/>
            <a:chExt cx="377657" cy="726649"/>
          </a:xfrm>
        </p:grpSpPr>
        <p:cxnSp>
          <p:nvCxnSpPr>
            <p:cNvPr id="104" name="Straight Connector 103"/>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5" name="Straight Connector 10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3244000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y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19" name="Group 18"/>
          <p:cNvGrpSpPr/>
          <p:nvPr userDrawn="1"/>
        </p:nvGrpSpPr>
        <p:grpSpPr>
          <a:xfrm>
            <a:off x="994275" y="1309688"/>
            <a:ext cx="2975834" cy="1256727"/>
            <a:chOff x="12638090" y="1376363"/>
            <a:chExt cx="3984627" cy="1682751"/>
          </a:xfrm>
          <a:solidFill>
            <a:srgbClr val="A8A8A8"/>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62"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a:t>Click to edit presenter name</a:t>
            </a:r>
          </a:p>
        </p:txBody>
      </p:sp>
    </p:spTree>
    <p:extLst>
      <p:ext uri="{BB962C8B-B14F-4D97-AF65-F5344CB8AC3E}">
        <p14:creationId xmlns:p14="http://schemas.microsoft.com/office/powerpoint/2010/main" val="26090500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logo">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5"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rgbClr val="D4D2D2"/>
                </a:solidFill>
              </a:rPr>
              <a:t>?</a:t>
            </a:r>
            <a:endParaRPr lang="en-GB" sz="19900">
              <a:solidFill>
                <a:srgbClr val="D4D2D2"/>
              </a:solidFill>
            </a:endParaRPr>
          </a:p>
        </p:txBody>
      </p:sp>
      <p:sp>
        <p:nvSpPr>
          <p:cNvPr id="146"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20726743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6"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sp>
        <p:nvSpPr>
          <p:cNvPr id="97"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chemeClr val="accent4"/>
                </a:solidFill>
              </a:rPr>
              <a:t>?</a:t>
            </a:r>
            <a:endParaRPr lang="en-GB" sz="19900">
              <a:solidFill>
                <a:schemeClr val="accent4"/>
              </a:solidFill>
            </a:endParaRPr>
          </a:p>
        </p:txBody>
      </p:sp>
      <p:sp>
        <p:nvSpPr>
          <p:cNvPr id="98"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00"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101" name="Group 100"/>
          <p:cNvGrpSpPr/>
          <p:nvPr userDrawn="1"/>
        </p:nvGrpSpPr>
        <p:grpSpPr>
          <a:xfrm>
            <a:off x="-3101342" y="3119579"/>
            <a:ext cx="3018791" cy="522270"/>
            <a:chOff x="-460208" y="1245102"/>
            <a:chExt cx="377657" cy="522270"/>
          </a:xfrm>
        </p:grpSpPr>
        <p:cxnSp>
          <p:nvCxnSpPr>
            <p:cNvPr id="102" name="Straight Connector 10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3" name="Straight Connector 102"/>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4" name="Group 103"/>
          <p:cNvGrpSpPr/>
          <p:nvPr userDrawn="1"/>
        </p:nvGrpSpPr>
        <p:grpSpPr>
          <a:xfrm>
            <a:off x="-3101342" y="3937800"/>
            <a:ext cx="3018791" cy="726649"/>
            <a:chOff x="-460208" y="479536"/>
            <a:chExt cx="377657" cy="726649"/>
          </a:xfrm>
        </p:grpSpPr>
        <p:cxnSp>
          <p:nvCxnSpPr>
            <p:cNvPr id="105" name="Straight Connector 10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7"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grpSp>
        <p:nvGrpSpPr>
          <p:cNvPr id="108" name="Group 107"/>
          <p:cNvGrpSpPr/>
          <p:nvPr userDrawn="1"/>
        </p:nvGrpSpPr>
        <p:grpSpPr>
          <a:xfrm>
            <a:off x="12263437" y="3542534"/>
            <a:ext cx="3681703" cy="2424674"/>
            <a:chOff x="12263437" y="3542534"/>
            <a:chExt cx="3681703" cy="2424674"/>
          </a:xfrm>
        </p:grpSpPr>
        <p:sp>
          <p:nvSpPr>
            <p:cNvPr id="1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23" name="Rectangle 1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5" name="Picture 12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6" name="Picture 12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7" name="Picture 12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8" name="Group 127"/>
            <p:cNvGrpSpPr/>
            <p:nvPr userDrawn="1"/>
          </p:nvGrpSpPr>
          <p:grpSpPr>
            <a:xfrm>
              <a:off x="14367592" y="4149392"/>
              <a:ext cx="511967" cy="758182"/>
              <a:chOff x="14093278" y="4121452"/>
              <a:chExt cx="511967" cy="758182"/>
            </a:xfrm>
          </p:grpSpPr>
          <p:pic>
            <p:nvPicPr>
              <p:cNvPr id="132" name="Picture 13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33" name="Rectangle 132"/>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29" name="Straight Arrow Connector 12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42395326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9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 </a:t>
            </a:r>
          </a:p>
        </p:txBody>
      </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a:solidFill>
                  <a:srgbClr val="D4D2D2"/>
                </a:solidFill>
              </a:rPr>
              <a:t>?</a:t>
            </a:r>
            <a:endParaRPr lang="en-GB" sz="19900">
              <a:solidFill>
                <a:srgbClr val="D4D2D2"/>
              </a:solidFill>
            </a:endParaRPr>
          </a:p>
        </p:txBody>
      </p:sp>
      <p:sp>
        <p:nvSpPr>
          <p:cNvPr id="103"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grpSp>
        <p:nvGrpSpPr>
          <p:cNvPr id="104" name="Group 103"/>
          <p:cNvGrpSpPr/>
          <p:nvPr userDrawn="1"/>
        </p:nvGrpSpPr>
        <p:grpSpPr>
          <a:xfrm>
            <a:off x="12263437" y="3542534"/>
            <a:ext cx="3681703" cy="2424674"/>
            <a:chOff x="12263437" y="3542534"/>
            <a:chExt cx="3681703" cy="2424674"/>
          </a:xfrm>
        </p:grpSpPr>
        <p:sp>
          <p:nvSpPr>
            <p:cNvPr id="118"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119" name="Rectangle 118"/>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120" name="Picture 119"/>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1" name="Picture 120"/>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2" name="Picture 121"/>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3" name="Picture 122"/>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4" name="Group 123"/>
            <p:cNvGrpSpPr/>
            <p:nvPr userDrawn="1"/>
          </p:nvGrpSpPr>
          <p:grpSpPr>
            <a:xfrm>
              <a:off x="14367592" y="4149392"/>
              <a:ext cx="511967" cy="758182"/>
              <a:chOff x="14093278" y="4121452"/>
              <a:chExt cx="511967" cy="758182"/>
            </a:xfrm>
          </p:grpSpPr>
          <p:pic>
            <p:nvPicPr>
              <p:cNvPr id="128" name="Picture 127"/>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29" name="Rectangle 128"/>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25" name="Straight Arrow Connector 124"/>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104971133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End Slide">
    <p:spTree>
      <p:nvGrpSpPr>
        <p:cNvPr id="1" name=""/>
        <p:cNvGrpSpPr/>
        <p:nvPr/>
      </p:nvGrpSpPr>
      <p:grpSpPr>
        <a:xfrm>
          <a:off x="0" y="0"/>
          <a:ext cx="0" cy="0"/>
          <a:chOff x="0" y="0"/>
          <a:chExt cx="0" cy="0"/>
        </a:xfrm>
      </p:grpSpPr>
      <p:sp>
        <p:nvSpPr>
          <p:cNvPr id="60"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grpSp>
        <p:nvGrpSpPr>
          <p:cNvPr id="2" name="Group 1"/>
          <p:cNvGrpSpPr/>
          <p:nvPr userDrawn="1"/>
        </p:nvGrpSpPr>
        <p:grpSpPr>
          <a:xfrm>
            <a:off x="6924883" y="2485894"/>
            <a:ext cx="4169881" cy="1760986"/>
            <a:chOff x="6924883" y="2485894"/>
            <a:chExt cx="4169881" cy="1760986"/>
          </a:xfrm>
        </p:grpSpPr>
        <p:sp>
          <p:nvSpPr>
            <p:cNvPr id="32"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Oval 32"/>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4" name="Rectangle 33"/>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Rectangle 47"/>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5" name="Group 94"/>
          <p:cNvGrpSpPr/>
          <p:nvPr userDrawn="1"/>
        </p:nvGrpSpPr>
        <p:grpSpPr>
          <a:xfrm>
            <a:off x="12263438" y="0"/>
            <a:ext cx="3681702" cy="3436620"/>
            <a:chOff x="12263438" y="0"/>
            <a:chExt cx="3681702" cy="3436620"/>
          </a:xfrm>
        </p:grpSpPr>
        <p:sp>
          <p:nvSpPr>
            <p:cNvPr id="96"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9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9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9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1"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06"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07"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08"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09"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0"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1"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2"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3"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4"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5"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16" name="Rectangle 115"/>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7" name="Rectangle 116"/>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18" name="Rectangle 117"/>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9" name="Rectangle 118"/>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0" name="Rectangle 119"/>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1"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3"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5" name="Rectangle 124"/>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6" name="Rectangle 125"/>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27"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0"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bg1"/>
                </a:solidFill>
              </a:defRPr>
            </a:lvl1pPr>
          </a:lstStyle>
          <a:p>
            <a:r>
              <a:rPr lang="en-GB" noProof="0"/>
              <a:t>Click to edit </a:t>
            </a:r>
            <a:br>
              <a:rPr lang="en-GB" noProof="0"/>
            </a:br>
            <a:r>
              <a:rPr lang="en-GB" noProof="0"/>
              <a:t>END title</a:t>
            </a:r>
          </a:p>
        </p:txBody>
      </p:sp>
      <p:sp>
        <p:nvSpPr>
          <p:cNvPr id="81"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sp>
        <p:nvSpPr>
          <p:cNvPr id="82"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83"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END TITLE (TANK YOU)</a:t>
            </a:r>
          </a:p>
        </p:txBody>
      </p:sp>
      <p:grpSp>
        <p:nvGrpSpPr>
          <p:cNvPr id="84" name="Group 83"/>
          <p:cNvGrpSpPr/>
          <p:nvPr userDrawn="1"/>
        </p:nvGrpSpPr>
        <p:grpSpPr>
          <a:xfrm>
            <a:off x="-3101342" y="1071321"/>
            <a:ext cx="3018791" cy="1685926"/>
            <a:chOff x="-460208" y="81446"/>
            <a:chExt cx="377657" cy="1685926"/>
          </a:xfrm>
        </p:grpSpPr>
        <p:cxnSp>
          <p:nvCxnSpPr>
            <p:cNvPr id="87" name="Straight Connector 8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88" name="Straight Connector 87"/>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89" name="Group 88"/>
          <p:cNvGrpSpPr/>
          <p:nvPr userDrawn="1"/>
        </p:nvGrpSpPr>
        <p:grpSpPr>
          <a:xfrm>
            <a:off x="-3101342" y="3022486"/>
            <a:ext cx="3018791" cy="726649"/>
            <a:chOff x="-460208" y="479536"/>
            <a:chExt cx="377657" cy="726649"/>
          </a:xfrm>
        </p:grpSpPr>
        <p:cxnSp>
          <p:nvCxnSpPr>
            <p:cNvPr id="90" name="Straight Connector 8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91" name="Straight Connector 9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94"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bg1"/>
                </a:solidFill>
                <a:latin typeface="+mn-lt"/>
              </a:defRPr>
            </a:lvl1pPr>
          </a:lstStyle>
          <a:p>
            <a:pPr lvl="0"/>
            <a:r>
              <a:rPr lang="en-GB" noProof="0"/>
              <a:t>Address</a:t>
            </a:r>
          </a:p>
        </p:txBody>
      </p:sp>
      <p:sp>
        <p:nvSpPr>
          <p:cNvPr id="137"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THE REFERENCE PRESENATATION HAS ALL LOCATIONS PRESET FOR YOU TO COPY AND USE FOR YOUR OWN PRESENTATION </a:t>
            </a:r>
          </a:p>
        </p:txBody>
      </p:sp>
      <p:grpSp>
        <p:nvGrpSpPr>
          <p:cNvPr id="138" name="Group 137"/>
          <p:cNvGrpSpPr/>
          <p:nvPr userDrawn="1"/>
        </p:nvGrpSpPr>
        <p:grpSpPr>
          <a:xfrm>
            <a:off x="-3101342" y="4588626"/>
            <a:ext cx="3018791" cy="1176748"/>
            <a:chOff x="-460208" y="610462"/>
            <a:chExt cx="377657" cy="1176748"/>
          </a:xfrm>
        </p:grpSpPr>
        <p:cxnSp>
          <p:nvCxnSpPr>
            <p:cNvPr id="139" name="Straight Connector 138"/>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40" name="Straight Connector 139"/>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47" name="Straight Connector 146"/>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48"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a:t>
            </a:r>
          </a:p>
        </p:txBody>
      </p:sp>
      <p:sp>
        <p:nvSpPr>
          <p:cNvPr id="149"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bg1"/>
                </a:solidFill>
                <a:latin typeface="+mj-lt"/>
              </a:defRPr>
            </a:lvl1pPr>
          </a:lstStyle>
          <a:p>
            <a:pPr lvl="0"/>
            <a:r>
              <a:rPr lang="en-GB" noProof="0"/>
              <a:t>Location</a:t>
            </a:r>
          </a:p>
        </p:txBody>
      </p:sp>
      <p:sp>
        <p:nvSpPr>
          <p:cNvPr id="168"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69"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70"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71" name="Group 170"/>
          <p:cNvGrpSpPr/>
          <p:nvPr userDrawn="1"/>
        </p:nvGrpSpPr>
        <p:grpSpPr>
          <a:xfrm>
            <a:off x="1722570" y="6036546"/>
            <a:ext cx="241247" cy="242877"/>
            <a:chOff x="12560303" y="3738458"/>
            <a:chExt cx="939801" cy="946150"/>
          </a:xfrm>
          <a:solidFill>
            <a:schemeClr val="bg2"/>
          </a:solidFill>
        </p:grpSpPr>
        <p:sp>
          <p:nvSpPr>
            <p:cNvPr id="17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963065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y End Slide">
    <p:spTree>
      <p:nvGrpSpPr>
        <p:cNvPr id="1" name=""/>
        <p:cNvGrpSpPr/>
        <p:nvPr/>
      </p:nvGrpSpPr>
      <p:grpSpPr>
        <a:xfrm>
          <a:off x="0" y="0"/>
          <a:ext cx="0" cy="0"/>
          <a:chOff x="0" y="0"/>
          <a:chExt cx="0" cy="0"/>
        </a:xfrm>
      </p:grpSpPr>
      <p:sp>
        <p:nvSpPr>
          <p:cNvPr id="3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err="1">
              <a:solidFill>
                <a:schemeClr val="tx1"/>
              </a:solidFill>
            </a:endParaRPr>
          </a:p>
        </p:txBody>
      </p:sp>
      <p:sp>
        <p:nvSpPr>
          <p:cNvPr id="25"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tx2"/>
                </a:solidFill>
              </a:defRPr>
            </a:lvl1pPr>
          </a:lstStyle>
          <a:p>
            <a:r>
              <a:rPr lang="en-GB" noProof="0"/>
              <a:t>Click to edit </a:t>
            </a:r>
            <a:br>
              <a:rPr lang="en-GB" noProof="0"/>
            </a:br>
            <a:r>
              <a:rPr lang="en-GB" noProof="0"/>
              <a:t>END title</a:t>
            </a:r>
          </a:p>
        </p:txBody>
      </p:sp>
      <p:grpSp>
        <p:nvGrpSpPr>
          <p:cNvPr id="60" name="Group 59"/>
          <p:cNvGrpSpPr/>
          <p:nvPr userDrawn="1"/>
        </p:nvGrpSpPr>
        <p:grpSpPr>
          <a:xfrm>
            <a:off x="6924883" y="2485894"/>
            <a:ext cx="4169881" cy="1760986"/>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9" name="Group 98"/>
          <p:cNvGrpSpPr/>
          <p:nvPr userDrawn="1"/>
        </p:nvGrpSpPr>
        <p:grpSpPr>
          <a:xfrm>
            <a:off x="12263438" y="0"/>
            <a:ext cx="3681702" cy="3436620"/>
            <a:chOff x="12263438" y="0"/>
            <a:chExt cx="3681702" cy="3436620"/>
          </a:xfrm>
        </p:grpSpPr>
        <p:sp>
          <p:nvSpPr>
            <p:cNvPr id="10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10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10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10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10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10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11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11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11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11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11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11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120" name="Rectangle 11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1" name="Rectangle 12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122" name="Rectangle 12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124" name="Rectangle 12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12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12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129" name="Rectangle 12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0" name="Rectangle 12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13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89"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0"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8"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41" name="Group 140"/>
          <p:cNvGrpSpPr/>
          <p:nvPr userDrawn="1"/>
        </p:nvGrpSpPr>
        <p:grpSpPr>
          <a:xfrm>
            <a:off x="1722570" y="6036546"/>
            <a:ext cx="241247" cy="242877"/>
            <a:chOff x="12560303" y="3738458"/>
            <a:chExt cx="939801" cy="946150"/>
          </a:xfrm>
          <a:solidFill>
            <a:schemeClr val="tx2"/>
          </a:solidFill>
        </p:grpSpPr>
        <p:sp>
          <p:nvSpPr>
            <p:cNvPr id="14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4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4"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tx2"/>
                </a:solidFill>
              </a:defRPr>
            </a:lvl1pPr>
          </a:lstStyle>
          <a:p>
            <a:pPr lvl="0"/>
            <a:r>
              <a:rPr lang="en-GB" noProof="0"/>
              <a:t>Click to edit Name or Subtitle</a:t>
            </a:r>
          </a:p>
        </p:txBody>
      </p:sp>
      <p:sp>
        <p:nvSpPr>
          <p:cNvPr id="145"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NAME OR SUBTITLE HERE</a:t>
            </a:r>
          </a:p>
        </p:txBody>
      </p:sp>
      <p:sp>
        <p:nvSpPr>
          <p:cNvPr id="146"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END TITLE (TANK YOU)</a:t>
            </a:r>
          </a:p>
        </p:txBody>
      </p:sp>
      <p:grpSp>
        <p:nvGrpSpPr>
          <p:cNvPr id="147" name="Group 146"/>
          <p:cNvGrpSpPr/>
          <p:nvPr userDrawn="1"/>
        </p:nvGrpSpPr>
        <p:grpSpPr>
          <a:xfrm>
            <a:off x="-3101342" y="1071321"/>
            <a:ext cx="3018791" cy="1685926"/>
            <a:chOff x="-460208" y="81446"/>
            <a:chExt cx="377657" cy="1685926"/>
          </a:xfrm>
        </p:grpSpPr>
        <p:cxnSp>
          <p:nvCxnSpPr>
            <p:cNvPr id="148" name="Straight Connector 147"/>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49" name="Straight Connector 148"/>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150" name="Group 149"/>
          <p:cNvGrpSpPr/>
          <p:nvPr userDrawn="1"/>
        </p:nvGrpSpPr>
        <p:grpSpPr>
          <a:xfrm>
            <a:off x="-3101342" y="3022486"/>
            <a:ext cx="3018791" cy="726649"/>
            <a:chOff x="-460208" y="479536"/>
            <a:chExt cx="377657" cy="726649"/>
          </a:xfrm>
        </p:grpSpPr>
        <p:cxnSp>
          <p:nvCxnSpPr>
            <p:cNvPr id="151" name="Straight Connector 150"/>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3"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tx2"/>
                </a:solidFill>
                <a:latin typeface="+mn-lt"/>
              </a:defRPr>
            </a:lvl1pPr>
          </a:lstStyle>
          <a:p>
            <a:pPr lvl="0"/>
            <a:r>
              <a:rPr lang="en-GB" noProof="0"/>
              <a:t>Address</a:t>
            </a:r>
          </a:p>
        </p:txBody>
      </p:sp>
      <p:sp>
        <p:nvSpPr>
          <p:cNvPr id="154"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a:ln>
                  <a:noFill/>
                </a:ln>
                <a:solidFill>
                  <a:schemeClr val="tx1"/>
                </a:solidFill>
                <a:effectLst/>
                <a:uLnTx/>
                <a:uFillTx/>
                <a:latin typeface="+mj-lt"/>
              </a:rPr>
              <a:t>THE REFERENCE PRESENATATION HAS ALL LOCATIONS PRESET FOR YOU TO COPY AND USE FOR YOUR OWN PRESENTATION </a:t>
            </a:r>
          </a:p>
        </p:txBody>
      </p:sp>
      <p:grpSp>
        <p:nvGrpSpPr>
          <p:cNvPr id="155" name="Group 154"/>
          <p:cNvGrpSpPr/>
          <p:nvPr userDrawn="1"/>
        </p:nvGrpSpPr>
        <p:grpSpPr>
          <a:xfrm>
            <a:off x="-3101342" y="4588626"/>
            <a:ext cx="3018791" cy="1176748"/>
            <a:chOff x="-460208" y="610462"/>
            <a:chExt cx="377657" cy="1176748"/>
          </a:xfrm>
        </p:grpSpPr>
        <p:cxnSp>
          <p:nvCxnSpPr>
            <p:cNvPr id="156" name="Straight Connector 155"/>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57" name="Straight Connector 156"/>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58" name="Straight Connector 157"/>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59"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LOCATION</a:t>
            </a:r>
          </a:p>
        </p:txBody>
      </p:sp>
      <p:sp>
        <p:nvSpPr>
          <p:cNvPr id="160"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tx2"/>
                </a:solidFill>
                <a:latin typeface="+mj-lt"/>
              </a:defRPr>
            </a:lvl1pPr>
          </a:lstStyle>
          <a:p>
            <a:pPr lvl="0"/>
            <a:r>
              <a:rPr lang="en-GB" noProof="0"/>
              <a:t>Location</a:t>
            </a:r>
          </a:p>
        </p:txBody>
      </p:sp>
    </p:spTree>
    <p:extLst>
      <p:ext uri="{BB962C8B-B14F-4D97-AF65-F5344CB8AC3E}">
        <p14:creationId xmlns:p14="http://schemas.microsoft.com/office/powerpoint/2010/main" val="2390786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White">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bg1"/>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chemeClr val="accent4"/>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chemeClr val="accent4"/>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17019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Grey">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tx2"/>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rgbClr val="D4D2D2"/>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rgbClr val="D4D2D2"/>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rgbClr val="D4D2D2"/>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rgbClr val="D4D2D2"/>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rgbClr val="D4D2D2"/>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rgbClr val="D4D2D2"/>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rgbClr val="D4D2D2"/>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rgbClr val="D4D2D2"/>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6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364838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bg1"/>
                </a:solidFill>
              </a:defRPr>
            </a:lvl1pPr>
          </a:lstStyle>
          <a:p>
            <a:r>
              <a:rPr lang="en-GB" noProof="0"/>
              <a:t>Click to edit </a:t>
            </a:r>
            <a:br>
              <a:rPr lang="en-GB" noProof="0"/>
            </a:br>
            <a:r>
              <a:rPr lang="en-GB" noProof="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bg1"/>
                </a:solidFill>
              </a:defRPr>
            </a:lvl1pPr>
          </a:lstStyle>
          <a:p>
            <a:pPr lvl="0"/>
            <a:r>
              <a:rPr lang="en-GB" noProof="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bg1"/>
                </a:solidFill>
              </a:defRPr>
            </a:lvl1pPr>
          </a:lstStyle>
          <a:p>
            <a:pPr lvl="0"/>
            <a:r>
              <a:rPr lang="en-GB" noProof="0"/>
              <a:t>00</a:t>
            </a:r>
          </a:p>
        </p:txBody>
      </p:sp>
      <p:sp>
        <p:nvSpPr>
          <p:cNvPr id="12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a:p>
        </p:txBody>
      </p:sp>
    </p:spTree>
    <p:extLst>
      <p:ext uri="{BB962C8B-B14F-4D97-AF65-F5344CB8AC3E}">
        <p14:creationId xmlns:p14="http://schemas.microsoft.com/office/powerpoint/2010/main" val="21241448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y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a:t>Click on icon left </a:t>
            </a:r>
            <a:br>
              <a:rPr lang="en-GB"/>
            </a:br>
            <a:r>
              <a:rPr lang="en-GB"/>
              <a:t>to insert picture </a:t>
            </a:r>
            <a:endParaRPr lang="nl-NL"/>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tx2"/>
                </a:solidFill>
              </a:defRPr>
            </a:lvl1pPr>
          </a:lstStyle>
          <a:p>
            <a:r>
              <a:rPr lang="en-GB" noProof="0"/>
              <a:t>Click to edit </a:t>
            </a:r>
            <a:br>
              <a:rPr lang="en-GB" noProof="0"/>
            </a:br>
            <a:r>
              <a:rPr lang="en-GB" noProof="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tx2"/>
                </a:solidFill>
              </a:defRPr>
            </a:lvl1pPr>
          </a:lstStyle>
          <a:p>
            <a:pPr lvl="0"/>
            <a:r>
              <a:rPr lang="en-GB" noProof="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tx2"/>
                </a:solidFill>
              </a:defRPr>
            </a:lvl1pPr>
          </a:lstStyle>
          <a:p>
            <a:pPr lvl="0"/>
            <a:r>
              <a:rPr lang="en-GB" noProof="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Grey </a:t>
              </a:r>
            </a:p>
            <a:p>
              <a:pPr>
                <a:lnSpc>
                  <a:spcPct val="50000"/>
                </a:lnSpc>
                <a:spcBef>
                  <a:spcPct val="20000"/>
                </a:spcBef>
                <a:spcAft>
                  <a:spcPct val="20000"/>
                </a:spcAft>
              </a:pPr>
              <a:r>
                <a:rPr lang="en-GB" altLang="en-US" sz="100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Text Colour</a:t>
              </a:r>
            </a:p>
            <a:p>
              <a:pPr>
                <a:lnSpc>
                  <a:spcPct val="50000"/>
                </a:lnSpc>
                <a:spcBef>
                  <a:spcPct val="20000"/>
                </a:spcBef>
                <a:spcAft>
                  <a:spcPct val="20000"/>
                </a:spcAft>
              </a:pPr>
              <a:r>
                <a:rPr lang="en-GB" altLang="en-US" sz="100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2</a:t>
              </a:r>
            </a:p>
            <a:p>
              <a:pPr>
                <a:lnSpc>
                  <a:spcPct val="50000"/>
                </a:lnSpc>
                <a:spcBef>
                  <a:spcPct val="20000"/>
                </a:spcBef>
                <a:spcAft>
                  <a:spcPct val="20000"/>
                </a:spcAft>
              </a:pPr>
              <a:r>
                <a:rPr lang="en-GB" altLang="en-US" sz="100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4</a:t>
              </a:r>
            </a:p>
            <a:p>
              <a:pPr>
                <a:lnSpc>
                  <a:spcPct val="50000"/>
                </a:lnSpc>
                <a:spcBef>
                  <a:spcPct val="20000"/>
                </a:spcBef>
                <a:spcAft>
                  <a:spcPct val="20000"/>
                </a:spcAft>
              </a:pPr>
              <a:r>
                <a:rPr lang="en-GB" altLang="en-US" sz="100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Levi 9 Blue </a:t>
              </a:r>
            </a:p>
            <a:p>
              <a:pPr>
                <a:lnSpc>
                  <a:spcPct val="50000"/>
                </a:lnSpc>
                <a:spcBef>
                  <a:spcPct val="20000"/>
                </a:spcBef>
                <a:spcAft>
                  <a:spcPct val="20000"/>
                </a:spcAft>
              </a:pPr>
              <a:r>
                <a:rPr lang="en-GB" altLang="en-US" sz="100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White </a:t>
              </a:r>
            </a:p>
            <a:p>
              <a:pPr>
                <a:lnSpc>
                  <a:spcPct val="50000"/>
                </a:lnSpc>
                <a:spcBef>
                  <a:spcPct val="20000"/>
                </a:spcBef>
                <a:spcAft>
                  <a:spcPct val="20000"/>
                </a:spcAft>
              </a:pPr>
              <a:r>
                <a:rPr lang="en-GB" altLang="en-US" sz="100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1 </a:t>
              </a:r>
            </a:p>
            <a:p>
              <a:pPr>
                <a:lnSpc>
                  <a:spcPct val="50000"/>
                </a:lnSpc>
                <a:spcBef>
                  <a:spcPct val="20000"/>
                </a:spcBef>
                <a:spcAft>
                  <a:spcPct val="20000"/>
                </a:spcAft>
              </a:pPr>
              <a:r>
                <a:rPr lang="en-GB" altLang="en-US" sz="100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Blue Tint 3 </a:t>
              </a:r>
            </a:p>
            <a:p>
              <a:pPr>
                <a:lnSpc>
                  <a:spcPct val="50000"/>
                </a:lnSpc>
                <a:spcBef>
                  <a:spcPct val="20000"/>
                </a:spcBef>
                <a:spcAft>
                  <a:spcPct val="20000"/>
                </a:spcAft>
              </a:pPr>
              <a:r>
                <a:rPr lang="en-GB" altLang="en-US" sz="100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Pale</a:t>
              </a:r>
            </a:p>
            <a:p>
              <a:pPr>
                <a:lnSpc>
                  <a:spcPct val="50000"/>
                </a:lnSpc>
                <a:spcBef>
                  <a:spcPct val="20000"/>
                </a:spcBef>
                <a:spcAft>
                  <a:spcPct val="20000"/>
                </a:spcAft>
              </a:pPr>
              <a:r>
                <a:rPr lang="en-GB" altLang="en-US" sz="100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Pink</a:t>
              </a:r>
            </a:p>
            <a:p>
              <a:pPr>
                <a:lnSpc>
                  <a:spcPct val="50000"/>
                </a:lnSpc>
                <a:spcBef>
                  <a:spcPct val="20000"/>
                </a:spcBef>
                <a:spcAft>
                  <a:spcPct val="20000"/>
                </a:spcAft>
              </a:pPr>
              <a:r>
                <a:rPr lang="en-GB" altLang="en-US" sz="100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Yellow</a:t>
              </a:r>
            </a:p>
            <a:p>
              <a:pPr>
                <a:lnSpc>
                  <a:spcPct val="50000"/>
                </a:lnSpc>
                <a:spcBef>
                  <a:spcPct val="20000"/>
                </a:spcBef>
                <a:spcAft>
                  <a:spcPct val="20000"/>
                </a:spcAft>
              </a:pPr>
              <a:r>
                <a:rPr lang="en-GB" altLang="en-US" sz="100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Orange</a:t>
              </a:r>
            </a:p>
            <a:p>
              <a:pPr>
                <a:lnSpc>
                  <a:spcPct val="50000"/>
                </a:lnSpc>
                <a:spcBef>
                  <a:spcPct val="20000"/>
                </a:spcBef>
                <a:spcAft>
                  <a:spcPct val="20000"/>
                </a:spcAft>
              </a:pPr>
              <a:r>
                <a:rPr lang="en-GB" altLang="en-US" sz="100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Teal</a:t>
              </a:r>
            </a:p>
            <a:p>
              <a:pPr>
                <a:lnSpc>
                  <a:spcPct val="50000"/>
                </a:lnSpc>
                <a:spcBef>
                  <a:spcPct val="20000"/>
                </a:spcBef>
                <a:spcAft>
                  <a:spcPct val="20000"/>
                </a:spcAft>
              </a:pPr>
              <a:r>
                <a:rPr lang="en-GB" altLang="en-US" sz="100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a:solidFill>
                    <a:schemeClr val="tx1"/>
                  </a:solidFill>
                </a:rPr>
                <a:t>Green</a:t>
              </a:r>
            </a:p>
            <a:p>
              <a:pPr>
                <a:lnSpc>
                  <a:spcPct val="50000"/>
                </a:lnSpc>
                <a:spcBef>
                  <a:spcPct val="20000"/>
                </a:spcBef>
                <a:spcAft>
                  <a:spcPct val="20000"/>
                </a:spcAft>
              </a:pPr>
              <a:r>
                <a:rPr lang="en-GB" altLang="en-US" sz="1000">
                  <a:solidFill>
                    <a:schemeClr val="tx1"/>
                  </a:solidFill>
                </a:rPr>
                <a:t>RGB = 0, 161, 58 </a:t>
              </a:r>
            </a:p>
          </p:txBody>
        </p:sp>
      </p:grpSp>
      <p:sp>
        <p:nvSpPr>
          <p:cNvPr id="1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a:solidFill>
                    <a:schemeClr val="tx1"/>
                  </a:solidFill>
                  <a:latin typeface="+mj-lt"/>
                </a:rPr>
                <a:t>CROP PICTURE</a:t>
              </a:r>
            </a:p>
            <a:p>
              <a:pPr algn="l"/>
              <a:r>
                <a:rPr lang="en-GB" sz="1000" b="0" i="0" noProof="0">
                  <a:solidFill>
                    <a:schemeClr val="tx1"/>
                  </a:solidFill>
                </a:rPr>
                <a:t>Select picture &gt; click</a:t>
              </a:r>
              <a:r>
                <a:rPr lang="en-GB" sz="1000" b="0" i="0" baseline="0" noProof="0">
                  <a:solidFill>
                    <a:schemeClr val="tx1"/>
                  </a:solidFill>
                </a:rPr>
                <a:t> on tab </a:t>
              </a:r>
              <a:r>
                <a:rPr lang="en-GB" sz="1000" b="1" i="0" baseline="0" noProof="0">
                  <a:solidFill>
                    <a:schemeClr val="tx1"/>
                  </a:solidFill>
                </a:rPr>
                <a:t>“Picture Tools”</a:t>
              </a:r>
              <a:r>
                <a:rPr lang="en-GB" sz="1000" b="0" i="0" baseline="0" noProof="0">
                  <a:solidFill>
                    <a:schemeClr val="tx1"/>
                  </a:solidFill>
                </a:rPr>
                <a:t> &gt; </a:t>
              </a:r>
              <a:r>
                <a:rPr lang="en-GB" sz="1000" b="1" i="0" baseline="0" noProof="0">
                  <a:solidFill>
                    <a:schemeClr val="tx1"/>
                  </a:solidFill>
                </a:rPr>
                <a:t>“Format”</a:t>
              </a:r>
            </a:p>
            <a:p>
              <a:pPr algn="l"/>
              <a:endParaRPr lang="en-GB" sz="1000" b="0" i="0" baseline="0" noProof="0">
                <a:solidFill>
                  <a:schemeClr val="tx1"/>
                </a:solidFill>
              </a:endParaRP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noProof="0">
                  <a:solidFill>
                    <a:schemeClr val="tx1"/>
                  </a:solidFill>
                </a:rPr>
                <a:t>Click</a:t>
              </a:r>
              <a:r>
                <a:rPr lang="en-GB" sz="1000" b="0" i="0" baseline="0" noProof="0">
                  <a:solidFill>
                    <a:schemeClr val="tx1"/>
                  </a:solidFill>
                </a:rPr>
                <a:t> on the icon above </a:t>
              </a:r>
              <a:r>
                <a:rPr lang="en-GB" sz="1000" b="1" i="0" baseline="0" noProof="0">
                  <a:solidFill>
                    <a:schemeClr val="tx1"/>
                  </a:solidFill>
                </a:rPr>
                <a:t>“Crop”</a:t>
              </a:r>
            </a:p>
            <a:p>
              <a:pPr algn="l"/>
              <a:endParaRPr lang="en-GB" sz="1000" b="0" i="0" baseline="0" noProof="0">
                <a:solidFill>
                  <a:schemeClr val="tx1"/>
                </a:solidFill>
              </a:endParaRPr>
            </a:p>
            <a:p>
              <a:pPr algn="l"/>
              <a:endParaRPr lang="en-GB" sz="1000" b="0" i="0" baseline="0" noProof="0">
                <a:solidFill>
                  <a:schemeClr val="tx1"/>
                </a:solidFill>
              </a:endParaRPr>
            </a:p>
            <a:p>
              <a:pPr algn="l"/>
              <a:r>
                <a:rPr lang="en-GB" sz="1000" b="0" i="0" baseline="0" noProof="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a:solidFill>
                    <a:schemeClr val="tx1"/>
                  </a:solidFill>
                </a:rPr>
                <a:t>Use the </a:t>
              </a:r>
              <a:r>
                <a:rPr lang="en-GB" sz="1000" b="1" i="0" noProof="0">
                  <a:solidFill>
                    <a:schemeClr val="tx1"/>
                  </a:solidFill>
                </a:rPr>
                <a:t>“circular scale icon” </a:t>
              </a:r>
              <a:r>
                <a:rPr lang="en-GB" sz="1000" b="0" i="0" noProof="0">
                  <a:solidFill>
                    <a:schemeClr val="tx1"/>
                  </a:solidFill>
                </a:rPr>
                <a:t>to scale your picture within the cropped region.</a:t>
              </a:r>
            </a:p>
            <a:p>
              <a:pPr algn="l"/>
              <a:endParaRPr lang="en-GB" sz="1000" b="0" i="0" noProof="0">
                <a:solidFill>
                  <a:schemeClr val="tx1"/>
                </a:solidFill>
              </a:endParaRPr>
            </a:p>
            <a:p>
              <a:pPr algn="l"/>
              <a:endParaRPr lang="en-GB" sz="1000" b="0" i="0" noProof="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err="1"/>
            </a:p>
          </p:txBody>
        </p:sp>
      </p:grpSp>
    </p:spTree>
    <p:extLst>
      <p:ext uri="{BB962C8B-B14F-4D97-AF65-F5344CB8AC3E}">
        <p14:creationId xmlns:p14="http://schemas.microsoft.com/office/powerpoint/2010/main" val="538866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8814" y="1544638"/>
            <a:ext cx="8966200"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a:xfrm>
            <a:off x="658813" y="515833"/>
            <a:ext cx="896620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1777056863"/>
      </p:ext>
    </p:extLst>
  </p:cSld>
  <p:clrMapOvr>
    <a:masterClrMapping/>
  </p:clrMapOvr>
  <p:extLst>
    <p:ext uri="{DCECCB84-F9BA-43D5-87BE-67443E8EF086}">
      <p15:sldGuideLst xmlns:p15="http://schemas.microsoft.com/office/powerpoint/2012/main">
        <p15:guide id="1" pos="6063"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6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a:ln>
                <a:noFill/>
              </a:ln>
              <a:solidFill>
                <a:srgbClr val="FDFDFD"/>
              </a:solidFill>
              <a:effectLst/>
              <a:uLnTx/>
              <a:uFillTx/>
              <a:latin typeface="+mn-lt"/>
            </a:endParaRPr>
          </a:p>
        </p:txBody>
      </p:sp>
      <p:sp>
        <p:nvSpPr>
          <p:cNvPr id="5" name="Rectangle 4"/>
          <p:cNvSpPr/>
          <p:nvPr userDrawn="1"/>
        </p:nvSpPr>
        <p:spPr>
          <a:xfrm>
            <a:off x="0" y="6019799"/>
            <a:ext cx="12187070" cy="84296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 name="Title Placeholder 1"/>
          <p:cNvSpPr>
            <a:spLocks noGrp="1"/>
          </p:cNvSpPr>
          <p:nvPr>
            <p:ph type="title"/>
          </p:nvPr>
        </p:nvSpPr>
        <p:spPr bwMode="auto">
          <a:xfrm>
            <a:off x="658813" y="515833"/>
            <a:ext cx="10863261" cy="854075"/>
          </a:xfrm>
          <a:prstGeom prst="rect">
            <a:avLst/>
          </a:prstGeom>
        </p:spPr>
        <p:txBody>
          <a:bodyPr vert="horz" lIns="0" tIns="0" rIns="0" bIns="0" rtlCol="0" anchor="ctr">
            <a:noAutofit/>
          </a:bodyPr>
          <a:lstStyle/>
          <a:p>
            <a:r>
              <a:rPr lang="en-GB" noProof="0"/>
              <a:t>Click to edit title style</a:t>
            </a:r>
          </a:p>
        </p:txBody>
      </p:sp>
      <p:sp>
        <p:nvSpPr>
          <p:cNvPr id="3" name="Text Placeholder 2"/>
          <p:cNvSpPr>
            <a:spLocks noGrp="1"/>
          </p:cNvSpPr>
          <p:nvPr>
            <p:ph type="body" idx="1"/>
          </p:nvPr>
        </p:nvSpPr>
        <p:spPr bwMode="auto">
          <a:xfrm>
            <a:off x="658813" y="1544638"/>
            <a:ext cx="10863261" cy="4475162"/>
          </a:xfrm>
          <a:prstGeom prst="rect">
            <a:avLst/>
          </a:prstGeom>
        </p:spPr>
        <p:txBody>
          <a:bodyPr vert="horz" lIns="0" tIns="0" rIns="0" bIns="0" rtlCol="0">
            <a:noAutofit/>
          </a:bodyPr>
          <a:lstStyle/>
          <a:p>
            <a:pPr lvl="0"/>
            <a:r>
              <a:rPr lang="en-GB" noProof="0"/>
              <a:t>Click to edit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p:txBody>
      </p:sp>
      <p:sp>
        <p:nvSpPr>
          <p:cNvPr id="2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noProof="0" smtClean="0"/>
              <a:pPr/>
              <a:t>‹#›</a:t>
            </a:fld>
            <a:endParaRPr lang="en-GB" noProof="0"/>
          </a:p>
        </p:txBody>
      </p:sp>
      <p:grpSp>
        <p:nvGrpSpPr>
          <p:cNvPr id="4" name="Group 3"/>
          <p:cNvGrpSpPr/>
          <p:nvPr userDrawn="1"/>
        </p:nvGrpSpPr>
        <p:grpSpPr>
          <a:xfrm>
            <a:off x="11231550" y="6250328"/>
            <a:ext cx="301637" cy="363217"/>
            <a:chOff x="10789528" y="6237520"/>
            <a:chExt cx="312274" cy="376026"/>
          </a:xfrm>
        </p:grpSpPr>
        <p:sp>
          <p:nvSpPr>
            <p:cNvPr id="10"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35" name="Footer Placeholder 34"/>
          <p:cNvSpPr>
            <a:spLocks noGrp="1"/>
          </p:cNvSpPr>
          <p:nvPr userDrawn="1">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a:t>
            </a:r>
            <a:r>
              <a:rPr lang="en-GB" noProof="0"/>
              <a:t>presentation</a:t>
            </a:r>
            <a:r>
              <a:rPr lang="en-US"/>
              <a:t> (Footer Text)</a:t>
            </a:r>
            <a:endParaRPr lang="nl-NL"/>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44" r:id="rId1"/>
    <p:sldLayoutId id="2147483763" r:id="rId2"/>
    <p:sldLayoutId id="2147483745" r:id="rId3"/>
    <p:sldLayoutId id="2147483764" r:id="rId4"/>
    <p:sldLayoutId id="2147483751" r:id="rId5"/>
    <p:sldLayoutId id="2147483765" r:id="rId6"/>
    <p:sldLayoutId id="2147483752" r:id="rId7"/>
    <p:sldLayoutId id="2147483766" r:id="rId8"/>
    <p:sldLayoutId id="2147483747" r:id="rId9"/>
    <p:sldLayoutId id="2147483685" r:id="rId10"/>
    <p:sldLayoutId id="2147483748" r:id="rId11"/>
    <p:sldLayoutId id="2147483696" r:id="rId12"/>
    <p:sldLayoutId id="2147483750" r:id="rId13"/>
    <p:sldLayoutId id="2147483731" r:id="rId14"/>
    <p:sldLayoutId id="2147483749" r:id="rId15"/>
    <p:sldLayoutId id="2147483697" r:id="rId16"/>
    <p:sldLayoutId id="2147483774" r:id="rId17"/>
    <p:sldLayoutId id="2147483775" r:id="rId18"/>
    <p:sldLayoutId id="2147483776" r:id="rId19"/>
    <p:sldLayoutId id="2147483777" r:id="rId20"/>
    <p:sldLayoutId id="2147483756" r:id="rId21"/>
    <p:sldLayoutId id="2147483778" r:id="rId22"/>
    <p:sldLayoutId id="2147483757" r:id="rId23"/>
    <p:sldLayoutId id="2147483779" r:id="rId24"/>
    <p:sldLayoutId id="2147483780" r:id="rId25"/>
    <p:sldLayoutId id="2147483700" r:id="rId26"/>
    <p:sldLayoutId id="2147483781" r:id="rId27"/>
    <p:sldLayoutId id="2147483743" r:id="rId28"/>
    <p:sldLayoutId id="2147483758" r:id="rId29"/>
    <p:sldLayoutId id="2147483759" r:id="rId30"/>
    <p:sldLayoutId id="2147483782" r:id="rId31"/>
    <p:sldLayoutId id="2147483702" r:id="rId32"/>
    <p:sldLayoutId id="2147483706" r:id="rId33"/>
    <p:sldLayoutId id="2147483721" r:id="rId34"/>
    <p:sldLayoutId id="2147483787" r:id="rId35"/>
    <p:sldLayoutId id="2147483790" r:id="rId36"/>
    <p:sldLayoutId id="2147483788" r:id="rId37"/>
    <p:sldLayoutId id="2147483789" r:id="rId38"/>
    <p:sldLayoutId id="2147483783" r:id="rId39"/>
    <p:sldLayoutId id="2147483784" r:id="rId40"/>
    <p:sldLayoutId id="2147483785" r:id="rId41"/>
    <p:sldLayoutId id="2147483786" r:id="rId42"/>
    <p:sldLayoutId id="2147483761" r:id="rId43"/>
    <p:sldLayoutId id="2147483762" r:id="rId44"/>
  </p:sldLayoutIdLst>
  <p:hf hdr="0" dt="0"/>
  <p:txStyles>
    <p:title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orient="horz" pos="2376" userDrawn="1">
          <p15:clr>
            <a:srgbClr val="F26B43"/>
          </p15:clr>
        </p15:guide>
        <p15:guide id="23" pos="3840" userDrawn="1">
          <p15:clr>
            <a:srgbClr val="F26B43"/>
          </p15:clr>
        </p15:guide>
        <p15:guide id="24" orient="horz" pos="4005" userDrawn="1">
          <p15:clr>
            <a:srgbClr val="F26B43"/>
          </p15:clr>
        </p15:guide>
        <p15:guide id="25" pos="211" userDrawn="1">
          <p15:clr>
            <a:srgbClr val="F26B43"/>
          </p15:clr>
        </p15:guide>
        <p15:guide id="26" pos="414" userDrawn="1">
          <p15:clr>
            <a:srgbClr val="F26B43"/>
          </p15:clr>
        </p15:guide>
        <p15:guide id="27" orient="horz" pos="380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maven.apache.org/index.html" TargetMode="External"/><Relationship Id="rId2" Type="http://schemas.openxmlformats.org/officeDocument/2006/relationships/hyperlink" Target="https://martinfowler.com/articles/injection.html"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Working with Spring boot and Spring Framework</a:t>
            </a:r>
            <a:endParaRPr lang="nl-NL"/>
          </a:p>
        </p:txBody>
      </p:sp>
      <p:sp>
        <p:nvSpPr>
          <p:cNvPr id="9" name="Text Placeholder 8"/>
          <p:cNvSpPr>
            <a:spLocks noGrp="1"/>
          </p:cNvSpPr>
          <p:nvPr>
            <p:ph type="body" sz="quarter" idx="14"/>
          </p:nvPr>
        </p:nvSpPr>
        <p:spPr/>
        <p:txBody>
          <a:bodyPr/>
          <a:lstStyle/>
          <a:p>
            <a:r>
              <a:rPr lang="en-GB"/>
              <a:t>Novi Sad, 20-05-2023</a:t>
            </a:r>
            <a:endParaRPr lang="nl-NL"/>
          </a:p>
        </p:txBody>
      </p:sp>
      <p:sp>
        <p:nvSpPr>
          <p:cNvPr id="41" name="Text Placeholder 40"/>
          <p:cNvSpPr>
            <a:spLocks noGrp="1"/>
          </p:cNvSpPr>
          <p:nvPr>
            <p:ph type="body" sz="quarter" idx="15"/>
          </p:nvPr>
        </p:nvSpPr>
        <p:spPr/>
        <p:txBody>
          <a:bodyPr/>
          <a:lstStyle/>
          <a:p>
            <a:r>
              <a:rPr lang="en-US"/>
              <a:t>Aleksandar Markovic, Dejana </a:t>
            </a:r>
            <a:r>
              <a:rPr lang="en-US" err="1"/>
              <a:t>Bezanovic</a:t>
            </a:r>
            <a:r>
              <a:rPr lang="en-US"/>
              <a:t>, Bojan Pavlovic</a:t>
            </a:r>
          </a:p>
        </p:txBody>
      </p:sp>
    </p:spTree>
    <p:extLst>
      <p:ext uri="{BB962C8B-B14F-4D97-AF65-F5344CB8AC3E}">
        <p14:creationId xmlns:p14="http://schemas.microsoft.com/office/powerpoint/2010/main" val="258880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2"/>
          </p:nvPr>
        </p:nvSpPr>
        <p:spPr>
          <a:xfrm>
            <a:off x="487499" y="1487156"/>
            <a:ext cx="11075851" cy="4532644"/>
          </a:xfrm>
        </p:spPr>
        <p:txBody>
          <a:bodyPr vert="horz" lIns="0" tIns="0" rIns="0" bIns="0" rtlCol="0" anchor="t">
            <a:noAutofit/>
          </a:bodyPr>
          <a:lstStyle/>
          <a:p>
            <a:pPr lvl="1"/>
            <a:r>
              <a:rPr lang="en-GB"/>
              <a:t>        Constructor Based                                           </a:t>
            </a:r>
            <a:r>
              <a:rPr lang="en-GB">
                <a:ea typeface="+mn-lt"/>
                <a:cs typeface="+mn-lt"/>
              </a:rPr>
              <a:t>Field Based                          Setter</a:t>
            </a:r>
            <a:r>
              <a:rPr lang="en-GB"/>
              <a:t> Based</a:t>
            </a:r>
            <a:endParaRPr lang="en-US"/>
          </a:p>
          <a:p>
            <a:pPr lvl="1"/>
            <a:endParaRPr lang="en-GB"/>
          </a:p>
          <a:p>
            <a:pPr lvl="1"/>
            <a:r>
              <a:rPr lang="en-GB"/>
              <a:t>                                                                             </a:t>
            </a:r>
          </a:p>
        </p:txBody>
      </p:sp>
      <p:sp>
        <p:nvSpPr>
          <p:cNvPr id="6" name="Title 5"/>
          <p:cNvSpPr>
            <a:spLocks noGrp="1"/>
          </p:cNvSpPr>
          <p:nvPr>
            <p:ph type="title"/>
          </p:nvPr>
        </p:nvSpPr>
        <p:spPr/>
        <p:txBody>
          <a:bodyPr/>
          <a:lstStyle/>
          <a:p>
            <a:r>
              <a:rPr lang="en-GB"/>
              <a:t>Dependency Injection - Types</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noProof="0" smtClean="0"/>
              <a:pPr/>
              <a:t>10</a:t>
            </a:fld>
            <a:endParaRPr lang="en-GB" noProof="0"/>
          </a:p>
        </p:txBody>
      </p:sp>
      <p:sp>
        <p:nvSpPr>
          <p:cNvPr id="2" name="Footer Placeholder 1"/>
          <p:cNvSpPr>
            <a:spLocks noGrp="1"/>
          </p:cNvSpPr>
          <p:nvPr>
            <p:ph type="ftr" sz="quarter" idx="3"/>
          </p:nvPr>
        </p:nvSpPr>
        <p:spPr/>
        <p:txBody>
          <a:bodyPr/>
          <a:lstStyle/>
          <a:p>
            <a:r>
              <a:rPr lang="en-GB"/>
              <a:t>Spring</a:t>
            </a:r>
            <a:endParaRPr lang="nl-NL"/>
          </a:p>
        </p:txBody>
      </p:sp>
      <p:graphicFrame>
        <p:nvGraphicFramePr>
          <p:cNvPr id="8" name="Table 7">
            <a:extLst>
              <a:ext uri="{FF2B5EF4-FFF2-40B4-BE49-F238E27FC236}">
                <a16:creationId xmlns:a16="http://schemas.microsoft.com/office/drawing/2014/main" id="{958EB914-4CA0-42B9-A130-65A026A87C99}"/>
              </a:ext>
            </a:extLst>
          </p:cNvPr>
          <p:cNvGraphicFramePr>
            <a:graphicFrameLocks noGrp="1"/>
          </p:cNvGraphicFramePr>
          <p:nvPr/>
        </p:nvGraphicFramePr>
        <p:xfrm>
          <a:off x="268110" y="1890889"/>
          <a:ext cx="4312114" cy="3657600"/>
        </p:xfrm>
        <a:graphic>
          <a:graphicData uri="http://schemas.openxmlformats.org/drawingml/2006/table">
            <a:tbl>
              <a:tblPr firstRow="1" bandRow="1">
                <a:tableStyleId>{69012ECD-51FC-41F1-AA8D-1B2483CD663E}</a:tableStyleId>
              </a:tblPr>
              <a:tblGrid>
                <a:gridCol w="4312114">
                  <a:extLst>
                    <a:ext uri="{9D8B030D-6E8A-4147-A177-3AD203B41FA5}">
                      <a16:colId xmlns:a16="http://schemas.microsoft.com/office/drawing/2014/main" val="2708980667"/>
                    </a:ext>
                  </a:extLst>
                </a:gridCol>
              </a:tblGrid>
              <a:tr h="2483485">
                <a:tc>
                  <a:txBody>
                    <a:bodyPr/>
                    <a:lstStyle/>
                    <a:p>
                      <a:pPr fontAlgn="base"/>
                      <a:r>
                        <a:rPr lang="en-US" sz="1800" b="0" i="0" kern="1200">
                          <a:solidFill>
                            <a:schemeClr val="bg2">
                              <a:lumMod val="10000"/>
                            </a:schemeClr>
                          </a:solidFill>
                          <a:effectLst/>
                          <a:latin typeface="+mn-lt"/>
                          <a:ea typeface="+mn-ea"/>
                          <a:cs typeface="+mn-cs"/>
                        </a:rPr>
                        <a:t>@Component</a:t>
                      </a:r>
                    </a:p>
                    <a:p>
                      <a:pPr fontAlgn="base"/>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p>
                    <a:p>
                      <a:pPr lvl="0">
                        <a:buNone/>
                      </a:pPr>
                      <a:endParaRPr lang="en-US" sz="1800" b="0" i="0" kern="1200">
                        <a:solidFill>
                          <a:schemeClr val="bg2">
                            <a:lumMod val="10000"/>
                          </a:schemeClr>
                        </a:solidFill>
                        <a:effectLst/>
                        <a:latin typeface="+mn-lt"/>
                        <a:ea typeface="+mn-ea"/>
                        <a:cs typeface="+mn-cs"/>
                      </a:endParaRPr>
                    </a:p>
                    <a:p>
                      <a:pPr lvl="0">
                        <a:buNone/>
                      </a:pPr>
                      <a:r>
                        <a:rPr lang="en-US" sz="1800" b="0" i="0" kern="1200">
                          <a:solidFill>
                            <a:schemeClr val="bg2">
                              <a:lumMod val="10000"/>
                            </a:schemeClr>
                          </a:solidFill>
                          <a:effectLst/>
                          <a:latin typeface="+mn-lt"/>
                          <a:ea typeface="+mn-ea"/>
                          <a:cs typeface="+mn-cs"/>
                        </a:rPr>
                        <a:t>    private final Calculator </a:t>
                      </a:r>
                      <a:r>
                        <a:rPr lang="en-US" sz="1800" b="0" i="0" kern="1200" err="1">
                          <a:solidFill>
                            <a:schemeClr val="bg2">
                              <a:lumMod val="10000"/>
                            </a:schemeClr>
                          </a:solidFill>
                          <a:effectLst/>
                          <a:latin typeface="+mn-lt"/>
                          <a:ea typeface="+mn-ea"/>
                          <a:cs typeface="+mn-cs"/>
                        </a:rPr>
                        <a:t>calculator</a:t>
                      </a:r>
                      <a:r>
                        <a:rPr lang="en-US" sz="1800" b="0" i="0" kern="1200">
                          <a:solidFill>
                            <a:schemeClr val="bg2">
                              <a:lumMod val="10000"/>
                            </a:schemeClr>
                          </a:solidFill>
                          <a:effectLst/>
                          <a:latin typeface="+mn-lt"/>
                          <a:ea typeface="+mn-ea"/>
                          <a:cs typeface="+mn-cs"/>
                        </a:rPr>
                        <a:t>;</a:t>
                      </a:r>
                    </a:p>
                    <a:p>
                      <a:pPr lvl="0">
                        <a:buNone/>
                      </a:pPr>
                      <a:endParaRPr lang="en-US" sz="1800" b="0" i="0" kern="1200">
                        <a:solidFill>
                          <a:schemeClr val="bg2">
                            <a:lumMod val="10000"/>
                          </a:schemeClr>
                        </a:solidFill>
                        <a:effectLst/>
                        <a:latin typeface="+mn-lt"/>
                        <a:ea typeface="+mn-ea"/>
                        <a:cs typeface="+mn-cs"/>
                      </a:endParaRPr>
                    </a:p>
                    <a:p>
                      <a:pPr lvl="0">
                        <a:buNone/>
                      </a:pPr>
                      <a:r>
                        <a:rPr lang="en-US" sz="1800" b="0" i="0" kern="1200">
                          <a:solidFill>
                            <a:schemeClr val="bg2">
                              <a:lumMod val="10000"/>
                            </a:schemeClr>
                          </a:solidFill>
                          <a:effectLst/>
                          <a:latin typeface="+mn-lt"/>
                          <a:ea typeface="+mn-ea"/>
                          <a:cs typeface="+mn-cs"/>
                        </a:rPr>
                        <a:t>    @Autowired</a:t>
                      </a:r>
                    </a:p>
                    <a:p>
                      <a:pPr fontAlgn="base"/>
                      <a:r>
                        <a:rPr lang="en-US" sz="1800" b="0" i="0" kern="1200">
                          <a:solidFill>
                            <a:schemeClr val="bg2">
                              <a:lumMod val="10000"/>
                            </a:schemeClr>
                          </a:solidFill>
                          <a:effectLst/>
                          <a:latin typeface="+mn-lt"/>
                          <a:ea typeface="+mn-ea"/>
                          <a:cs typeface="+mn-cs"/>
                        </a:rPr>
                        <a:t>    public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(Calculator calculator){</a:t>
                      </a:r>
                    </a:p>
                    <a:p>
                      <a:pPr lvl="0">
                        <a:buNone/>
                      </a:pPr>
                      <a:r>
                        <a:rPr lang="en-US" sz="1800" b="0" i="0" kern="1200">
                          <a:solidFill>
                            <a:schemeClr val="bg2">
                              <a:lumMod val="10000"/>
                            </a:schemeClr>
                          </a:solidFill>
                          <a:effectLst/>
                          <a:latin typeface="+mn-lt"/>
                          <a:ea typeface="+mn-ea"/>
                          <a:cs typeface="+mn-cs"/>
                        </a:rPr>
                        <a:t>        </a:t>
                      </a:r>
                      <a:r>
                        <a:rPr lang="en-US" sz="1800" b="0" i="0" kern="1200" err="1">
                          <a:solidFill>
                            <a:schemeClr val="bg2">
                              <a:lumMod val="10000"/>
                            </a:schemeClr>
                          </a:solidFill>
                          <a:effectLst/>
                          <a:latin typeface="+mn-lt"/>
                          <a:ea typeface="+mn-ea"/>
                          <a:cs typeface="+mn-cs"/>
                        </a:rPr>
                        <a:t>this.calculator</a:t>
                      </a:r>
                      <a:r>
                        <a:rPr lang="en-US" sz="1800" b="0" i="0" kern="1200">
                          <a:solidFill>
                            <a:schemeClr val="bg2">
                              <a:lumMod val="10000"/>
                            </a:schemeClr>
                          </a:solidFill>
                          <a:effectLst/>
                          <a:latin typeface="+mn-lt"/>
                          <a:ea typeface="+mn-ea"/>
                          <a:cs typeface="+mn-cs"/>
                        </a:rPr>
                        <a:t> = calculator;</a:t>
                      </a:r>
                    </a:p>
                    <a:p>
                      <a:pPr lvl="0">
                        <a:buNone/>
                      </a:pPr>
                      <a:r>
                        <a:rPr lang="en-US" sz="1800" b="0" i="0" kern="1200">
                          <a:solidFill>
                            <a:schemeClr val="bg2">
                              <a:lumMod val="10000"/>
                            </a:schemeClr>
                          </a:solidFill>
                          <a:effectLst/>
                          <a:latin typeface="+mn-lt"/>
                          <a:ea typeface="+mn-ea"/>
                          <a:cs typeface="+mn-cs"/>
                        </a:rPr>
                        <a:t>    }</a:t>
                      </a:r>
                    </a:p>
                    <a:p>
                      <a:pPr lvl="0">
                        <a:buNone/>
                      </a:pPr>
                      <a:endParaRPr lang="en-US" sz="1800" b="0" i="0" kern="1200">
                        <a:solidFill>
                          <a:schemeClr val="bg2">
                            <a:lumMod val="10000"/>
                          </a:schemeClr>
                        </a:solidFill>
                        <a:effectLst/>
                        <a:latin typeface="+mn-lt"/>
                        <a:ea typeface="+mn-ea"/>
                        <a:cs typeface="+mn-cs"/>
                      </a:endParaRPr>
                    </a:p>
                    <a:p>
                      <a:pPr lvl="0">
                        <a:buNone/>
                      </a:pPr>
                      <a:r>
                        <a:rPr lang="en-US" sz="1800" b="0" i="0" kern="1200">
                          <a:solidFill>
                            <a:schemeClr val="bg2">
                              <a:lumMod val="10000"/>
                            </a:schemeClr>
                          </a:solidFill>
                          <a:effectLst/>
                          <a:latin typeface="+mn-lt"/>
                          <a:ea typeface="+mn-ea"/>
                          <a:cs typeface="+mn-cs"/>
                        </a:rPr>
                        <a:t>    … method that uses calculator</a:t>
                      </a:r>
                    </a:p>
                    <a:p>
                      <a:pPr fontAlgn="base"/>
                      <a:r>
                        <a:rPr lang="en-US" sz="1800" b="0" i="0" kern="1200">
                          <a:solidFill>
                            <a:schemeClr val="bg2">
                              <a:lumMod val="10000"/>
                            </a:schemeClr>
                          </a:solidFill>
                          <a:effectLst/>
                          <a:latin typeface="+mn-lt"/>
                          <a:ea typeface="+mn-ea"/>
                          <a:cs typeface="+mn-cs"/>
                        </a:rPr>
                        <a:t>}</a:t>
                      </a:r>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9" name="Table 8">
            <a:extLst>
              <a:ext uri="{FF2B5EF4-FFF2-40B4-BE49-F238E27FC236}">
                <a16:creationId xmlns:a16="http://schemas.microsoft.com/office/drawing/2014/main" id="{D671CBBF-EF53-4780-9CB1-B68B69A3DB92}"/>
              </a:ext>
            </a:extLst>
          </p:cNvPr>
          <p:cNvGraphicFramePr>
            <a:graphicFrameLocks noGrp="1"/>
          </p:cNvGraphicFramePr>
          <p:nvPr/>
        </p:nvGraphicFramePr>
        <p:xfrm>
          <a:off x="7986888" y="1947333"/>
          <a:ext cx="3865368" cy="3657600"/>
        </p:xfrm>
        <a:graphic>
          <a:graphicData uri="http://schemas.openxmlformats.org/drawingml/2006/table">
            <a:tbl>
              <a:tblPr firstRow="1" bandRow="1">
                <a:tableStyleId>{69012ECD-51FC-41F1-AA8D-1B2483CD663E}</a:tableStyleId>
              </a:tblPr>
              <a:tblGrid>
                <a:gridCol w="3865368">
                  <a:extLst>
                    <a:ext uri="{9D8B030D-6E8A-4147-A177-3AD203B41FA5}">
                      <a16:colId xmlns:a16="http://schemas.microsoft.com/office/drawing/2014/main" val="2380195801"/>
                    </a:ext>
                  </a:extLst>
                </a:gridCol>
              </a:tblGrid>
              <a:tr h="370840">
                <a:tc>
                  <a:txBody>
                    <a:bodyPr/>
                    <a:lstStyle/>
                    <a:p>
                      <a:pPr fontAlgn="base"/>
                      <a:r>
                        <a:rPr lang="en-US" sz="1800" b="0" i="0" kern="1200">
                          <a:solidFill>
                            <a:schemeClr val="bg2">
                              <a:lumMod val="10000"/>
                            </a:schemeClr>
                          </a:solidFill>
                          <a:effectLst/>
                          <a:latin typeface="+mn-lt"/>
                          <a:ea typeface="+mn-ea"/>
                          <a:cs typeface="+mn-cs"/>
                        </a:rPr>
                        <a:t>@Component</a:t>
                      </a:r>
                    </a:p>
                    <a:p>
                      <a:pPr fontAlgn="base"/>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p>
                    <a:p>
                      <a:pPr lvl="0">
                        <a:buNone/>
                      </a:pPr>
                      <a:endParaRPr lang="en-US" sz="1800" b="0" i="0" kern="1200">
                        <a:solidFill>
                          <a:schemeClr val="bg2">
                            <a:lumMod val="10000"/>
                          </a:schemeClr>
                        </a:solidFill>
                        <a:effectLst/>
                        <a:latin typeface="+mn-lt"/>
                        <a:ea typeface="+mn-ea"/>
                        <a:cs typeface="+mn-cs"/>
                      </a:endParaRPr>
                    </a:p>
                    <a:p>
                      <a:pPr fontAlgn="base"/>
                      <a:r>
                        <a:rPr lang="en-US" sz="1800" b="0" i="0" kern="1200">
                          <a:solidFill>
                            <a:schemeClr val="bg2">
                              <a:lumMod val="10000"/>
                            </a:schemeClr>
                          </a:solidFill>
                          <a:effectLst/>
                          <a:latin typeface="+mn-lt"/>
                          <a:ea typeface="+mn-ea"/>
                          <a:cs typeface="+mn-cs"/>
                        </a:rPr>
                        <a:t>    private Calculator </a:t>
                      </a:r>
                      <a:r>
                        <a:rPr lang="en-US" sz="1800" b="0" i="0" kern="1200" err="1">
                          <a:solidFill>
                            <a:schemeClr val="bg2">
                              <a:lumMod val="10000"/>
                            </a:schemeClr>
                          </a:solidFill>
                          <a:effectLst/>
                          <a:latin typeface="+mn-lt"/>
                          <a:ea typeface="+mn-ea"/>
                          <a:cs typeface="+mn-cs"/>
                        </a:rPr>
                        <a:t>calculator</a:t>
                      </a:r>
                      <a:r>
                        <a:rPr lang="en-US" sz="1800" b="0" i="0" kern="1200">
                          <a:solidFill>
                            <a:schemeClr val="bg2">
                              <a:lumMod val="10000"/>
                            </a:schemeClr>
                          </a:solidFill>
                          <a:effectLst/>
                          <a:latin typeface="+mn-lt"/>
                          <a:ea typeface="+mn-ea"/>
                          <a:cs typeface="+mn-cs"/>
                        </a:rPr>
                        <a:t>;</a:t>
                      </a:r>
                    </a:p>
                    <a:p>
                      <a:pPr lvl="0">
                        <a:buNone/>
                      </a:pPr>
                      <a:endParaRPr lang="en-US" sz="1800" b="0" i="0" kern="1200">
                        <a:solidFill>
                          <a:schemeClr val="bg2">
                            <a:lumMod val="10000"/>
                          </a:schemeClr>
                        </a:solidFill>
                        <a:effectLst/>
                        <a:latin typeface="+mn-lt"/>
                        <a:ea typeface="+mn-ea"/>
                        <a:cs typeface="+mn-cs"/>
                      </a:endParaRPr>
                    </a:p>
                    <a:p>
                      <a:pPr lvl="0">
                        <a:buNone/>
                      </a:pPr>
                      <a:r>
                        <a:rPr lang="en-US" sz="1800" b="0" i="0" kern="1200">
                          <a:solidFill>
                            <a:schemeClr val="bg2">
                              <a:lumMod val="10000"/>
                            </a:schemeClr>
                          </a:solidFill>
                          <a:effectLst/>
                          <a:latin typeface="+mn-lt"/>
                          <a:ea typeface="+mn-ea"/>
                          <a:cs typeface="+mn-cs"/>
                        </a:rPr>
                        <a:t>    @Autowired</a:t>
                      </a:r>
                    </a:p>
                    <a:p>
                      <a:pPr fontAlgn="base"/>
                      <a:r>
                        <a:rPr lang="en-US" sz="1800" b="0" i="0" kern="1200">
                          <a:solidFill>
                            <a:schemeClr val="bg2">
                              <a:lumMod val="10000"/>
                            </a:schemeClr>
                          </a:solidFill>
                          <a:effectLst/>
                          <a:latin typeface="+mn-lt"/>
                          <a:ea typeface="+mn-ea"/>
                          <a:cs typeface="+mn-cs"/>
                        </a:rPr>
                        <a:t>    public void </a:t>
                      </a:r>
                      <a:r>
                        <a:rPr lang="en-US" sz="1800" b="0" i="0" kern="1200" err="1">
                          <a:solidFill>
                            <a:schemeClr val="bg2">
                              <a:lumMod val="10000"/>
                            </a:schemeClr>
                          </a:solidFill>
                          <a:effectLst/>
                          <a:latin typeface="+mn-lt"/>
                          <a:ea typeface="+mn-ea"/>
                          <a:cs typeface="+mn-cs"/>
                        </a:rPr>
                        <a:t>setCalc</a:t>
                      </a:r>
                      <a:r>
                        <a:rPr lang="en-US" sz="1800" b="0" i="0" kern="1200">
                          <a:solidFill>
                            <a:schemeClr val="bg2">
                              <a:lumMod val="10000"/>
                            </a:schemeClr>
                          </a:solidFill>
                          <a:effectLst/>
                          <a:latin typeface="+mn-lt"/>
                          <a:ea typeface="+mn-ea"/>
                          <a:cs typeface="+mn-cs"/>
                        </a:rPr>
                        <a:t>(Calculator calc){</a:t>
                      </a:r>
                    </a:p>
                    <a:p>
                      <a:pPr lvl="0">
                        <a:buNone/>
                      </a:pPr>
                      <a:r>
                        <a:rPr lang="en-US" sz="1800" b="0" i="0" kern="1200">
                          <a:solidFill>
                            <a:schemeClr val="bg2">
                              <a:lumMod val="10000"/>
                            </a:schemeClr>
                          </a:solidFill>
                          <a:effectLst/>
                          <a:latin typeface="+mn-lt"/>
                          <a:ea typeface="+mn-ea"/>
                          <a:cs typeface="+mn-cs"/>
                        </a:rPr>
                        <a:t>        </a:t>
                      </a:r>
                      <a:r>
                        <a:rPr lang="en-US" sz="1800" b="0" i="0" kern="1200" err="1">
                          <a:solidFill>
                            <a:schemeClr val="bg2">
                              <a:lumMod val="10000"/>
                            </a:schemeClr>
                          </a:solidFill>
                          <a:effectLst/>
                          <a:latin typeface="+mn-lt"/>
                          <a:ea typeface="+mn-ea"/>
                          <a:cs typeface="+mn-cs"/>
                        </a:rPr>
                        <a:t>this.calculator</a:t>
                      </a:r>
                      <a:r>
                        <a:rPr lang="en-US" sz="1800" b="0" i="0" kern="1200">
                          <a:solidFill>
                            <a:schemeClr val="bg2">
                              <a:lumMod val="10000"/>
                            </a:schemeClr>
                          </a:solidFill>
                          <a:effectLst/>
                          <a:latin typeface="+mn-lt"/>
                          <a:ea typeface="+mn-ea"/>
                          <a:cs typeface="+mn-cs"/>
                        </a:rPr>
                        <a:t> = calc;</a:t>
                      </a:r>
                    </a:p>
                    <a:p>
                      <a:pPr lvl="0">
                        <a:buNone/>
                      </a:pPr>
                      <a:r>
                        <a:rPr lang="en-US" sz="1800" b="0" i="0" kern="1200">
                          <a:solidFill>
                            <a:schemeClr val="bg2">
                              <a:lumMod val="10000"/>
                            </a:schemeClr>
                          </a:solidFill>
                          <a:effectLst/>
                          <a:latin typeface="+mn-lt"/>
                          <a:ea typeface="+mn-ea"/>
                          <a:cs typeface="+mn-cs"/>
                        </a:rPr>
                        <a:t>    }</a:t>
                      </a:r>
                    </a:p>
                    <a:p>
                      <a:pPr lvl="0">
                        <a:buNone/>
                      </a:pPr>
                      <a:endParaRPr lang="en-US" sz="1800" b="0" i="0" kern="1200">
                        <a:solidFill>
                          <a:schemeClr val="bg2">
                            <a:lumMod val="10000"/>
                          </a:schemeClr>
                        </a:solidFill>
                        <a:effectLst/>
                        <a:latin typeface="+mn-lt"/>
                        <a:ea typeface="+mn-ea"/>
                        <a:cs typeface="+mn-cs"/>
                      </a:endParaRPr>
                    </a:p>
                    <a:p>
                      <a:pPr lvl="0">
                        <a:buNone/>
                      </a:pPr>
                      <a:r>
                        <a:rPr lang="en-US" sz="1800" b="0" i="0" kern="1200">
                          <a:solidFill>
                            <a:schemeClr val="bg2">
                              <a:lumMod val="10000"/>
                            </a:schemeClr>
                          </a:solidFill>
                          <a:effectLst/>
                          <a:latin typeface="+mn-lt"/>
                          <a:ea typeface="+mn-ea"/>
                          <a:cs typeface="+mn-cs"/>
                        </a:rPr>
                        <a:t>    … method that uses calculator</a:t>
                      </a:r>
                    </a:p>
                    <a:p>
                      <a:pPr lvl="0">
                        <a:buNone/>
                      </a:pPr>
                      <a:r>
                        <a:rPr lang="en-US" sz="1800" b="0" i="0" kern="1200">
                          <a:solidFill>
                            <a:schemeClr val="bg2">
                              <a:lumMod val="10000"/>
                            </a:schemeClr>
                          </a:solidFill>
                          <a:effectLst/>
                          <a:latin typeface="+mn-lt"/>
                          <a:ea typeface="+mn-ea"/>
                          <a:cs typeface="+mn-cs"/>
                        </a:rPr>
                        <a:t>}</a:t>
                      </a:r>
                      <a:endParaRPr lang="en-US"/>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764526686"/>
                  </a:ext>
                </a:extLst>
              </a:tr>
            </a:tbl>
          </a:graphicData>
        </a:graphic>
      </p:graphicFrame>
      <p:graphicFrame>
        <p:nvGraphicFramePr>
          <p:cNvPr id="10" name="Table 9">
            <a:extLst>
              <a:ext uri="{FF2B5EF4-FFF2-40B4-BE49-F238E27FC236}">
                <a16:creationId xmlns:a16="http://schemas.microsoft.com/office/drawing/2014/main" id="{48DE7BA4-4500-4F82-87AE-D78D4C9B3B66}"/>
              </a:ext>
            </a:extLst>
          </p:cNvPr>
          <p:cNvGraphicFramePr>
            <a:graphicFrameLocks noGrp="1"/>
          </p:cNvGraphicFramePr>
          <p:nvPr/>
        </p:nvGraphicFramePr>
        <p:xfrm>
          <a:off x="4656666" y="1933223"/>
          <a:ext cx="3276901" cy="2286000"/>
        </p:xfrm>
        <a:graphic>
          <a:graphicData uri="http://schemas.openxmlformats.org/drawingml/2006/table">
            <a:tbl>
              <a:tblPr firstRow="1" bandRow="1">
                <a:tableStyleId>{69012ECD-51FC-41F1-AA8D-1B2483CD663E}</a:tableStyleId>
              </a:tblPr>
              <a:tblGrid>
                <a:gridCol w="3276901">
                  <a:extLst>
                    <a:ext uri="{9D8B030D-6E8A-4147-A177-3AD203B41FA5}">
                      <a16:colId xmlns:a16="http://schemas.microsoft.com/office/drawing/2014/main" val="4251208042"/>
                    </a:ext>
                  </a:extLst>
                </a:gridCol>
              </a:tblGrid>
              <a:tr h="1227628">
                <a:tc>
                  <a:txBody>
                    <a:bodyPr/>
                    <a:lstStyle/>
                    <a:p>
                      <a:r>
                        <a:rPr lang="en-US" b="0">
                          <a:solidFill>
                            <a:schemeClr val="bg2">
                              <a:lumMod val="10000"/>
                            </a:schemeClr>
                          </a:solidFill>
                        </a:rPr>
                        <a:t>@Component</a:t>
                      </a:r>
                    </a:p>
                    <a:p>
                      <a:pPr lvl="0">
                        <a:buNone/>
                      </a:pPr>
                      <a:r>
                        <a:rPr lang="en-US" b="0">
                          <a:solidFill>
                            <a:schemeClr val="bg2">
                              <a:lumMod val="10000"/>
                            </a:schemeClr>
                          </a:solidFill>
                        </a:rPr>
                        <a:t>public class </a:t>
                      </a:r>
                      <a:r>
                        <a:rPr lang="en-US" b="0" err="1">
                          <a:solidFill>
                            <a:schemeClr val="bg2">
                              <a:lumMod val="10000"/>
                            </a:schemeClr>
                          </a:solidFill>
                        </a:rPr>
                        <a:t>CashRegister</a:t>
                      </a:r>
                      <a:r>
                        <a:rPr lang="en-US" b="0">
                          <a:solidFill>
                            <a:schemeClr val="bg2">
                              <a:lumMod val="10000"/>
                            </a:schemeClr>
                          </a:solidFill>
                        </a:rPr>
                        <a:t> {</a:t>
                      </a:r>
                    </a:p>
                    <a:p>
                      <a:pPr lvl="0">
                        <a:buNone/>
                      </a:pPr>
                      <a:endParaRPr lang="en-US" b="0">
                        <a:solidFill>
                          <a:schemeClr val="bg2">
                            <a:lumMod val="10000"/>
                          </a:schemeClr>
                        </a:solidFill>
                      </a:endParaRPr>
                    </a:p>
                    <a:p>
                      <a:r>
                        <a:rPr lang="en-US" b="0">
                          <a:solidFill>
                            <a:schemeClr val="bg2">
                              <a:lumMod val="10000"/>
                            </a:schemeClr>
                          </a:solidFill>
                        </a:rPr>
                        <a:t>    @Autowired</a:t>
                      </a:r>
                    </a:p>
                    <a:p>
                      <a:r>
                        <a:rPr lang="en-US" b="0">
                          <a:solidFill>
                            <a:schemeClr val="bg2">
                              <a:lumMod val="10000"/>
                            </a:schemeClr>
                          </a:solidFill>
                        </a:rPr>
                        <a:t>    private Calculator </a:t>
                      </a:r>
                      <a:r>
                        <a:rPr lang="en-US" b="0" err="1">
                          <a:solidFill>
                            <a:schemeClr val="bg2">
                              <a:lumMod val="10000"/>
                            </a:schemeClr>
                          </a:solidFill>
                        </a:rPr>
                        <a:t>calculator</a:t>
                      </a:r>
                      <a:r>
                        <a:rPr lang="en-US" b="0">
                          <a:solidFill>
                            <a:schemeClr val="bg2">
                              <a:lumMod val="10000"/>
                            </a:schemeClr>
                          </a:solidFill>
                        </a:rPr>
                        <a:t>;</a:t>
                      </a:r>
                    </a:p>
                    <a:p>
                      <a:pPr lvl="0">
                        <a:buNone/>
                      </a:pPr>
                      <a:endParaRPr lang="en-US" b="0">
                        <a:solidFill>
                          <a:schemeClr val="bg2">
                            <a:lumMod val="10000"/>
                          </a:schemeClr>
                        </a:solidFill>
                      </a:endParaRPr>
                    </a:p>
                    <a:p>
                      <a:pPr lvl="0">
                        <a:buNone/>
                      </a:pPr>
                      <a:r>
                        <a:rPr lang="en-US" b="0">
                          <a:solidFill>
                            <a:schemeClr val="bg2">
                              <a:lumMod val="10000"/>
                            </a:schemeClr>
                          </a:solidFill>
                        </a:rPr>
                        <a:t>    … method that uses calculator</a:t>
                      </a:r>
                    </a:p>
                    <a:p>
                      <a:r>
                        <a:rPr lang="en-US" b="0">
                          <a:solidFill>
                            <a:schemeClr val="bg2">
                              <a:lumMod val="10000"/>
                            </a:schemeClr>
                          </a:solidFill>
                        </a:rPr>
                        <a:t>}</a:t>
                      </a:r>
                    </a:p>
                  </a:txBody>
                  <a:tcPr>
                    <a:solidFill>
                      <a:schemeClr val="accent2"/>
                    </a:solidFill>
                  </a:tcPr>
                </a:tc>
                <a:extLst>
                  <a:ext uri="{0D108BD9-81ED-4DB2-BD59-A6C34878D82A}">
                    <a16:rowId xmlns:a16="http://schemas.microsoft.com/office/drawing/2014/main" val="4149767696"/>
                  </a:ext>
                </a:extLst>
              </a:tr>
            </a:tbl>
          </a:graphicData>
        </a:graphic>
      </p:graphicFrame>
    </p:spTree>
    <p:extLst>
      <p:ext uri="{BB962C8B-B14F-4D97-AF65-F5344CB8AC3E}">
        <p14:creationId xmlns:p14="http://schemas.microsoft.com/office/powerpoint/2010/main" val="2656114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21CB9A-26ED-AD8D-C34D-7D1A42AC1F55}"/>
              </a:ext>
            </a:extLst>
          </p:cNvPr>
          <p:cNvSpPr>
            <a:spLocks noGrp="1"/>
          </p:cNvSpPr>
          <p:nvPr>
            <p:ph type="body" sz="quarter" idx="12"/>
          </p:nvPr>
        </p:nvSpPr>
        <p:spPr>
          <a:xfrm>
            <a:off x="669857" y="1544638"/>
            <a:ext cx="10247243" cy="4475162"/>
          </a:xfrm>
        </p:spPr>
        <p:txBody>
          <a:bodyPr vert="horz" lIns="0" tIns="0" rIns="0" bIns="0" rtlCol="0" anchor="t">
            <a:noAutofit/>
          </a:bodyPr>
          <a:lstStyle/>
          <a:p>
            <a:r>
              <a:rPr lang="en-GB"/>
              <a:t>In modern Spring versions beans can be configured in classes annotated by @Configuration, or auto detected by </a:t>
            </a:r>
            <a:r>
              <a:rPr lang="en-GB" err="1"/>
              <a:t>ComponentScanner</a:t>
            </a:r>
            <a:r>
              <a:rPr lang="en-GB"/>
              <a:t> when class is annotated by @Component.</a:t>
            </a:r>
          </a:p>
          <a:p>
            <a:endParaRPr lang="en-GB"/>
          </a:p>
          <a:p>
            <a:r>
              <a:rPr lang="en-GB"/>
              <a:t>There is also the old way, configuring beans in xml files.</a:t>
            </a:r>
          </a:p>
          <a:p>
            <a:endParaRPr lang="en-GB"/>
          </a:p>
        </p:txBody>
      </p:sp>
      <p:sp>
        <p:nvSpPr>
          <p:cNvPr id="3" name="Title 2">
            <a:extLst>
              <a:ext uri="{FF2B5EF4-FFF2-40B4-BE49-F238E27FC236}">
                <a16:creationId xmlns:a16="http://schemas.microsoft.com/office/drawing/2014/main" id="{17C05B68-F639-73D5-AB34-CECD9277A152}"/>
              </a:ext>
            </a:extLst>
          </p:cNvPr>
          <p:cNvSpPr>
            <a:spLocks noGrp="1"/>
          </p:cNvSpPr>
          <p:nvPr>
            <p:ph type="title"/>
          </p:nvPr>
        </p:nvSpPr>
        <p:spPr/>
        <p:txBody>
          <a:bodyPr/>
          <a:lstStyle/>
          <a:p>
            <a:r>
              <a:rPr lang="en-GB"/>
              <a:t>Bean configuration</a:t>
            </a:r>
          </a:p>
        </p:txBody>
      </p:sp>
      <p:sp>
        <p:nvSpPr>
          <p:cNvPr id="4" name="Slide Number Placeholder 3">
            <a:extLst>
              <a:ext uri="{FF2B5EF4-FFF2-40B4-BE49-F238E27FC236}">
                <a16:creationId xmlns:a16="http://schemas.microsoft.com/office/drawing/2014/main" id="{3E638C68-BEA5-713B-C134-FF10DB5BA38C}"/>
              </a:ext>
            </a:extLst>
          </p:cNvPr>
          <p:cNvSpPr>
            <a:spLocks noGrp="1"/>
          </p:cNvSpPr>
          <p:nvPr>
            <p:ph type="sldNum" sz="quarter" idx="4"/>
          </p:nvPr>
        </p:nvSpPr>
        <p:spPr/>
        <p:txBody>
          <a:bodyPr/>
          <a:lstStyle/>
          <a:p>
            <a:fld id="{DDD2A080-DA64-4F5C-9131-47EB793B4410}" type="slidenum">
              <a:rPr lang="en-GB" smtClean="0"/>
              <a:pPr/>
              <a:t>11</a:t>
            </a:fld>
            <a:endParaRPr lang="en-GB"/>
          </a:p>
        </p:txBody>
      </p:sp>
      <p:sp>
        <p:nvSpPr>
          <p:cNvPr id="5" name="Footer Placeholder 4">
            <a:extLst>
              <a:ext uri="{FF2B5EF4-FFF2-40B4-BE49-F238E27FC236}">
                <a16:creationId xmlns:a16="http://schemas.microsoft.com/office/drawing/2014/main" id="{35A00334-8485-9585-C04B-EFF0AD4FEC5C}"/>
              </a:ext>
            </a:extLst>
          </p:cNvPr>
          <p:cNvSpPr>
            <a:spLocks noGrp="1"/>
          </p:cNvSpPr>
          <p:nvPr>
            <p:ph type="ftr" sz="quarter" idx="3"/>
          </p:nvPr>
        </p:nvSpPr>
        <p:spPr/>
        <p:txBody>
          <a:bodyPr/>
          <a:lstStyle/>
          <a:p>
            <a:r>
              <a:rPr lang="en-GB"/>
              <a:t>Spring</a:t>
            </a:r>
            <a:endParaRPr lang="en-US"/>
          </a:p>
        </p:txBody>
      </p:sp>
      <p:graphicFrame>
        <p:nvGraphicFramePr>
          <p:cNvPr id="7" name="Table 6">
            <a:extLst>
              <a:ext uri="{FF2B5EF4-FFF2-40B4-BE49-F238E27FC236}">
                <a16:creationId xmlns:a16="http://schemas.microsoft.com/office/drawing/2014/main" id="{8316FBA9-A902-1FFC-C2FC-6E0D2F1C157A}"/>
              </a:ext>
            </a:extLst>
          </p:cNvPr>
          <p:cNvGraphicFramePr>
            <a:graphicFrameLocks noGrp="1"/>
          </p:cNvGraphicFramePr>
          <p:nvPr/>
        </p:nvGraphicFramePr>
        <p:xfrm>
          <a:off x="1435652" y="3401391"/>
          <a:ext cx="7371230" cy="1463040"/>
        </p:xfrm>
        <a:graphic>
          <a:graphicData uri="http://schemas.openxmlformats.org/drawingml/2006/table">
            <a:tbl>
              <a:tblPr firstRow="1" bandRow="1">
                <a:tableStyleId>{69012ECD-51FC-41F1-AA8D-1B2483CD663E}</a:tableStyleId>
              </a:tblPr>
              <a:tblGrid>
                <a:gridCol w="7371230">
                  <a:extLst>
                    <a:ext uri="{9D8B030D-6E8A-4147-A177-3AD203B41FA5}">
                      <a16:colId xmlns:a16="http://schemas.microsoft.com/office/drawing/2014/main" val="2708980667"/>
                    </a:ext>
                  </a:extLst>
                </a:gridCol>
              </a:tblGrid>
              <a:tr h="1302478">
                <a:tc>
                  <a:txBody>
                    <a:bodyPr/>
                    <a:lstStyle/>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 id="calculator" class="com.levi9.code9.Calculator" /&gt;</a:t>
                      </a:r>
                      <a:endParaRPr lang="en-US">
                        <a:solidFill>
                          <a:srgbClr val="000000"/>
                        </a:solidFill>
                      </a:endParaRPr>
                    </a:p>
                    <a:p>
                      <a:pPr lvl="0">
                        <a:buNone/>
                      </a:pPr>
                      <a:endParaRPr lang="en-US" sz="1800" b="0" i="0" u="none" strike="noStrike" kern="1200" noProof="0">
                        <a:solidFill>
                          <a:srgbClr val="000000"/>
                        </a:solidFill>
                        <a:effectLst/>
                      </a:endParaRPr>
                    </a:p>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 id="</a:t>
                      </a:r>
                      <a:r>
                        <a:rPr lang="en-US" sz="1800" b="0" i="0" u="none" strike="noStrike" kern="1200" noProof="0" err="1">
                          <a:solidFill>
                            <a:srgbClr val="000000"/>
                          </a:solidFill>
                          <a:effectLst/>
                        </a:rPr>
                        <a:t>cashRegister</a:t>
                      </a:r>
                      <a:r>
                        <a:rPr lang="en-US" sz="1800" b="0" i="0" u="none" strike="noStrike" kern="1200" noProof="0">
                          <a:solidFill>
                            <a:srgbClr val="000000"/>
                          </a:solidFill>
                          <a:effectLst/>
                        </a:rPr>
                        <a:t>" class="com.levi9.code9.CashRegister" &gt;</a:t>
                      </a:r>
                      <a:endParaRPr lang="en-US">
                        <a:solidFill>
                          <a:srgbClr val="000000"/>
                        </a:solidFill>
                      </a:endParaRPr>
                    </a:p>
                    <a:p>
                      <a:pPr lvl="0">
                        <a:buNone/>
                      </a:pPr>
                      <a:r>
                        <a:rPr lang="en-US" sz="1800" b="0" i="0" u="none" strike="noStrike" kern="1200" noProof="0">
                          <a:solidFill>
                            <a:srgbClr val="000000"/>
                          </a:solidFill>
                          <a:effectLst/>
                        </a:rPr>
                        <a:t>    &lt;</a:t>
                      </a:r>
                      <a:r>
                        <a:rPr lang="en-US" sz="1800" b="1" i="0" u="none" strike="noStrike" kern="1200" noProof="0">
                          <a:solidFill>
                            <a:srgbClr val="000000"/>
                          </a:solidFill>
                          <a:effectLst/>
                        </a:rPr>
                        <a:t>property</a:t>
                      </a:r>
                      <a:r>
                        <a:rPr lang="en-US" sz="1800" b="0" i="0" u="none" strike="noStrike" kern="1200" noProof="0">
                          <a:solidFill>
                            <a:srgbClr val="000000"/>
                          </a:solidFill>
                          <a:effectLst/>
                        </a:rPr>
                        <a:t> name="calculator" ref="calculator" /&gt;</a:t>
                      </a:r>
                      <a:endParaRPr lang="en-US">
                        <a:solidFill>
                          <a:srgbClr val="000000"/>
                        </a:solidFill>
                      </a:endParaRPr>
                    </a:p>
                    <a:p>
                      <a:pPr lvl="0">
                        <a:buNone/>
                      </a:pPr>
                      <a:r>
                        <a:rPr lang="en-US" sz="1800" b="0" i="0" u="none" strike="noStrike" kern="1200" noProof="0">
                          <a:solidFill>
                            <a:srgbClr val="000000"/>
                          </a:solidFill>
                          <a:effectLst/>
                        </a:rPr>
                        <a:t>&lt;/</a:t>
                      </a:r>
                      <a:r>
                        <a:rPr lang="en-US" sz="1800" b="1" i="0" u="none" strike="noStrike" kern="1200" noProof="0">
                          <a:solidFill>
                            <a:srgbClr val="000000"/>
                          </a:solidFill>
                          <a:effectLst/>
                        </a:rPr>
                        <a:t>bean</a:t>
                      </a:r>
                      <a:r>
                        <a:rPr lang="en-US" sz="1800" b="0" i="0" u="none" strike="noStrike" kern="1200" noProof="0">
                          <a:solidFill>
                            <a:srgbClr val="000000"/>
                          </a:solidFill>
                          <a:effectLst/>
                        </a:rPr>
                        <a:t>&gt; </a:t>
                      </a:r>
                      <a:endParaRPr lang="en-US">
                        <a:solidFill>
                          <a:srgbClr val="000000"/>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18262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915" y="4040372"/>
            <a:ext cx="5427662" cy="938101"/>
          </a:xfrm>
        </p:spPr>
        <p:txBody>
          <a:bodyPr/>
          <a:lstStyle/>
          <a:p>
            <a:r>
              <a:rPr lang="en-GB"/>
              <a:t>Spring Boot</a:t>
            </a:r>
            <a:endParaRPr lang="nl-NL"/>
          </a:p>
        </p:txBody>
      </p:sp>
      <p:sp>
        <p:nvSpPr>
          <p:cNvPr id="5" name="Text Placeholder 4"/>
          <p:cNvSpPr>
            <a:spLocks noGrp="1"/>
          </p:cNvSpPr>
          <p:nvPr>
            <p:ph type="body" sz="quarter" idx="12"/>
          </p:nvPr>
        </p:nvSpPr>
        <p:spPr/>
        <p:txBody>
          <a:bodyPr/>
          <a:lstStyle/>
          <a:p>
            <a:r>
              <a:rPr lang="en-GB"/>
              <a:t>02</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smtClean="0"/>
              <a:pPr/>
              <a:t>12</a:t>
            </a:fld>
            <a:endParaRPr lang="en-GB"/>
          </a:p>
        </p:txBody>
      </p:sp>
      <p:pic>
        <p:nvPicPr>
          <p:cNvPr id="13" name="Picture Placeholder 12">
            <a:extLst>
              <a:ext uri="{FF2B5EF4-FFF2-40B4-BE49-F238E27FC236}">
                <a16:creationId xmlns:a16="http://schemas.microsoft.com/office/drawing/2014/main" id="{4F899819-5384-40C6-A239-C079CD7FBD0E}"/>
              </a:ext>
            </a:extLst>
          </p:cNvPr>
          <p:cNvPicPr>
            <a:picLocks noGrp="1" noChangeAspect="1"/>
          </p:cNvPicPr>
          <p:nvPr>
            <p:ph type="pic" sz="quarter" idx="19"/>
          </p:nvPr>
        </p:nvPicPr>
        <p:blipFill>
          <a:blip r:embed="rId2"/>
          <a:srcRect l="14449" r="14449"/>
          <a:stretch>
            <a:fillRect/>
          </a:stretch>
        </p:blipFill>
        <p:spPr/>
      </p:pic>
    </p:spTree>
    <p:extLst>
      <p:ext uri="{BB962C8B-B14F-4D97-AF65-F5344CB8AC3E}">
        <p14:creationId xmlns:p14="http://schemas.microsoft.com/office/powerpoint/2010/main" val="177706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5A44C3-2052-405B-A604-EB16C1450372}"/>
              </a:ext>
            </a:extLst>
          </p:cNvPr>
          <p:cNvSpPr>
            <a:spLocks noGrp="1"/>
          </p:cNvSpPr>
          <p:nvPr>
            <p:ph type="body" sz="quarter" idx="12"/>
          </p:nvPr>
        </p:nvSpPr>
        <p:spPr>
          <a:xfrm>
            <a:off x="619758" y="1369907"/>
            <a:ext cx="10403283" cy="4669385"/>
          </a:xfrm>
        </p:spPr>
        <p:txBody>
          <a:bodyPr vert="horz" lIns="0" tIns="0" rIns="0" bIns="0" rtlCol="0" anchor="t">
            <a:noAutofit/>
          </a:bodyPr>
          <a:lstStyle/>
          <a:p>
            <a:r>
              <a:rPr lang="en-US"/>
              <a:t>Spring Boot is a production-ready, preconfigured extension of Spring Framework.</a:t>
            </a:r>
          </a:p>
          <a:p>
            <a:endParaRPr lang="en-US"/>
          </a:p>
          <a:p>
            <a:r>
              <a:rPr lang="en-US"/>
              <a:t>Spring Boot aims to shorten the code length and provide you with the easiest way to develop a web application. </a:t>
            </a:r>
          </a:p>
          <a:p>
            <a:endParaRPr lang="en-US"/>
          </a:p>
          <a:p>
            <a:r>
              <a:rPr lang="en-US"/>
              <a:t>With annotation configuration and default code, Spring Boot shortens the time involved in developing an application. It helps create a stand-alone application with less or almost zero-configuration.</a:t>
            </a:r>
          </a:p>
          <a:p>
            <a:endParaRPr lang="en-US"/>
          </a:p>
          <a:p>
            <a:r>
              <a:rPr lang="en-US"/>
              <a:t>Spring Boot autoconfiguration has dramatically reduced the amount of explicit configuration (whether with XML or Java) required to build an application. </a:t>
            </a:r>
          </a:p>
          <a:p>
            <a:endParaRPr lang="en-US"/>
          </a:p>
          <a:p>
            <a:r>
              <a:rPr lang="en-US"/>
              <a:t>Spring Boot enhances Spring development so much that it’s hard to imagine developing Spring applications without it.</a:t>
            </a:r>
          </a:p>
          <a:p>
            <a:endParaRPr lang="en-US"/>
          </a:p>
        </p:txBody>
      </p:sp>
      <p:sp>
        <p:nvSpPr>
          <p:cNvPr id="3" name="Title 2">
            <a:extLst>
              <a:ext uri="{FF2B5EF4-FFF2-40B4-BE49-F238E27FC236}">
                <a16:creationId xmlns:a16="http://schemas.microsoft.com/office/drawing/2014/main" id="{74BED2C4-BECC-47E9-B09C-B189A584FB94}"/>
              </a:ext>
            </a:extLst>
          </p:cNvPr>
          <p:cNvSpPr>
            <a:spLocks noGrp="1"/>
          </p:cNvSpPr>
          <p:nvPr>
            <p:ph type="title"/>
          </p:nvPr>
        </p:nvSpPr>
        <p:spPr/>
        <p:txBody>
          <a:bodyPr/>
          <a:lstStyle/>
          <a:p>
            <a:r>
              <a:rPr lang="en-US"/>
              <a:t>What is Spring Boot?</a:t>
            </a:r>
          </a:p>
        </p:txBody>
      </p:sp>
      <p:sp>
        <p:nvSpPr>
          <p:cNvPr id="4" name="Slide Number Placeholder 3">
            <a:extLst>
              <a:ext uri="{FF2B5EF4-FFF2-40B4-BE49-F238E27FC236}">
                <a16:creationId xmlns:a16="http://schemas.microsoft.com/office/drawing/2014/main" id="{C0448A6F-BEAE-4F0A-BFDB-C6C731E175F2}"/>
              </a:ext>
            </a:extLst>
          </p:cNvPr>
          <p:cNvSpPr>
            <a:spLocks noGrp="1"/>
          </p:cNvSpPr>
          <p:nvPr>
            <p:ph type="sldNum" sz="quarter" idx="4"/>
          </p:nvPr>
        </p:nvSpPr>
        <p:spPr/>
        <p:txBody>
          <a:bodyPr/>
          <a:lstStyle/>
          <a:p>
            <a:fld id="{DDD2A080-DA64-4F5C-9131-47EB793B4410}" type="slidenum">
              <a:rPr lang="en-GB" smtClean="0"/>
              <a:pPr/>
              <a:t>13</a:t>
            </a:fld>
            <a:endParaRPr lang="en-GB"/>
          </a:p>
        </p:txBody>
      </p:sp>
      <p:sp>
        <p:nvSpPr>
          <p:cNvPr id="5" name="Footer Placeholder 4">
            <a:extLst>
              <a:ext uri="{FF2B5EF4-FFF2-40B4-BE49-F238E27FC236}">
                <a16:creationId xmlns:a16="http://schemas.microsoft.com/office/drawing/2014/main" id="{E931E5BE-1A22-48BC-B1AE-77E9B4D0AA93}"/>
              </a:ext>
            </a:extLst>
          </p:cNvPr>
          <p:cNvSpPr>
            <a:spLocks noGrp="1"/>
          </p:cNvSpPr>
          <p:nvPr>
            <p:ph type="ftr" sz="quarter" idx="3"/>
          </p:nvPr>
        </p:nvSpPr>
        <p:spPr/>
        <p:txBody>
          <a:bodyPr/>
          <a:lstStyle/>
          <a:p>
            <a:r>
              <a:rPr lang="en-GB"/>
              <a:t>Spring</a:t>
            </a:r>
            <a:endParaRPr lang="nl-NL"/>
          </a:p>
        </p:txBody>
      </p:sp>
    </p:spTree>
    <p:extLst>
      <p:ext uri="{BB962C8B-B14F-4D97-AF65-F5344CB8AC3E}">
        <p14:creationId xmlns:p14="http://schemas.microsoft.com/office/powerpoint/2010/main" val="234227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CB068E-81A5-C2C5-0E40-D32FCB65A472}"/>
              </a:ext>
            </a:extLst>
          </p:cNvPr>
          <p:cNvSpPr>
            <a:spLocks noGrp="1"/>
          </p:cNvSpPr>
          <p:nvPr>
            <p:ph sz="quarter" idx="12"/>
          </p:nvPr>
        </p:nvSpPr>
        <p:spPr>
          <a:xfrm>
            <a:off x="658451" y="1544638"/>
            <a:ext cx="10874738" cy="4475162"/>
          </a:xfrm>
        </p:spPr>
        <p:txBody>
          <a:bodyPr vert="horz" lIns="0" tIns="0" rIns="0" bIns="0" rtlCol="0">
            <a:normAutofit/>
          </a:bodyPr>
          <a:lstStyle/>
          <a:p>
            <a:pPr marL="285750" indent="-285750">
              <a:spcAft>
                <a:spcPts val="600"/>
              </a:spcAft>
              <a:buFont typeface="Arial,Sans-Serif"/>
              <a:buChar char="•"/>
            </a:pPr>
            <a:r>
              <a:rPr lang="en-US"/>
              <a:t>Spring Boot doesn’t require you to deploy WAR files.</a:t>
            </a:r>
            <a:endParaRPr lang="en-US" b="1"/>
          </a:p>
          <a:p>
            <a:pPr marL="285750" indent="-285750">
              <a:spcAft>
                <a:spcPts val="600"/>
              </a:spcAft>
              <a:buFont typeface="Arial,Sans-Serif"/>
              <a:buChar char="•"/>
            </a:pPr>
            <a:r>
              <a:rPr lang="en-US"/>
              <a:t>It creates stand-alone applications.</a:t>
            </a:r>
            <a:endParaRPr lang="en-US" b="1"/>
          </a:p>
          <a:p>
            <a:pPr marL="285750" indent="-285750">
              <a:spcAft>
                <a:spcPts val="600"/>
              </a:spcAft>
              <a:buFont typeface="Arial,Sans-Serif"/>
              <a:buChar char="•"/>
            </a:pPr>
            <a:r>
              <a:rPr lang="en-US"/>
              <a:t>It helps embed Tomcat, Jetty, or Undertow directly.</a:t>
            </a:r>
            <a:endParaRPr lang="en-US" b="1"/>
          </a:p>
          <a:p>
            <a:pPr marL="285750" indent="-285750">
              <a:spcAft>
                <a:spcPts val="600"/>
              </a:spcAft>
              <a:buFont typeface="Arial,Sans-Serif"/>
              <a:buChar char="•"/>
            </a:pPr>
            <a:r>
              <a:rPr lang="en-US"/>
              <a:t>It doesn’t require XML configuration.</a:t>
            </a:r>
            <a:endParaRPr lang="en-US" b="1"/>
          </a:p>
          <a:p>
            <a:pPr marL="285750" indent="-285750">
              <a:spcAft>
                <a:spcPts val="600"/>
              </a:spcAft>
              <a:buFont typeface="Arial,Sans-Serif"/>
              <a:buChar char="•"/>
            </a:pPr>
            <a:r>
              <a:rPr lang="en-US"/>
              <a:t>It aims to reduce lines of code</a:t>
            </a:r>
            <a:endParaRPr lang="en-US" b="1"/>
          </a:p>
          <a:p>
            <a:pPr marL="285750" indent="-285750">
              <a:spcAft>
                <a:spcPts val="600"/>
              </a:spcAft>
              <a:buFont typeface="Arial,Sans-Serif"/>
              <a:buChar char="•"/>
            </a:pPr>
            <a:r>
              <a:rPr lang="en-US"/>
              <a:t>It offers production ready features.</a:t>
            </a:r>
            <a:endParaRPr lang="en-US" b="1"/>
          </a:p>
          <a:p>
            <a:pPr marL="285750" indent="-285750">
              <a:spcAft>
                <a:spcPts val="600"/>
              </a:spcAft>
              <a:buFont typeface="Arial,Sans-Serif"/>
              <a:buChar char="•"/>
            </a:pPr>
            <a:r>
              <a:rPr lang="en-US"/>
              <a:t>It is easier to launch.</a:t>
            </a:r>
            <a:endParaRPr lang="en-US" b="1"/>
          </a:p>
          <a:p>
            <a:pPr marL="285750" indent="-285750">
              <a:spcAft>
                <a:spcPts val="600"/>
              </a:spcAft>
              <a:buFont typeface="Arial,Sans-Serif"/>
              <a:buChar char="•"/>
            </a:pPr>
            <a:r>
              <a:rPr lang="en-US"/>
              <a:t>Easier customization and management.</a:t>
            </a:r>
            <a:endParaRPr lang="en-GB"/>
          </a:p>
        </p:txBody>
      </p:sp>
      <p:sp>
        <p:nvSpPr>
          <p:cNvPr id="3" name="Title 2">
            <a:extLst>
              <a:ext uri="{FF2B5EF4-FFF2-40B4-BE49-F238E27FC236}">
                <a16:creationId xmlns:a16="http://schemas.microsoft.com/office/drawing/2014/main" id="{956DC7E7-CB8A-8BAF-6E8B-6B1A5A9C0423}"/>
              </a:ext>
            </a:extLst>
          </p:cNvPr>
          <p:cNvSpPr>
            <a:spLocks noGrp="1"/>
          </p:cNvSpPr>
          <p:nvPr>
            <p:ph type="title"/>
          </p:nvPr>
        </p:nvSpPr>
        <p:spPr>
          <a:xfrm>
            <a:off x="658813" y="515833"/>
            <a:ext cx="10863261" cy="854075"/>
          </a:xfrm>
        </p:spPr>
        <p:txBody>
          <a:bodyPr anchor="ctr">
            <a:normAutofit/>
          </a:bodyPr>
          <a:lstStyle/>
          <a:p>
            <a:r>
              <a:rPr lang="en-GB"/>
              <a:t>Benefits of spring boot</a:t>
            </a:r>
          </a:p>
        </p:txBody>
      </p:sp>
      <p:sp>
        <p:nvSpPr>
          <p:cNvPr id="4" name="Slide Number Placeholder 3">
            <a:extLst>
              <a:ext uri="{FF2B5EF4-FFF2-40B4-BE49-F238E27FC236}">
                <a16:creationId xmlns:a16="http://schemas.microsoft.com/office/drawing/2014/main" id="{F1E4C88F-0B07-B301-0848-431EB9B2A8F3}"/>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14</a:t>
            </a:fld>
            <a:endParaRPr lang="en-GB"/>
          </a:p>
        </p:txBody>
      </p:sp>
      <p:sp>
        <p:nvSpPr>
          <p:cNvPr id="5" name="Footer Placeholder 4">
            <a:extLst>
              <a:ext uri="{FF2B5EF4-FFF2-40B4-BE49-F238E27FC236}">
                <a16:creationId xmlns:a16="http://schemas.microsoft.com/office/drawing/2014/main" id="{B4564877-8318-BEC2-476C-8E81C3F060FF}"/>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a:t>Spring</a:t>
            </a:r>
            <a:endParaRPr lang="en-US"/>
          </a:p>
        </p:txBody>
      </p:sp>
    </p:spTree>
    <p:extLst>
      <p:ext uri="{BB962C8B-B14F-4D97-AF65-F5344CB8AC3E}">
        <p14:creationId xmlns:p14="http://schemas.microsoft.com/office/powerpoint/2010/main" val="1936860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3" y="1559859"/>
            <a:ext cx="10558535" cy="4547996"/>
          </a:xfrm>
        </p:spPr>
        <p:txBody>
          <a:bodyPr/>
          <a:lstStyle/>
          <a:p>
            <a:r>
              <a:rPr lang="en-US"/>
              <a:t>In order to initialize a spring app we’re going to lean on the Spring </a:t>
            </a:r>
            <a:r>
              <a:rPr lang="en-US" err="1"/>
              <a:t>Initializr</a:t>
            </a:r>
            <a:r>
              <a:rPr lang="en-US"/>
              <a:t>. Spring </a:t>
            </a:r>
            <a:r>
              <a:rPr lang="en-US" err="1"/>
              <a:t>Initializr</a:t>
            </a:r>
            <a:r>
              <a:rPr lang="en-US"/>
              <a:t> is used to produce a skeleton Spring project structure that you can flesh out with whatever functionality you want. </a:t>
            </a:r>
          </a:p>
          <a:p>
            <a:endParaRPr lang="en-US"/>
          </a:p>
          <a:p>
            <a:r>
              <a:rPr lang="en-US"/>
              <a:t>Use initialize project from here: https://start.spring.io/</a:t>
            </a:r>
          </a:p>
          <a:p>
            <a:endParaRPr lang="en-US"/>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p:txBody>
          <a:bodyPr/>
          <a:lstStyle/>
          <a:p>
            <a:r>
              <a:rPr lang="en-US"/>
              <a:t>Initializing a Spring application</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15</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60356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3" y="1544638"/>
            <a:ext cx="10293889" cy="4475162"/>
          </a:xfrm>
        </p:spPr>
        <p:txBody>
          <a:bodyPr vert="horz" lIns="0" tIns="0" rIns="0" bIns="0" rtlCol="0" anchor="t">
            <a:noAutofit/>
          </a:bodyPr>
          <a:lstStyle/>
          <a:p>
            <a:r>
              <a:rPr lang="en-US"/>
              <a:t>Any complex application is composed of many components, each responsible for its own piece of the overall application functionality, coordinating with the other application elements to get the job done. </a:t>
            </a:r>
          </a:p>
          <a:p>
            <a:endParaRPr lang="en-US"/>
          </a:p>
          <a:p>
            <a:r>
              <a:rPr lang="en-US"/>
              <a:t>When the application is run, those components somehow need to be created and introduced to each other.</a:t>
            </a:r>
          </a:p>
          <a:p>
            <a:endParaRPr lang="en-US"/>
          </a:p>
          <a:p>
            <a:r>
              <a:rPr lang="en-US"/>
              <a:t>At its core, Spring offers a container, often referred to as the </a:t>
            </a:r>
            <a:r>
              <a:rPr lang="en-US" b="1"/>
              <a:t>Spring application context</a:t>
            </a:r>
            <a:r>
              <a:rPr lang="en-US"/>
              <a:t>, that creates and manages application components. These components, or beans, are wired together inside the Spring application context to make a complete application (much like bricks, mortar, timber, nails, plumbing, and wiring are bound together to make a house).</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p:txBody>
          <a:bodyPr/>
          <a:lstStyle/>
          <a:p>
            <a:r>
              <a:rPr lang="en-US"/>
              <a:t>Spring and spring boot essentials</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16</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23623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09981-C11D-411C-82D8-83F8BE5EF5D6}"/>
              </a:ext>
            </a:extLst>
          </p:cNvPr>
          <p:cNvSpPr>
            <a:spLocks noGrp="1"/>
          </p:cNvSpPr>
          <p:nvPr>
            <p:ph sz="quarter" idx="13"/>
          </p:nvPr>
        </p:nvSpPr>
        <p:spPr>
          <a:xfrm>
            <a:off x="623627" y="1544638"/>
            <a:ext cx="10909561" cy="4475162"/>
          </a:xfrm>
        </p:spPr>
        <p:txBody>
          <a:bodyPr>
            <a:normAutofit fontScale="92500"/>
          </a:bodyPr>
          <a:lstStyle/>
          <a:p>
            <a:pPr>
              <a:spcAft>
                <a:spcPts val="600"/>
              </a:spcAft>
            </a:pPr>
            <a:r>
              <a:rPr lang="en-US">
                <a:solidFill>
                  <a:srgbClr val="00B050"/>
                </a:solidFill>
              </a:rPr>
              <a:t>@SpringBootAplication </a:t>
            </a:r>
            <a:r>
              <a:rPr lang="en-US"/>
              <a:t>- spring-</a:t>
            </a:r>
            <a:r>
              <a:rPr lang="en-US" err="1"/>
              <a:t>webmvc</a:t>
            </a:r>
            <a:r>
              <a:rPr lang="en-US"/>
              <a:t> library is on the </a:t>
            </a:r>
            <a:r>
              <a:rPr lang="en-US" err="1"/>
              <a:t>classpath</a:t>
            </a:r>
            <a:r>
              <a:rPr lang="en-US"/>
              <a:t>, then the @EnableWebMvc annotation is added automatically with a default autoconfiguration</a:t>
            </a:r>
          </a:p>
          <a:p>
            <a:pPr>
              <a:spcAft>
                <a:spcPts val="600"/>
              </a:spcAft>
            </a:pPr>
            <a:endParaRPr lang="en-US"/>
          </a:p>
          <a:p>
            <a:pPr>
              <a:spcAft>
                <a:spcPts val="600"/>
              </a:spcAft>
            </a:pPr>
            <a:r>
              <a:rPr lang="en-US">
                <a:solidFill>
                  <a:srgbClr val="00B050"/>
                </a:solidFill>
              </a:rPr>
              <a:t>@SpringBootConfiguration</a:t>
            </a:r>
            <a:r>
              <a:rPr lang="en-US"/>
              <a:t> - designates this class as a configuration class.</a:t>
            </a:r>
          </a:p>
          <a:p>
            <a:pPr>
              <a:spcAft>
                <a:spcPts val="600"/>
              </a:spcAft>
            </a:pPr>
            <a:endParaRPr lang="en-US"/>
          </a:p>
          <a:p>
            <a:pPr>
              <a:spcAft>
                <a:spcPts val="600"/>
              </a:spcAft>
            </a:pPr>
            <a:r>
              <a:rPr lang="en-US">
                <a:solidFill>
                  <a:srgbClr val="00B050"/>
                </a:solidFill>
              </a:rPr>
              <a:t>@EnableAutoConfiguration </a:t>
            </a:r>
            <a:r>
              <a:rPr lang="en-US"/>
              <a:t>- enables Spring Boot automatic configuration. Tells Spring Boot to automatically configure any components that it thinks we’ll need.</a:t>
            </a:r>
          </a:p>
          <a:p>
            <a:pPr>
              <a:spcAft>
                <a:spcPts val="600"/>
              </a:spcAft>
            </a:pPr>
            <a:endParaRPr lang="en-US"/>
          </a:p>
          <a:p>
            <a:pPr>
              <a:spcAft>
                <a:spcPts val="600"/>
              </a:spcAft>
            </a:pPr>
            <a:r>
              <a:rPr lang="en-US">
                <a:solidFill>
                  <a:srgbClr val="00B050"/>
                </a:solidFill>
              </a:rPr>
              <a:t>@ConponentScan </a:t>
            </a:r>
            <a:r>
              <a:rPr lang="en-US"/>
              <a:t>- enables component scanning. This lets you declare other classes with annotations like @Component, @Controller, @Service, and others, to have Spring automatically discover them and register them as components in the Spring application context.</a:t>
            </a:r>
          </a:p>
        </p:txBody>
      </p:sp>
      <p:sp>
        <p:nvSpPr>
          <p:cNvPr id="16" name="Title 3">
            <a:extLst>
              <a:ext uri="{FF2B5EF4-FFF2-40B4-BE49-F238E27FC236}">
                <a16:creationId xmlns:a16="http://schemas.microsoft.com/office/drawing/2014/main" id="{93C3F051-00B2-4A5E-8E85-F0B667B1BD96}"/>
              </a:ext>
            </a:extLst>
          </p:cNvPr>
          <p:cNvSpPr>
            <a:spLocks noGrp="1"/>
          </p:cNvSpPr>
          <p:nvPr>
            <p:ph type="title"/>
          </p:nvPr>
        </p:nvSpPr>
        <p:spPr>
          <a:xfrm>
            <a:off x="658813" y="838200"/>
            <a:ext cx="10863261" cy="531708"/>
          </a:xfrm>
        </p:spPr>
        <p:txBody>
          <a:bodyPr/>
          <a:lstStyle/>
          <a:p>
            <a:r>
              <a:rPr lang="en-US"/>
              <a:t>USING SPRING BOOT</a:t>
            </a:r>
            <a:br>
              <a:rPr lang="en-US"/>
            </a:br>
            <a:endParaRPr lang="en-US"/>
          </a:p>
        </p:txBody>
      </p:sp>
      <p:sp>
        <p:nvSpPr>
          <p:cNvPr id="4" name="Slide Number Placeholder 3">
            <a:extLst>
              <a:ext uri="{FF2B5EF4-FFF2-40B4-BE49-F238E27FC236}">
                <a16:creationId xmlns:a16="http://schemas.microsoft.com/office/drawing/2014/main" id="{FCD1BEB0-06EE-450E-935B-4D46B28ACC48}"/>
              </a:ext>
            </a:extLst>
          </p:cNvPr>
          <p:cNvSpPr>
            <a:spLocks noGrp="1"/>
          </p:cNvSpPr>
          <p:nvPr>
            <p:ph type="sldNum" sz="quarter" idx="4"/>
          </p:nvPr>
        </p:nvSpPr>
        <p:spPr>
          <a:xfrm>
            <a:off x="351371" y="6372229"/>
            <a:ext cx="272256" cy="188119"/>
          </a:xfrm>
        </p:spPr>
        <p:txBody>
          <a:bodyPr anchor="ctr">
            <a:normAutofit/>
          </a:bodyPr>
          <a:lstStyle/>
          <a:p>
            <a:pPr>
              <a:spcAft>
                <a:spcPts val="600"/>
              </a:spcAft>
            </a:pPr>
            <a:fld id="{DDD2A080-DA64-4F5C-9131-47EB793B4410}" type="slidenum">
              <a:rPr lang="en-GB" smtClean="0"/>
              <a:pPr>
                <a:spcAft>
                  <a:spcPts val="600"/>
                </a:spcAft>
              </a:pPr>
              <a:t>17</a:t>
            </a:fld>
            <a:endParaRPr lang="en-GB"/>
          </a:p>
        </p:txBody>
      </p:sp>
      <p:sp>
        <p:nvSpPr>
          <p:cNvPr id="5" name="Footer Placeholder 4">
            <a:extLst>
              <a:ext uri="{FF2B5EF4-FFF2-40B4-BE49-F238E27FC236}">
                <a16:creationId xmlns:a16="http://schemas.microsoft.com/office/drawing/2014/main" id="{675CEE0F-D925-47F3-AA04-17300A11C2FC}"/>
              </a:ext>
            </a:extLst>
          </p:cNvPr>
          <p:cNvSpPr>
            <a:spLocks noGrp="1"/>
          </p:cNvSpPr>
          <p:nvPr>
            <p:ph type="ftr" sz="quarter" idx="3"/>
          </p:nvPr>
        </p:nvSpPr>
        <p:spPr>
          <a:xfrm>
            <a:off x="673690" y="6370641"/>
            <a:ext cx="8912269" cy="189708"/>
          </a:xfrm>
        </p:spPr>
        <p:txBody>
          <a:bodyPr anchor="b">
            <a:normAutofit/>
          </a:bodyPr>
          <a:lstStyle/>
          <a:p>
            <a:pPr>
              <a:spcAft>
                <a:spcPts val="600"/>
              </a:spcAft>
            </a:pPr>
            <a:r>
              <a:rPr lang="en-GB" noProof="0"/>
              <a:t>Spring</a:t>
            </a:r>
          </a:p>
        </p:txBody>
      </p:sp>
    </p:spTree>
    <p:extLst>
      <p:ext uri="{BB962C8B-B14F-4D97-AF65-F5344CB8AC3E}">
        <p14:creationId xmlns:p14="http://schemas.microsoft.com/office/powerpoint/2010/main" val="32872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9380E-C7A5-48C0-AB1E-A6C674A46CF1}"/>
              </a:ext>
            </a:extLst>
          </p:cNvPr>
          <p:cNvSpPr>
            <a:spLocks noGrp="1"/>
          </p:cNvSpPr>
          <p:nvPr>
            <p:ph sz="quarter" idx="13"/>
          </p:nvPr>
        </p:nvSpPr>
        <p:spPr>
          <a:xfrm>
            <a:off x="513567" y="1369907"/>
            <a:ext cx="11054805" cy="4857897"/>
          </a:xfrm>
        </p:spPr>
        <p:txBody>
          <a:bodyPr/>
          <a:lstStyle/>
          <a:p>
            <a:r>
              <a:rPr lang="en-US" sz="2400"/>
              <a:t>REST is a set of architectural constraints, not a protocol or a standard. API developers can implement REST in a variety of ways.</a:t>
            </a:r>
          </a:p>
          <a:p>
            <a:endParaRPr lang="en-US" sz="2400"/>
          </a:p>
          <a:p>
            <a:r>
              <a:rPr lang="en-US" sz="2400"/>
              <a:t>When a client request is made via a RESTful API, it transfers a representation of the state of the resource to the requester or endpoint. This information, or representation, is delivered in one of several formats via HTTP: JSON (</a:t>
            </a:r>
            <a:r>
              <a:rPr lang="en-US" sz="2400" err="1"/>
              <a:t>Javascript</a:t>
            </a:r>
            <a:r>
              <a:rPr lang="en-US" sz="2400"/>
              <a:t> Object Notation), HTML, XLT, Python, PHP, or plain text. JSON is the most generally popular file format to use because, despite its name, it’s language-agnostic, as well as readable by both humans and machines.</a:t>
            </a:r>
          </a:p>
        </p:txBody>
      </p:sp>
      <p:sp>
        <p:nvSpPr>
          <p:cNvPr id="4" name="Title 3">
            <a:extLst>
              <a:ext uri="{FF2B5EF4-FFF2-40B4-BE49-F238E27FC236}">
                <a16:creationId xmlns:a16="http://schemas.microsoft.com/office/drawing/2014/main" id="{752940B7-F48D-433C-B877-1013FE8FF75B}"/>
              </a:ext>
            </a:extLst>
          </p:cNvPr>
          <p:cNvSpPr>
            <a:spLocks noGrp="1"/>
          </p:cNvSpPr>
          <p:nvPr>
            <p:ph type="title"/>
          </p:nvPr>
        </p:nvSpPr>
        <p:spPr/>
        <p:txBody>
          <a:bodyPr/>
          <a:lstStyle/>
          <a:p>
            <a:r>
              <a:rPr lang="en-US"/>
              <a:t>REST API</a:t>
            </a:r>
          </a:p>
        </p:txBody>
      </p:sp>
      <p:sp>
        <p:nvSpPr>
          <p:cNvPr id="5" name="Slide Number Placeholder 4">
            <a:extLst>
              <a:ext uri="{FF2B5EF4-FFF2-40B4-BE49-F238E27FC236}">
                <a16:creationId xmlns:a16="http://schemas.microsoft.com/office/drawing/2014/main" id="{CD57CABE-5E80-4970-8AD3-7BE6E71638F9}"/>
              </a:ext>
            </a:extLst>
          </p:cNvPr>
          <p:cNvSpPr>
            <a:spLocks noGrp="1"/>
          </p:cNvSpPr>
          <p:nvPr>
            <p:ph type="sldNum" sz="quarter" idx="4"/>
          </p:nvPr>
        </p:nvSpPr>
        <p:spPr/>
        <p:txBody>
          <a:bodyPr/>
          <a:lstStyle/>
          <a:p>
            <a:fld id="{DDD2A080-DA64-4F5C-9131-47EB793B4410}" type="slidenum">
              <a:rPr lang="en-GB" smtClean="0"/>
              <a:pPr/>
              <a:t>18</a:t>
            </a:fld>
            <a:endParaRPr lang="en-GB"/>
          </a:p>
        </p:txBody>
      </p:sp>
      <p:sp>
        <p:nvSpPr>
          <p:cNvPr id="6" name="Footer Placeholder 5">
            <a:extLst>
              <a:ext uri="{FF2B5EF4-FFF2-40B4-BE49-F238E27FC236}">
                <a16:creationId xmlns:a16="http://schemas.microsoft.com/office/drawing/2014/main" id="{AD90C239-FBC5-43D3-897D-D63D5A930236}"/>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4137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98EAB-78CB-40E7-937A-1606503C00D4}"/>
              </a:ext>
            </a:extLst>
          </p:cNvPr>
          <p:cNvSpPr>
            <a:spLocks noGrp="1"/>
          </p:cNvSpPr>
          <p:nvPr>
            <p:ph sz="quarter" idx="13"/>
          </p:nvPr>
        </p:nvSpPr>
        <p:spPr>
          <a:xfrm>
            <a:off x="623627" y="1544638"/>
            <a:ext cx="10909561" cy="4475162"/>
          </a:xfrm>
        </p:spPr>
        <p:txBody>
          <a:bodyPr/>
          <a:lstStyle/>
          <a:p>
            <a:r>
              <a:rPr lang="en-US"/>
              <a:t>We can annotate classic controllers with the @Controller annotation. </a:t>
            </a:r>
          </a:p>
          <a:p>
            <a:endParaRPr lang="en-US"/>
          </a:p>
          <a:p>
            <a:r>
              <a:rPr lang="en-US"/>
              <a:t>This is simply a specialization of the @Component class, which allows us to auto-detect implementation classes through the </a:t>
            </a:r>
            <a:r>
              <a:rPr lang="en-US" err="1"/>
              <a:t>classpath</a:t>
            </a:r>
            <a:r>
              <a:rPr lang="en-US"/>
              <a:t> scanning. </a:t>
            </a:r>
          </a:p>
          <a:p>
            <a:endParaRPr lang="en-US"/>
          </a:p>
          <a:p>
            <a:r>
              <a:rPr lang="en-US"/>
              <a:t>We typically use @Controller in combination with a @RequestMapping annotation for request handling methods.</a:t>
            </a:r>
          </a:p>
        </p:txBody>
      </p:sp>
      <p:sp>
        <p:nvSpPr>
          <p:cNvPr id="4" name="Title 3">
            <a:extLst>
              <a:ext uri="{FF2B5EF4-FFF2-40B4-BE49-F238E27FC236}">
                <a16:creationId xmlns:a16="http://schemas.microsoft.com/office/drawing/2014/main" id="{6A486C15-C15C-49F9-AB81-A039FA6DCAC1}"/>
              </a:ext>
            </a:extLst>
          </p:cNvPr>
          <p:cNvSpPr>
            <a:spLocks noGrp="1"/>
          </p:cNvSpPr>
          <p:nvPr>
            <p:ph type="title"/>
          </p:nvPr>
        </p:nvSpPr>
        <p:spPr/>
        <p:txBody>
          <a:bodyPr/>
          <a:lstStyle/>
          <a:p>
            <a:r>
              <a:rPr lang="en-US"/>
              <a:t>CONTROLLER</a:t>
            </a:r>
          </a:p>
        </p:txBody>
      </p:sp>
      <p:sp>
        <p:nvSpPr>
          <p:cNvPr id="5" name="Slide Number Placeholder 4">
            <a:extLst>
              <a:ext uri="{FF2B5EF4-FFF2-40B4-BE49-F238E27FC236}">
                <a16:creationId xmlns:a16="http://schemas.microsoft.com/office/drawing/2014/main" id="{A708FE96-E9A4-40E2-B29D-5F0ACC2E4F58}"/>
              </a:ext>
            </a:extLst>
          </p:cNvPr>
          <p:cNvSpPr>
            <a:spLocks noGrp="1"/>
          </p:cNvSpPr>
          <p:nvPr>
            <p:ph type="sldNum" sz="quarter" idx="4"/>
          </p:nvPr>
        </p:nvSpPr>
        <p:spPr/>
        <p:txBody>
          <a:bodyPr/>
          <a:lstStyle/>
          <a:p>
            <a:fld id="{DDD2A080-DA64-4F5C-9131-47EB793B4410}" type="slidenum">
              <a:rPr lang="en-GB" smtClean="0"/>
              <a:pPr/>
              <a:t>19</a:t>
            </a:fld>
            <a:endParaRPr lang="en-GB"/>
          </a:p>
        </p:txBody>
      </p:sp>
      <p:sp>
        <p:nvSpPr>
          <p:cNvPr id="6" name="Footer Placeholder 5">
            <a:extLst>
              <a:ext uri="{FF2B5EF4-FFF2-40B4-BE49-F238E27FC236}">
                <a16:creationId xmlns:a16="http://schemas.microsoft.com/office/drawing/2014/main" id="{D73CE5E2-2988-470D-8B1E-62B245B41628}"/>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420561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Agenda Slide</a:t>
            </a:r>
            <a:r>
              <a:rPr lang="sr-Latn-RS"/>
              <a:t>s</a:t>
            </a:r>
            <a:endParaRPr lang="nl-NL"/>
          </a:p>
        </p:txBody>
      </p:sp>
      <p:sp>
        <p:nvSpPr>
          <p:cNvPr id="5" name="Text Placeholder 4"/>
          <p:cNvSpPr>
            <a:spLocks noGrp="1"/>
          </p:cNvSpPr>
          <p:nvPr>
            <p:ph type="body" sz="quarter" idx="12"/>
          </p:nvPr>
        </p:nvSpPr>
        <p:spPr/>
        <p:txBody>
          <a:bodyPr/>
          <a:lstStyle/>
          <a:p>
            <a:r>
              <a:rPr lang="en-GB"/>
              <a:t>01</a:t>
            </a:r>
            <a:endParaRPr lang="nl-NL"/>
          </a:p>
        </p:txBody>
      </p:sp>
      <p:sp>
        <p:nvSpPr>
          <p:cNvPr id="6" name="Text Placeholder 5"/>
          <p:cNvSpPr>
            <a:spLocks noGrp="1"/>
          </p:cNvSpPr>
          <p:nvPr>
            <p:ph type="body" sz="quarter" idx="13"/>
          </p:nvPr>
        </p:nvSpPr>
        <p:spPr>
          <a:xfrm>
            <a:off x="1957761" y="2010170"/>
            <a:ext cx="4671219" cy="665958"/>
          </a:xfrm>
        </p:spPr>
        <p:txBody>
          <a:bodyPr/>
          <a:lstStyle/>
          <a:p>
            <a:r>
              <a:rPr lang="en-US"/>
              <a:t>Spring Framework</a:t>
            </a:r>
            <a:endParaRPr lang="nl-NL"/>
          </a:p>
        </p:txBody>
      </p:sp>
      <p:sp>
        <p:nvSpPr>
          <p:cNvPr id="7" name="Text Placeholder 6"/>
          <p:cNvSpPr>
            <a:spLocks noGrp="1"/>
          </p:cNvSpPr>
          <p:nvPr>
            <p:ph type="body" sz="quarter" idx="14"/>
          </p:nvPr>
        </p:nvSpPr>
        <p:spPr/>
        <p:txBody>
          <a:bodyPr/>
          <a:lstStyle/>
          <a:p>
            <a:r>
              <a:rPr lang="en-GB"/>
              <a:t>02</a:t>
            </a:r>
            <a:endParaRPr lang="nl-NL"/>
          </a:p>
        </p:txBody>
      </p:sp>
      <p:sp>
        <p:nvSpPr>
          <p:cNvPr id="8" name="Text Placeholder 7"/>
          <p:cNvSpPr>
            <a:spLocks noGrp="1"/>
          </p:cNvSpPr>
          <p:nvPr>
            <p:ph type="body" sz="quarter" idx="15"/>
          </p:nvPr>
        </p:nvSpPr>
        <p:spPr>
          <a:xfrm>
            <a:off x="1957760" y="3249608"/>
            <a:ext cx="4671219" cy="665958"/>
          </a:xfrm>
        </p:spPr>
        <p:txBody>
          <a:bodyPr/>
          <a:lstStyle/>
          <a:p>
            <a:r>
              <a:rPr lang="en-GB"/>
              <a:t>Spring Boot</a:t>
            </a:r>
            <a:endParaRPr lang="nl-NL"/>
          </a:p>
        </p:txBody>
      </p:sp>
      <p:sp>
        <p:nvSpPr>
          <p:cNvPr id="36" name="Slide Number Placeholder 35"/>
          <p:cNvSpPr>
            <a:spLocks noGrp="1"/>
          </p:cNvSpPr>
          <p:nvPr>
            <p:ph type="sldNum" sz="quarter" idx="4"/>
          </p:nvPr>
        </p:nvSpPr>
        <p:spPr/>
        <p:txBody>
          <a:bodyPr/>
          <a:lstStyle/>
          <a:p>
            <a:fld id="{DDD2A080-DA64-4F5C-9131-47EB793B4410}" type="slidenum">
              <a:rPr lang="en-GB" smtClean="0"/>
              <a:pPr/>
              <a:t>2</a:t>
            </a:fld>
            <a:endParaRPr lang="en-GB"/>
          </a:p>
        </p:txBody>
      </p:sp>
    </p:spTree>
    <p:extLst>
      <p:ext uri="{BB962C8B-B14F-4D97-AF65-F5344CB8AC3E}">
        <p14:creationId xmlns:p14="http://schemas.microsoft.com/office/powerpoint/2010/main" val="393352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840079" cy="4547996"/>
          </a:xfrm>
        </p:spPr>
        <p:txBody>
          <a:bodyPr/>
          <a:lstStyle/>
          <a:p>
            <a:r>
              <a:rPr lang="en-US"/>
              <a:t>Main difference between POST and GET method is that GET carries request parameter appended in URL string while POST carries request parameter in message body which makes it more secure way of transferring data from client to server.</a:t>
            </a:r>
          </a:p>
          <a:p>
            <a:endParaRPr lang="en-US"/>
          </a:p>
          <a:p>
            <a:r>
              <a:rPr lang="en-US"/>
              <a:t>GET/</a:t>
            </a:r>
            <a:r>
              <a:rPr lang="en-US" err="1"/>
              <a:t>students?user</a:t>
            </a:r>
            <a:r>
              <a:rPr lang="en-US"/>
              <a:t>=value1&amp;pass=value2</a:t>
            </a:r>
          </a:p>
          <a:p>
            <a:endParaRPr lang="en-US"/>
          </a:p>
          <a:p>
            <a:r>
              <a:rPr lang="en-US"/>
              <a:t>POST/student-app HTTP/1.1 </a:t>
            </a:r>
          </a:p>
          <a:p>
            <a:r>
              <a:rPr lang="en-US"/>
              <a:t>Host: www. student-app.com </a:t>
            </a:r>
          </a:p>
          <a:p>
            <a:r>
              <a:rPr lang="en-US"/>
              <a:t>user=value1&amp;pass=value2</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POST/GET METHODS</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20</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1279765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3" y="1369908"/>
            <a:ext cx="10707391" cy="4737947"/>
          </a:xfrm>
        </p:spPr>
        <p:txBody>
          <a:bodyPr/>
          <a:lstStyle/>
          <a:p>
            <a:r>
              <a:rPr lang="en-US"/>
              <a:t>&lt;dependency&gt;</a:t>
            </a:r>
          </a:p>
          <a:p>
            <a:r>
              <a:rPr lang="en-US"/>
              <a:t>	&lt;</a:t>
            </a:r>
            <a:r>
              <a:rPr lang="en-US" err="1"/>
              <a:t>groupId</a:t>
            </a:r>
            <a:r>
              <a:rPr lang="en-US"/>
              <a:t>&gt;</a:t>
            </a:r>
            <a:r>
              <a:rPr lang="en-US" err="1"/>
              <a:t>org.springdoc</a:t>
            </a:r>
            <a:r>
              <a:rPr lang="en-US"/>
              <a:t>&lt;/</a:t>
            </a:r>
            <a:r>
              <a:rPr lang="en-US" err="1"/>
              <a:t>groupId</a:t>
            </a:r>
            <a:r>
              <a:rPr lang="en-US"/>
              <a:t>&gt;</a:t>
            </a:r>
          </a:p>
          <a:p>
            <a:r>
              <a:rPr lang="en-US"/>
              <a:t>	&lt;</a:t>
            </a:r>
            <a:r>
              <a:rPr lang="en-US" err="1"/>
              <a:t>artifactId</a:t>
            </a:r>
            <a:r>
              <a:rPr lang="en-US"/>
              <a:t>&gt;spring-</a:t>
            </a:r>
            <a:r>
              <a:rPr lang="en-US" err="1"/>
              <a:t>docopenapi</a:t>
            </a:r>
            <a:r>
              <a:rPr lang="en-US"/>
              <a:t>-</a:t>
            </a:r>
            <a:r>
              <a:rPr lang="en-US" err="1"/>
              <a:t>ui</a:t>
            </a:r>
            <a:r>
              <a:rPr lang="en-US"/>
              <a:t>&lt;/</a:t>
            </a:r>
            <a:r>
              <a:rPr lang="en-US" err="1"/>
              <a:t>artifactId</a:t>
            </a:r>
            <a:r>
              <a:rPr lang="en-US"/>
              <a:t>&gt;</a:t>
            </a:r>
          </a:p>
          <a:p>
            <a:r>
              <a:rPr lang="en-US"/>
              <a:t>	&lt;version&gt;1.6.8&lt;/version&gt;</a:t>
            </a:r>
          </a:p>
          <a:p>
            <a:r>
              <a:rPr lang="en-US"/>
              <a:t>&lt;/dependency&gt;</a:t>
            </a:r>
          </a:p>
          <a:p>
            <a:endParaRPr lang="en-US"/>
          </a:p>
          <a:p>
            <a:r>
              <a:rPr lang="en-US"/>
              <a:t>http://localhost:8080/swagger-ui.html</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SWAGGER</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21</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187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686126" cy="4547996"/>
          </a:xfrm>
        </p:spPr>
        <p:txBody>
          <a:bodyPr/>
          <a:lstStyle/>
          <a:p>
            <a:r>
              <a:rPr lang="en-US"/>
              <a:t>Path variables:</a:t>
            </a:r>
          </a:p>
          <a:p>
            <a:r>
              <a:rPr lang="en-US"/>
              <a:t>/service/</a:t>
            </a:r>
            <a:r>
              <a:rPr lang="en-US" err="1"/>
              <a:t>myresource</a:t>
            </a:r>
            <a:r>
              <a:rPr lang="en-US"/>
              <a:t>/user/{user}/bicycle/{</a:t>
            </a:r>
            <a:r>
              <a:rPr lang="en-US" err="1"/>
              <a:t>bicycleId</a:t>
            </a:r>
            <a:r>
              <a:rPr lang="en-US"/>
              <a:t>}</a:t>
            </a:r>
          </a:p>
          <a:p>
            <a:endParaRPr lang="en-US"/>
          </a:p>
          <a:p>
            <a:r>
              <a:rPr lang="en-US"/>
              <a:t>Query Strings:</a:t>
            </a:r>
          </a:p>
          <a:p>
            <a:r>
              <a:rPr lang="en-US"/>
              <a:t>/service/</a:t>
            </a:r>
            <a:r>
              <a:rPr lang="en-US" err="1"/>
              <a:t>myresource?user</a:t>
            </a:r>
            <a:r>
              <a:rPr lang="en-US"/>
              <a:t>=user123&amp;bicycle=101</a:t>
            </a:r>
          </a:p>
          <a:p>
            <a:endParaRPr lang="en-US"/>
          </a:p>
          <a:p>
            <a:r>
              <a:rPr lang="en-US"/>
              <a:t>Request bodies:</a:t>
            </a:r>
          </a:p>
          <a:p>
            <a:r>
              <a:rPr lang="en-US"/>
              <a:t>{ </a:t>
            </a:r>
          </a:p>
          <a:p>
            <a:r>
              <a:rPr lang="en-US"/>
              <a:t>    "user": “user123", </a:t>
            </a:r>
          </a:p>
          <a:p>
            <a:r>
              <a:rPr lang="en-US"/>
              <a:t>    "bicycle": 101</a:t>
            </a:r>
          </a:p>
          <a:p>
            <a:r>
              <a:rPr lang="en-US"/>
              <a:t>}</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PARAMETERS/API REFERENCE</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22</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3528457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91AAA6-16EA-4569-AED2-BA5EB3992946}"/>
              </a:ext>
            </a:extLst>
          </p:cNvPr>
          <p:cNvSpPr>
            <a:spLocks noGrp="1"/>
          </p:cNvSpPr>
          <p:nvPr>
            <p:ph type="body" sz="quarter" idx="12"/>
          </p:nvPr>
        </p:nvSpPr>
        <p:spPr>
          <a:xfrm>
            <a:off x="658813" y="1238491"/>
            <a:ext cx="10643595" cy="4781309"/>
          </a:xfrm>
        </p:spPr>
        <p:txBody>
          <a:bodyPr/>
          <a:lstStyle/>
          <a:p>
            <a:r>
              <a:rPr lang="en-US"/>
              <a:t>The Spring framework enables automatic dependency injection. In other words, by declaring all the bean dependencies in a Spring configuration file, Spring container can </a:t>
            </a:r>
            <a:r>
              <a:rPr lang="en-US" err="1"/>
              <a:t>autowire</a:t>
            </a:r>
            <a:r>
              <a:rPr lang="en-US"/>
              <a:t> relationships between collaborating beans. This is called Spring bean </a:t>
            </a:r>
            <a:r>
              <a:rPr lang="en-US" err="1"/>
              <a:t>autowiring</a:t>
            </a:r>
            <a:r>
              <a:rPr lang="en-US"/>
              <a:t>.</a:t>
            </a:r>
          </a:p>
          <a:p>
            <a:endParaRPr lang="en-US"/>
          </a:p>
          <a:p>
            <a:r>
              <a:rPr lang="en-US"/>
              <a:t>When we use @SpringBootApplication annotation it will automatically scan the components in the current package and its sub-packages. Thus it will register them in Spring's Application Context, and allow us to inject beans using @Autowired</a:t>
            </a:r>
          </a:p>
        </p:txBody>
      </p:sp>
      <p:sp>
        <p:nvSpPr>
          <p:cNvPr id="4" name="Slide Number Placeholder 3">
            <a:extLst>
              <a:ext uri="{FF2B5EF4-FFF2-40B4-BE49-F238E27FC236}">
                <a16:creationId xmlns:a16="http://schemas.microsoft.com/office/drawing/2014/main" id="{B4D7E1B5-F275-4051-ABE5-E6384194CF41}"/>
              </a:ext>
            </a:extLst>
          </p:cNvPr>
          <p:cNvSpPr>
            <a:spLocks noGrp="1"/>
          </p:cNvSpPr>
          <p:nvPr>
            <p:ph type="sldNum" sz="quarter" idx="4"/>
          </p:nvPr>
        </p:nvSpPr>
        <p:spPr/>
        <p:txBody>
          <a:bodyPr/>
          <a:lstStyle/>
          <a:p>
            <a:fld id="{DDD2A080-DA64-4F5C-9131-47EB793B4410}" type="slidenum">
              <a:rPr lang="en-GB" smtClean="0"/>
              <a:pPr/>
              <a:t>23</a:t>
            </a:fld>
            <a:endParaRPr lang="en-GB"/>
          </a:p>
        </p:txBody>
      </p:sp>
      <p:sp>
        <p:nvSpPr>
          <p:cNvPr id="5" name="Footer Placeholder 4">
            <a:extLst>
              <a:ext uri="{FF2B5EF4-FFF2-40B4-BE49-F238E27FC236}">
                <a16:creationId xmlns:a16="http://schemas.microsoft.com/office/drawing/2014/main" id="{A0A63C5D-8A94-4771-AAEC-94D3E8D0A6F4}"/>
              </a:ext>
            </a:extLst>
          </p:cNvPr>
          <p:cNvSpPr>
            <a:spLocks noGrp="1"/>
          </p:cNvSpPr>
          <p:nvPr>
            <p:ph type="ftr" sz="quarter" idx="3"/>
          </p:nvPr>
        </p:nvSpPr>
        <p:spPr/>
        <p:txBody>
          <a:bodyPr/>
          <a:lstStyle/>
          <a:p>
            <a:r>
              <a:rPr lang="en-GB"/>
              <a:t>Spring</a:t>
            </a:r>
            <a:endParaRPr lang="en-GB" noProof="0"/>
          </a:p>
        </p:txBody>
      </p:sp>
      <p:sp>
        <p:nvSpPr>
          <p:cNvPr id="8" name="Title 2">
            <a:extLst>
              <a:ext uri="{FF2B5EF4-FFF2-40B4-BE49-F238E27FC236}">
                <a16:creationId xmlns:a16="http://schemas.microsoft.com/office/drawing/2014/main" id="{6D4FD096-13C3-46FF-B8BD-C05011832D79}"/>
              </a:ext>
            </a:extLst>
          </p:cNvPr>
          <p:cNvSpPr>
            <a:spLocks noGrp="1"/>
          </p:cNvSpPr>
          <p:nvPr>
            <p:ph type="title"/>
          </p:nvPr>
        </p:nvSpPr>
        <p:spPr>
          <a:xfrm>
            <a:off x="658813" y="297651"/>
            <a:ext cx="10728657" cy="755645"/>
          </a:xfrm>
        </p:spPr>
        <p:txBody>
          <a:bodyPr/>
          <a:lstStyle/>
          <a:p>
            <a:r>
              <a:rPr lang="en-US"/>
              <a:t>DEPENDENCY INJECTION</a:t>
            </a:r>
          </a:p>
        </p:txBody>
      </p:sp>
    </p:spTree>
    <p:extLst>
      <p:ext uri="{BB962C8B-B14F-4D97-AF65-F5344CB8AC3E}">
        <p14:creationId xmlns:p14="http://schemas.microsoft.com/office/powerpoint/2010/main" val="3831635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3D87A3-5A12-079D-A062-B0D210BF3E3A}"/>
              </a:ext>
            </a:extLst>
          </p:cNvPr>
          <p:cNvSpPr>
            <a:spLocks noGrp="1"/>
          </p:cNvSpPr>
          <p:nvPr>
            <p:ph type="body" sz="quarter" idx="12"/>
          </p:nvPr>
        </p:nvSpPr>
        <p:spPr/>
        <p:txBody>
          <a:bodyPr vert="horz" lIns="0" tIns="0" rIns="0" bIns="0" rtlCol="0" anchor="t">
            <a:noAutofit/>
          </a:bodyPr>
          <a:lstStyle/>
          <a:p>
            <a:pPr marL="457200" indent="-457200">
              <a:buChar char="•"/>
            </a:pPr>
            <a:endParaRPr lang="en-US">
              <a:ea typeface="+mj-lt"/>
              <a:cs typeface="+mj-lt"/>
            </a:endParaRPr>
          </a:p>
          <a:p>
            <a:pPr marL="457200" indent="-457200">
              <a:buChar char="•"/>
            </a:pPr>
            <a:r>
              <a:rPr lang="en-US">
                <a:ea typeface="+mj-lt"/>
                <a:cs typeface="+mj-lt"/>
              </a:rPr>
              <a:t>Lombok library is used to automatically generate methods as getters, setters, equals(), </a:t>
            </a:r>
            <a:r>
              <a:rPr lang="en-US" err="1">
                <a:ea typeface="+mj-lt"/>
                <a:cs typeface="+mj-lt"/>
              </a:rPr>
              <a:t>hashCode</a:t>
            </a:r>
            <a:r>
              <a:rPr lang="en-US">
                <a:ea typeface="+mj-lt"/>
                <a:cs typeface="+mj-lt"/>
              </a:rPr>
              <a:t>(), </a:t>
            </a:r>
            <a:r>
              <a:rPr lang="en-US" err="1">
                <a:ea typeface="+mj-lt"/>
                <a:cs typeface="+mj-lt"/>
              </a:rPr>
              <a:t>toString</a:t>
            </a:r>
            <a:r>
              <a:rPr lang="en-US">
                <a:ea typeface="+mj-lt"/>
                <a:cs typeface="+mj-lt"/>
              </a:rPr>
              <a:t>() and others at runtime. </a:t>
            </a:r>
            <a:endParaRPr lang="en-US"/>
          </a:p>
          <a:p>
            <a:endParaRPr lang="en-US">
              <a:ea typeface="+mj-lt"/>
              <a:cs typeface="+mj-lt"/>
            </a:endParaRPr>
          </a:p>
          <a:p>
            <a:pPr marL="457200" indent="-457200">
              <a:buChar char="•"/>
            </a:pPr>
            <a:r>
              <a:rPr lang="en-US">
                <a:ea typeface="+mj-lt"/>
                <a:cs typeface="+mj-lt"/>
              </a:rPr>
              <a:t>To use Lombok, you’ll need to add it as a dependency in your project.</a:t>
            </a:r>
          </a:p>
          <a:p>
            <a:pPr lvl="5">
              <a:buFont typeface="Arial" panose="020B0604020202020204" pitchFamily="34" charset="0"/>
              <a:buChar char="•"/>
            </a:pPr>
            <a:endParaRPr lang="en-US">
              <a:ea typeface="+mj-lt"/>
              <a:cs typeface="+mj-lt"/>
            </a:endParaRPr>
          </a:p>
          <a:p>
            <a:pPr lvl="5">
              <a:buFont typeface="Arial" panose="020B0604020202020204" pitchFamily="34" charset="0"/>
              <a:buChar char="•"/>
            </a:pPr>
            <a:r>
              <a:rPr lang="en-US">
                <a:ea typeface="+mj-lt"/>
                <a:cs typeface="+mj-lt"/>
              </a:rPr>
              <a:t>@</a:t>
            </a:r>
            <a:r>
              <a:rPr lang="en-US"/>
              <a:t>Data</a:t>
            </a:r>
          </a:p>
          <a:p>
            <a:pPr lvl="5">
              <a:buFont typeface="Arial" panose="020B0604020202020204" pitchFamily="34" charset="0"/>
              <a:buChar char="•"/>
            </a:pPr>
            <a:r>
              <a:rPr lang="en-US"/>
              <a:t>@Getter</a:t>
            </a:r>
          </a:p>
          <a:p>
            <a:pPr lvl="5">
              <a:buFont typeface="Arial" panose="020B0604020202020204" pitchFamily="34" charset="0"/>
              <a:buChar char="•"/>
            </a:pPr>
            <a:r>
              <a:rPr lang="en-US"/>
              <a:t>@Setter</a:t>
            </a:r>
          </a:p>
          <a:p>
            <a:pPr lvl="5">
              <a:buFont typeface="Arial" panose="020B0604020202020204" pitchFamily="34" charset="0"/>
              <a:buChar char="•"/>
            </a:pPr>
            <a:r>
              <a:rPr lang="en-US"/>
              <a:t>@AllArgsConstructor</a:t>
            </a:r>
          </a:p>
          <a:p>
            <a:pPr lvl="5">
              <a:buFont typeface="Arial" panose="020B0604020202020204" pitchFamily="34" charset="0"/>
              <a:buChar char="•"/>
            </a:pPr>
            <a:r>
              <a:rPr lang="en-US"/>
              <a:t>@NoArgsConstructor</a:t>
            </a:r>
          </a:p>
        </p:txBody>
      </p:sp>
      <p:sp>
        <p:nvSpPr>
          <p:cNvPr id="3" name="Title 2">
            <a:extLst>
              <a:ext uri="{FF2B5EF4-FFF2-40B4-BE49-F238E27FC236}">
                <a16:creationId xmlns:a16="http://schemas.microsoft.com/office/drawing/2014/main" id="{DBBEC4D6-0607-7BEB-4741-1158DF204AE8}"/>
              </a:ext>
            </a:extLst>
          </p:cNvPr>
          <p:cNvSpPr>
            <a:spLocks noGrp="1"/>
          </p:cNvSpPr>
          <p:nvPr>
            <p:ph type="title"/>
          </p:nvPr>
        </p:nvSpPr>
        <p:spPr/>
        <p:txBody>
          <a:bodyPr/>
          <a:lstStyle/>
          <a:p>
            <a:r>
              <a:rPr lang="en-US" err="1"/>
              <a:t>lombok</a:t>
            </a:r>
          </a:p>
        </p:txBody>
      </p:sp>
      <p:sp>
        <p:nvSpPr>
          <p:cNvPr id="4" name="Slide Number Placeholder 3">
            <a:extLst>
              <a:ext uri="{FF2B5EF4-FFF2-40B4-BE49-F238E27FC236}">
                <a16:creationId xmlns:a16="http://schemas.microsoft.com/office/drawing/2014/main" id="{D0EFDCCE-4626-E00C-D986-71D5778512B2}"/>
              </a:ext>
            </a:extLst>
          </p:cNvPr>
          <p:cNvSpPr>
            <a:spLocks noGrp="1"/>
          </p:cNvSpPr>
          <p:nvPr>
            <p:ph type="sldNum" sz="quarter" idx="4"/>
          </p:nvPr>
        </p:nvSpPr>
        <p:spPr/>
        <p:txBody>
          <a:bodyPr/>
          <a:lstStyle/>
          <a:p>
            <a:fld id="{DDD2A080-DA64-4F5C-9131-47EB793B4410}" type="slidenum">
              <a:rPr lang="en-GB" smtClean="0"/>
              <a:pPr/>
              <a:t>24</a:t>
            </a:fld>
            <a:endParaRPr lang="en-GB"/>
          </a:p>
        </p:txBody>
      </p:sp>
      <p:sp>
        <p:nvSpPr>
          <p:cNvPr id="5" name="Footer Placeholder 4">
            <a:extLst>
              <a:ext uri="{FF2B5EF4-FFF2-40B4-BE49-F238E27FC236}">
                <a16:creationId xmlns:a16="http://schemas.microsoft.com/office/drawing/2014/main" id="{4047289A-22D4-F6E8-93D1-4239896DCDCF}"/>
              </a:ext>
            </a:extLst>
          </p:cNvPr>
          <p:cNvSpPr>
            <a:spLocks noGrp="1"/>
          </p:cNvSpPr>
          <p:nvPr>
            <p:ph type="ftr" sz="quarter" idx="3"/>
          </p:nvPr>
        </p:nvSpPr>
        <p:spPr/>
        <p:txBody>
          <a:bodyPr/>
          <a:lstStyle/>
          <a:p>
            <a:r>
              <a:rPr lang="en-GB" noProof="0"/>
              <a:t>Title of this presentation (Footer Text)</a:t>
            </a:r>
          </a:p>
        </p:txBody>
      </p:sp>
    </p:spTree>
    <p:extLst>
      <p:ext uri="{BB962C8B-B14F-4D97-AF65-F5344CB8AC3E}">
        <p14:creationId xmlns:p14="http://schemas.microsoft.com/office/powerpoint/2010/main" val="141529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vert="horz" lIns="0" tIns="0" rIns="0" bIns="0" rtlCol="0" anchor="t">
            <a:noAutofit/>
          </a:bodyPr>
          <a:lstStyle/>
          <a:p>
            <a:r>
              <a:rPr lang="en-US"/>
              <a:t>In the Beer Shop application, the domain includes such objects as beer designs, the ingredients that those designs are composed of, and beer orders placed by the users.</a:t>
            </a:r>
          </a:p>
          <a:p>
            <a:endParaRPr lang="en-US"/>
          </a:p>
          <a:p>
            <a:r>
              <a:rPr lang="en-US" b="1"/>
              <a:t>Beer:</a:t>
            </a:r>
          </a:p>
          <a:p>
            <a:endParaRPr lang="en-US" b="1"/>
          </a:p>
          <a:p>
            <a:r>
              <a:rPr lang="en-US"/>
              <a:t>id: Long,</a:t>
            </a:r>
          </a:p>
          <a:p>
            <a:r>
              <a:rPr lang="en-US" err="1"/>
              <a:t>createdAt</a:t>
            </a:r>
            <a:r>
              <a:rPr lang="en-US"/>
              <a:t>: </a:t>
            </a:r>
            <a:r>
              <a:rPr lang="en-US" err="1"/>
              <a:t>LocalDateTime</a:t>
            </a:r>
            <a:r>
              <a:rPr lang="en-US"/>
              <a:t>,</a:t>
            </a:r>
          </a:p>
          <a:p>
            <a:r>
              <a:rPr lang="en-US"/>
              <a:t>Name: String,</a:t>
            </a:r>
          </a:p>
          <a:p>
            <a:r>
              <a:rPr lang="en-US"/>
              <a:t>Ingredients: List</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Establishing the domain</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25</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323504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a:lstStyle/>
          <a:p>
            <a:r>
              <a:rPr lang="en-US" b="1"/>
              <a:t>Ingredient:</a:t>
            </a:r>
          </a:p>
          <a:p>
            <a:endParaRPr lang="en-US" b="1"/>
          </a:p>
          <a:p>
            <a:r>
              <a:rPr lang="en-US"/>
              <a:t>id: Long,</a:t>
            </a:r>
          </a:p>
          <a:p>
            <a:r>
              <a:rPr lang="en-US"/>
              <a:t>name: String</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Establishing the domain</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26</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664572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vert="horz" lIns="0" tIns="0" rIns="0" bIns="0" rtlCol="0" anchor="t">
            <a:noAutofit/>
          </a:bodyPr>
          <a:lstStyle/>
          <a:p>
            <a:r>
              <a:rPr lang="en-US" b="1"/>
              <a:t>Order:</a:t>
            </a:r>
          </a:p>
          <a:p>
            <a:endParaRPr lang="en-US" b="1"/>
          </a:p>
          <a:p>
            <a:r>
              <a:rPr lang="en-US"/>
              <a:t>id: Long,</a:t>
            </a:r>
          </a:p>
          <a:p>
            <a:r>
              <a:rPr lang="en-US" err="1"/>
              <a:t>placedAt</a:t>
            </a:r>
            <a:r>
              <a:rPr lang="en-US"/>
              <a:t>: </a:t>
            </a:r>
            <a:r>
              <a:rPr lang="en-US" err="1"/>
              <a:t>LocalDateTime</a:t>
            </a:r>
            <a:r>
              <a:rPr lang="en-US"/>
              <a:t>,</a:t>
            </a:r>
          </a:p>
          <a:p>
            <a:r>
              <a:rPr lang="en-US"/>
              <a:t>name: String,</a:t>
            </a:r>
          </a:p>
          <a:p>
            <a:r>
              <a:rPr lang="en-US"/>
              <a:t>street: String,</a:t>
            </a:r>
          </a:p>
          <a:p>
            <a:r>
              <a:rPr lang="en-US"/>
              <a:t>city: String,</a:t>
            </a:r>
          </a:p>
          <a:p>
            <a:r>
              <a:rPr lang="en-US"/>
              <a:t>state: String,</a:t>
            </a:r>
          </a:p>
          <a:p>
            <a:r>
              <a:rPr lang="en-US"/>
              <a:t>zip: String,</a:t>
            </a:r>
          </a:p>
          <a:p>
            <a:r>
              <a:rPr lang="en-US" err="1"/>
              <a:t>creditCardNumber</a:t>
            </a:r>
            <a:r>
              <a:rPr lang="en-US"/>
              <a:t>: String,</a:t>
            </a:r>
          </a:p>
          <a:p>
            <a:r>
              <a:rPr lang="en-US" err="1"/>
              <a:t>creditCardExpiration</a:t>
            </a:r>
            <a:r>
              <a:rPr lang="en-US"/>
              <a:t>: String,</a:t>
            </a:r>
          </a:p>
          <a:p>
            <a:r>
              <a:rPr lang="en-US" err="1"/>
              <a:t>creditCardSecurityCode</a:t>
            </a:r>
            <a:r>
              <a:rPr lang="en-US"/>
              <a:t>: String,</a:t>
            </a:r>
          </a:p>
          <a:p>
            <a:r>
              <a:rPr lang="en-US"/>
              <a:t>beers: List</a:t>
            </a:r>
          </a:p>
          <a:p>
            <a:endParaRPr lang="en-US"/>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Establishing the domain</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27</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3513129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a:lstStyle/>
          <a:p>
            <a:r>
              <a:rPr lang="en-US" b="1" err="1"/>
              <a:t>getAllBeers</a:t>
            </a:r>
            <a:r>
              <a:rPr lang="en-US" b="1"/>
              <a:t>();</a:t>
            </a:r>
          </a:p>
          <a:p>
            <a:r>
              <a:rPr lang="en-US" b="1" err="1"/>
              <a:t>getBeerById</a:t>
            </a:r>
            <a:r>
              <a:rPr lang="en-US" b="1"/>
              <a:t>;</a:t>
            </a:r>
          </a:p>
          <a:p>
            <a:r>
              <a:rPr lang="en-US" b="1" err="1"/>
              <a:t>saveBeer</a:t>
            </a:r>
            <a:r>
              <a:rPr lang="en-US" b="1"/>
              <a:t>();</a:t>
            </a:r>
          </a:p>
          <a:p>
            <a:endParaRPr lang="en-US" b="1"/>
          </a:p>
          <a:p>
            <a:r>
              <a:rPr lang="en-US" b="1" err="1"/>
              <a:t>orderBeer</a:t>
            </a:r>
            <a:r>
              <a:rPr lang="en-US" b="1"/>
              <a:t>();</a:t>
            </a:r>
            <a:endParaRPr lang="en-US"/>
          </a:p>
          <a:p>
            <a:endParaRPr lang="en-US"/>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Methods </a:t>
            </a:r>
            <a:r>
              <a:rPr lang="en-US" err="1"/>
              <a:t>WE’ll</a:t>
            </a:r>
            <a:r>
              <a:rPr lang="en-US"/>
              <a:t> create</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28</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83394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a:lstStyle/>
          <a:p>
            <a:r>
              <a:rPr lang="en-US"/>
              <a:t>Simple Logging Facade for Java (abbreviated SLF4J) acts as a facade for different logging frameworks (e.g., </a:t>
            </a:r>
            <a:r>
              <a:rPr lang="en-US" err="1"/>
              <a:t>java.util.logging</a:t>
            </a:r>
            <a:r>
              <a:rPr lang="en-US"/>
              <a:t>, </a:t>
            </a:r>
            <a:r>
              <a:rPr lang="en-US" err="1"/>
              <a:t>logback</a:t>
            </a:r>
            <a:r>
              <a:rPr lang="en-US"/>
              <a:t>, Log4j). It offers a generic API, making the logging independent of the actual implementation.</a:t>
            </a:r>
          </a:p>
          <a:p>
            <a:endParaRPr lang="en-US"/>
          </a:p>
          <a:p>
            <a:r>
              <a:rPr lang="en-US" err="1"/>
              <a:t>server.error.include</a:t>
            </a:r>
            <a:r>
              <a:rPr lang="en-US"/>
              <a:t>-message=always</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slf4j</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29</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415210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5363" y="3261173"/>
            <a:ext cx="5427662" cy="1929951"/>
          </a:xfrm>
        </p:spPr>
        <p:txBody>
          <a:bodyPr/>
          <a:lstStyle/>
          <a:p>
            <a:r>
              <a:rPr lang="en-GB"/>
              <a:t>Spring Framework</a:t>
            </a:r>
            <a:endParaRPr lang="nl-NL"/>
          </a:p>
        </p:txBody>
      </p:sp>
      <p:sp>
        <p:nvSpPr>
          <p:cNvPr id="5" name="Text Placeholder 4"/>
          <p:cNvSpPr>
            <a:spLocks noGrp="1"/>
          </p:cNvSpPr>
          <p:nvPr>
            <p:ph type="body" sz="quarter" idx="12"/>
          </p:nvPr>
        </p:nvSpPr>
        <p:spPr/>
        <p:txBody>
          <a:bodyPr/>
          <a:lstStyle/>
          <a:p>
            <a:r>
              <a:rPr lang="en-GB"/>
              <a:t>01</a:t>
            </a:r>
            <a:endParaRPr lang="nl-NL"/>
          </a:p>
        </p:txBody>
      </p:sp>
      <p:sp>
        <p:nvSpPr>
          <p:cNvPr id="4" name="Slide Number Placeholder 3"/>
          <p:cNvSpPr>
            <a:spLocks noGrp="1"/>
          </p:cNvSpPr>
          <p:nvPr>
            <p:ph type="sldNum" sz="quarter" idx="4"/>
          </p:nvPr>
        </p:nvSpPr>
        <p:spPr/>
        <p:txBody>
          <a:bodyPr/>
          <a:lstStyle/>
          <a:p>
            <a:fld id="{DDD2A080-DA64-4F5C-9131-47EB793B4410}" type="slidenum">
              <a:rPr lang="en-GB" smtClean="0"/>
              <a:pPr/>
              <a:t>3</a:t>
            </a:fld>
            <a:endParaRPr lang="en-GB"/>
          </a:p>
        </p:txBody>
      </p:sp>
      <p:pic>
        <p:nvPicPr>
          <p:cNvPr id="16" name="Picture 15">
            <a:extLst>
              <a:ext uri="{FF2B5EF4-FFF2-40B4-BE49-F238E27FC236}">
                <a16:creationId xmlns:a16="http://schemas.microsoft.com/office/drawing/2014/main" id="{0437C4EB-D174-47C0-BA09-AC305C9FD8FE}"/>
              </a:ext>
            </a:extLst>
          </p:cNvPr>
          <p:cNvPicPr>
            <a:picLocks noChangeAspect="1"/>
          </p:cNvPicPr>
          <p:nvPr/>
        </p:nvPicPr>
        <p:blipFill rotWithShape="1">
          <a:blip r:embed="rId2"/>
          <a:srcRect l="54336" t="-153" r="8282" b="153"/>
          <a:stretch/>
        </p:blipFill>
        <p:spPr>
          <a:xfrm>
            <a:off x="6423025" y="310482"/>
            <a:ext cx="5427663" cy="6237035"/>
          </a:xfrm>
          <a:prstGeom prst="rect">
            <a:avLst/>
          </a:prstGeom>
        </p:spPr>
      </p:pic>
    </p:spTree>
    <p:extLst>
      <p:ext uri="{BB962C8B-B14F-4D97-AF65-F5344CB8AC3E}">
        <p14:creationId xmlns:p14="http://schemas.microsoft.com/office/powerpoint/2010/main" val="833522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D7C49-9C1C-4762-B858-61E67632F9BC}"/>
              </a:ext>
            </a:extLst>
          </p:cNvPr>
          <p:cNvSpPr>
            <a:spLocks noGrp="1"/>
          </p:cNvSpPr>
          <p:nvPr>
            <p:ph type="body" sz="quarter" idx="12"/>
          </p:nvPr>
        </p:nvSpPr>
        <p:spPr>
          <a:xfrm>
            <a:off x="658814" y="1559859"/>
            <a:ext cx="10151940" cy="4547996"/>
          </a:xfrm>
        </p:spPr>
        <p:txBody>
          <a:bodyPr/>
          <a:lstStyle/>
          <a:p>
            <a:r>
              <a:rPr lang="en-US"/>
              <a:t>A RESTful application can communicate the success or failure of an HTTP request by returning the right status code in the response to the client. Simply put, an appropriate status code can help the client to identify problems that might have occurred while the application was dealing with the request.</a:t>
            </a:r>
          </a:p>
          <a:p>
            <a:endParaRPr lang="en-US"/>
          </a:p>
          <a:p>
            <a:r>
              <a:rPr lang="en-US" err="1"/>
              <a:t>ResponseStatusException</a:t>
            </a:r>
            <a:r>
              <a:rPr lang="en-US"/>
              <a:t>:</a:t>
            </a:r>
          </a:p>
          <a:p>
            <a:endParaRPr lang="en-US"/>
          </a:p>
          <a:p>
            <a:pPr marL="457200" indent="-457200">
              <a:buFont typeface="Arial" panose="020B0604020202020204" pitchFamily="34" charset="0"/>
              <a:buChar char="•"/>
            </a:pPr>
            <a:r>
              <a:rPr lang="en-US"/>
              <a:t>Exceptions of the same type can be processed separately and different status codes can be set on the response, reducing tight coupling</a:t>
            </a:r>
          </a:p>
          <a:p>
            <a:pPr marL="457200" indent="-457200">
              <a:buFont typeface="Arial" panose="020B0604020202020204" pitchFamily="34" charset="0"/>
              <a:buChar char="•"/>
            </a:pPr>
            <a:r>
              <a:rPr lang="en-US"/>
              <a:t>It avoids the creation of unnecessary additional exception classes</a:t>
            </a:r>
          </a:p>
          <a:p>
            <a:pPr marL="457200" indent="-457200">
              <a:buFont typeface="Arial" panose="020B0604020202020204" pitchFamily="34" charset="0"/>
              <a:buChar char="•"/>
            </a:pPr>
            <a:r>
              <a:rPr lang="en-US"/>
              <a:t>It provides more control over exception handling, as the exceptions can be created programmatically</a:t>
            </a:r>
          </a:p>
        </p:txBody>
      </p:sp>
      <p:sp>
        <p:nvSpPr>
          <p:cNvPr id="3" name="Title 2">
            <a:extLst>
              <a:ext uri="{FF2B5EF4-FFF2-40B4-BE49-F238E27FC236}">
                <a16:creationId xmlns:a16="http://schemas.microsoft.com/office/drawing/2014/main" id="{53E89784-D2DC-4CE4-8C7B-D560940D0984}"/>
              </a:ext>
            </a:extLst>
          </p:cNvPr>
          <p:cNvSpPr>
            <a:spLocks noGrp="1"/>
          </p:cNvSpPr>
          <p:nvPr>
            <p:ph type="title"/>
          </p:nvPr>
        </p:nvSpPr>
        <p:spPr>
          <a:xfrm>
            <a:off x="658813" y="515833"/>
            <a:ext cx="10059344" cy="854075"/>
          </a:xfrm>
        </p:spPr>
        <p:txBody>
          <a:bodyPr/>
          <a:lstStyle/>
          <a:p>
            <a:r>
              <a:rPr lang="en-US"/>
              <a:t>Status code</a:t>
            </a:r>
          </a:p>
        </p:txBody>
      </p:sp>
      <p:sp>
        <p:nvSpPr>
          <p:cNvPr id="4" name="Slide Number Placeholder 3">
            <a:extLst>
              <a:ext uri="{FF2B5EF4-FFF2-40B4-BE49-F238E27FC236}">
                <a16:creationId xmlns:a16="http://schemas.microsoft.com/office/drawing/2014/main" id="{D4BCDA66-D919-48EA-9352-4D74AAE16A4E}"/>
              </a:ext>
            </a:extLst>
          </p:cNvPr>
          <p:cNvSpPr>
            <a:spLocks noGrp="1"/>
          </p:cNvSpPr>
          <p:nvPr>
            <p:ph type="sldNum" sz="quarter" idx="4"/>
          </p:nvPr>
        </p:nvSpPr>
        <p:spPr/>
        <p:txBody>
          <a:bodyPr/>
          <a:lstStyle/>
          <a:p>
            <a:fld id="{DDD2A080-DA64-4F5C-9131-47EB793B4410}" type="slidenum">
              <a:rPr lang="en-GB" smtClean="0"/>
              <a:pPr/>
              <a:t>30</a:t>
            </a:fld>
            <a:endParaRPr lang="en-GB"/>
          </a:p>
        </p:txBody>
      </p:sp>
      <p:sp>
        <p:nvSpPr>
          <p:cNvPr id="5" name="Footer Placeholder 4">
            <a:extLst>
              <a:ext uri="{FF2B5EF4-FFF2-40B4-BE49-F238E27FC236}">
                <a16:creationId xmlns:a16="http://schemas.microsoft.com/office/drawing/2014/main" id="{4CFBB79C-4A16-4DEE-9D75-3F1061666147}"/>
              </a:ext>
            </a:extLst>
          </p:cNvPr>
          <p:cNvSpPr>
            <a:spLocks noGrp="1"/>
          </p:cNvSpPr>
          <p:nvPr>
            <p:ph type="ftr" sz="quarter" idx="3"/>
          </p:nvPr>
        </p:nvSpPr>
        <p:spPr/>
        <p:txBody>
          <a:bodyPr/>
          <a:lstStyle/>
          <a:p>
            <a:r>
              <a:rPr lang="en-GB"/>
              <a:t>Spring</a:t>
            </a:r>
            <a:endParaRPr lang="en-GB" noProof="0"/>
          </a:p>
        </p:txBody>
      </p:sp>
    </p:spTree>
    <p:extLst>
      <p:ext uri="{BB962C8B-B14F-4D97-AF65-F5344CB8AC3E}">
        <p14:creationId xmlns:p14="http://schemas.microsoft.com/office/powerpoint/2010/main" val="1441958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50928A-735D-427A-8260-D2B9ACB9BD52}"/>
              </a:ext>
            </a:extLst>
          </p:cNvPr>
          <p:cNvSpPr>
            <a:spLocks noGrp="1"/>
          </p:cNvSpPr>
          <p:nvPr>
            <p:ph type="body" sz="quarter" idx="12"/>
          </p:nvPr>
        </p:nvSpPr>
        <p:spPr/>
        <p:txBody>
          <a:bodyPr/>
          <a:lstStyle/>
          <a:p>
            <a:r>
              <a:rPr lang="en-US"/>
              <a:t>As things stand now, nothing will stop the user from creating a beer without any ingredients or with an empty delivery address, or even submitting the lyrics to their favorite song as the credit card number. That’s because we haven’t yet specified how those fields should be validated.</a:t>
            </a:r>
          </a:p>
          <a:p>
            <a:endParaRPr lang="en-US"/>
          </a:p>
          <a:p>
            <a:r>
              <a:rPr lang="en-US"/>
              <a:t>Fortunately, Spring supports </a:t>
            </a:r>
            <a:r>
              <a:rPr lang="en-US" b="1"/>
              <a:t>Java’s Bean Validation API</a:t>
            </a:r>
            <a:r>
              <a:rPr lang="en-US"/>
              <a:t>.</a:t>
            </a:r>
          </a:p>
          <a:p>
            <a:r>
              <a:rPr lang="en-US"/>
              <a:t>This makes it easy to declare validation rules as opposed to explicitly writing declaration logic in your application code.</a:t>
            </a:r>
          </a:p>
          <a:p>
            <a:r>
              <a:rPr lang="en-US"/>
              <a:t> </a:t>
            </a:r>
          </a:p>
          <a:p>
            <a:r>
              <a:rPr lang="en-US"/>
              <a:t>Starting with Boot 2.3, we need to explicitly add the spring-boot-starter-validation dependency to our pom file.</a:t>
            </a:r>
          </a:p>
          <a:p>
            <a:endParaRPr lang="en-US"/>
          </a:p>
        </p:txBody>
      </p:sp>
      <p:sp>
        <p:nvSpPr>
          <p:cNvPr id="3" name="Title 2">
            <a:extLst>
              <a:ext uri="{FF2B5EF4-FFF2-40B4-BE49-F238E27FC236}">
                <a16:creationId xmlns:a16="http://schemas.microsoft.com/office/drawing/2014/main" id="{E50BE8DA-C876-46D8-BFB7-D353B55439BE}"/>
              </a:ext>
            </a:extLst>
          </p:cNvPr>
          <p:cNvSpPr>
            <a:spLocks noGrp="1"/>
          </p:cNvSpPr>
          <p:nvPr>
            <p:ph type="title"/>
          </p:nvPr>
        </p:nvSpPr>
        <p:spPr/>
        <p:txBody>
          <a:bodyPr/>
          <a:lstStyle/>
          <a:p>
            <a:r>
              <a:rPr lang="en-US"/>
              <a:t>VALIDATION</a:t>
            </a:r>
          </a:p>
        </p:txBody>
      </p:sp>
      <p:sp>
        <p:nvSpPr>
          <p:cNvPr id="4" name="Slide Number Placeholder 3">
            <a:extLst>
              <a:ext uri="{FF2B5EF4-FFF2-40B4-BE49-F238E27FC236}">
                <a16:creationId xmlns:a16="http://schemas.microsoft.com/office/drawing/2014/main" id="{D45AAC89-9546-48D2-87C4-45AC353094AB}"/>
              </a:ext>
            </a:extLst>
          </p:cNvPr>
          <p:cNvSpPr>
            <a:spLocks noGrp="1"/>
          </p:cNvSpPr>
          <p:nvPr>
            <p:ph type="sldNum" sz="quarter" idx="4"/>
          </p:nvPr>
        </p:nvSpPr>
        <p:spPr/>
        <p:txBody>
          <a:bodyPr/>
          <a:lstStyle/>
          <a:p>
            <a:fld id="{DDD2A080-DA64-4F5C-9131-47EB793B4410}" type="slidenum">
              <a:rPr lang="en-GB" smtClean="0"/>
              <a:pPr/>
              <a:t>31</a:t>
            </a:fld>
            <a:endParaRPr lang="en-GB"/>
          </a:p>
        </p:txBody>
      </p:sp>
      <p:sp>
        <p:nvSpPr>
          <p:cNvPr id="5" name="Footer Placeholder 4">
            <a:extLst>
              <a:ext uri="{FF2B5EF4-FFF2-40B4-BE49-F238E27FC236}">
                <a16:creationId xmlns:a16="http://schemas.microsoft.com/office/drawing/2014/main" id="{2C03AE0E-E9B6-4A41-876A-C4393B56F1EB}"/>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668505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CF1C8-B6F5-4C14-AC08-42935C17D1F7}"/>
              </a:ext>
            </a:extLst>
          </p:cNvPr>
          <p:cNvSpPr>
            <a:spLocks noGrp="1"/>
          </p:cNvSpPr>
          <p:nvPr>
            <p:ph type="body" sz="quarter" idx="12"/>
          </p:nvPr>
        </p:nvSpPr>
        <p:spPr/>
        <p:txBody>
          <a:bodyPr/>
          <a:lstStyle/>
          <a:p>
            <a:pPr marL="457200" indent="-457200">
              <a:buFontTx/>
              <a:buChar char="-"/>
            </a:pPr>
            <a:r>
              <a:rPr lang="en-US"/>
              <a:t>@NotBlank</a:t>
            </a:r>
          </a:p>
          <a:p>
            <a:pPr marL="457200" indent="-457200">
              <a:buFontTx/>
              <a:buChar char="-"/>
            </a:pPr>
            <a:r>
              <a:rPr lang="en-US"/>
              <a:t>@NotEmpty</a:t>
            </a:r>
          </a:p>
          <a:p>
            <a:pPr marL="457200" indent="-457200">
              <a:buFontTx/>
              <a:buChar char="-"/>
            </a:pPr>
            <a:r>
              <a:rPr lang="en-US"/>
              <a:t>@NotNull</a:t>
            </a:r>
          </a:p>
          <a:p>
            <a:pPr marL="457200" indent="-457200">
              <a:buFontTx/>
              <a:buChar char="-"/>
            </a:pPr>
            <a:r>
              <a:rPr lang="en-US"/>
              <a:t>@Pattern</a:t>
            </a:r>
          </a:p>
          <a:p>
            <a:pPr marL="457200" indent="-457200">
              <a:buFontTx/>
              <a:buChar char="-"/>
            </a:pPr>
            <a:r>
              <a:rPr lang="en-US"/>
              <a:t>@Email</a:t>
            </a:r>
          </a:p>
          <a:p>
            <a:pPr marL="457200" indent="-457200">
              <a:buFontTx/>
              <a:buChar char="-"/>
            </a:pPr>
            <a:r>
              <a:rPr lang="en-US"/>
              <a:t>@Url</a:t>
            </a:r>
          </a:p>
          <a:p>
            <a:pPr marL="457200" indent="-457200">
              <a:buFontTx/>
              <a:buChar char="-"/>
            </a:pPr>
            <a:r>
              <a:rPr lang="en-US"/>
              <a:t>@CreditCardNumber</a:t>
            </a:r>
          </a:p>
          <a:p>
            <a:pPr marL="457200" indent="-457200">
              <a:buFontTx/>
              <a:buChar char="-"/>
            </a:pPr>
            <a:r>
              <a:rPr lang="en-US"/>
              <a:t>@Size</a:t>
            </a:r>
          </a:p>
          <a:p>
            <a:endParaRPr lang="en-US"/>
          </a:p>
        </p:txBody>
      </p:sp>
      <p:sp>
        <p:nvSpPr>
          <p:cNvPr id="3" name="Title 2">
            <a:extLst>
              <a:ext uri="{FF2B5EF4-FFF2-40B4-BE49-F238E27FC236}">
                <a16:creationId xmlns:a16="http://schemas.microsoft.com/office/drawing/2014/main" id="{AC26EB5A-E98E-446B-81B1-B806982971C5}"/>
              </a:ext>
            </a:extLst>
          </p:cNvPr>
          <p:cNvSpPr>
            <a:spLocks noGrp="1"/>
          </p:cNvSpPr>
          <p:nvPr>
            <p:ph type="title"/>
          </p:nvPr>
        </p:nvSpPr>
        <p:spPr/>
        <p:txBody>
          <a:bodyPr/>
          <a:lstStyle/>
          <a:p>
            <a:r>
              <a:rPr lang="en-US"/>
              <a:t>Examples of VALIDATION ANNOTATIONS:</a:t>
            </a:r>
          </a:p>
        </p:txBody>
      </p:sp>
      <p:sp>
        <p:nvSpPr>
          <p:cNvPr id="4" name="Slide Number Placeholder 3">
            <a:extLst>
              <a:ext uri="{FF2B5EF4-FFF2-40B4-BE49-F238E27FC236}">
                <a16:creationId xmlns:a16="http://schemas.microsoft.com/office/drawing/2014/main" id="{7DCB80CF-3BE1-4B06-A7FB-516785304680}"/>
              </a:ext>
            </a:extLst>
          </p:cNvPr>
          <p:cNvSpPr>
            <a:spLocks noGrp="1"/>
          </p:cNvSpPr>
          <p:nvPr>
            <p:ph type="sldNum" sz="quarter" idx="4"/>
          </p:nvPr>
        </p:nvSpPr>
        <p:spPr/>
        <p:txBody>
          <a:bodyPr/>
          <a:lstStyle/>
          <a:p>
            <a:fld id="{DDD2A080-DA64-4F5C-9131-47EB793B4410}" type="slidenum">
              <a:rPr lang="en-GB" smtClean="0"/>
              <a:pPr/>
              <a:t>32</a:t>
            </a:fld>
            <a:endParaRPr lang="en-GB"/>
          </a:p>
        </p:txBody>
      </p:sp>
      <p:sp>
        <p:nvSpPr>
          <p:cNvPr id="5" name="Footer Placeholder 4">
            <a:extLst>
              <a:ext uri="{FF2B5EF4-FFF2-40B4-BE49-F238E27FC236}">
                <a16:creationId xmlns:a16="http://schemas.microsoft.com/office/drawing/2014/main" id="{83FA8462-5D1C-4AD5-B522-4D00226C7C6A}"/>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609012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F632B8-F147-48CE-9399-8C4825DF80CE}"/>
              </a:ext>
            </a:extLst>
          </p:cNvPr>
          <p:cNvSpPr>
            <a:spLocks noGrp="1"/>
          </p:cNvSpPr>
          <p:nvPr>
            <p:ph type="body" sz="quarter" idx="12"/>
          </p:nvPr>
        </p:nvSpPr>
        <p:spPr/>
        <p:txBody>
          <a:bodyPr vert="horz" lIns="0" tIns="0" rIns="0" bIns="0" rtlCol="0" anchor="t">
            <a:noAutofit/>
          </a:bodyPr>
          <a:lstStyle/>
          <a:p>
            <a:r>
              <a:rPr lang="en-US"/>
              <a:t>-Add dependency in pom.xml</a:t>
            </a:r>
          </a:p>
          <a:p>
            <a:r>
              <a:rPr lang="en-US"/>
              <a:t>-Create </a:t>
            </a:r>
            <a:r>
              <a:rPr lang="en-US" err="1"/>
              <a:t>dto</a:t>
            </a:r>
            <a:r>
              <a:rPr lang="en-US"/>
              <a:t> classes on which validation annotations will be added</a:t>
            </a:r>
          </a:p>
          <a:p>
            <a:r>
              <a:rPr lang="en-US"/>
              <a:t>-Add needed annotations</a:t>
            </a:r>
          </a:p>
          <a:p>
            <a:r>
              <a:rPr lang="en-US"/>
              <a:t>-Annotate controller class with @Validated</a:t>
            </a:r>
          </a:p>
          <a:p>
            <a:r>
              <a:rPr lang="en-US"/>
              <a:t>-Annotate request body param with @Valid</a:t>
            </a:r>
          </a:p>
          <a:p>
            <a:r>
              <a:rPr lang="en-US"/>
              <a:t>-Possibly add error handler</a:t>
            </a:r>
          </a:p>
        </p:txBody>
      </p:sp>
      <p:sp>
        <p:nvSpPr>
          <p:cNvPr id="3" name="Title 2">
            <a:extLst>
              <a:ext uri="{FF2B5EF4-FFF2-40B4-BE49-F238E27FC236}">
                <a16:creationId xmlns:a16="http://schemas.microsoft.com/office/drawing/2014/main" id="{93384EAD-FB75-431B-9BD4-D7B3BD7689A7}"/>
              </a:ext>
            </a:extLst>
          </p:cNvPr>
          <p:cNvSpPr>
            <a:spLocks noGrp="1"/>
          </p:cNvSpPr>
          <p:nvPr>
            <p:ph type="title"/>
          </p:nvPr>
        </p:nvSpPr>
        <p:spPr/>
        <p:txBody>
          <a:bodyPr/>
          <a:lstStyle/>
          <a:p>
            <a:r>
              <a:rPr lang="en-US"/>
              <a:t>To </a:t>
            </a:r>
            <a:r>
              <a:rPr lang="en-US" err="1"/>
              <a:t>perforM</a:t>
            </a:r>
            <a:r>
              <a:rPr lang="en-US"/>
              <a:t> validation WE NEED to:</a:t>
            </a:r>
          </a:p>
        </p:txBody>
      </p:sp>
      <p:sp>
        <p:nvSpPr>
          <p:cNvPr id="4" name="Slide Number Placeholder 3">
            <a:extLst>
              <a:ext uri="{FF2B5EF4-FFF2-40B4-BE49-F238E27FC236}">
                <a16:creationId xmlns:a16="http://schemas.microsoft.com/office/drawing/2014/main" id="{610F88B0-CE86-4A42-A8A2-32C77BCE35AF}"/>
              </a:ext>
            </a:extLst>
          </p:cNvPr>
          <p:cNvSpPr>
            <a:spLocks noGrp="1"/>
          </p:cNvSpPr>
          <p:nvPr>
            <p:ph type="sldNum" sz="quarter" idx="4"/>
          </p:nvPr>
        </p:nvSpPr>
        <p:spPr/>
        <p:txBody>
          <a:bodyPr/>
          <a:lstStyle/>
          <a:p>
            <a:fld id="{DDD2A080-DA64-4F5C-9131-47EB793B4410}" type="slidenum">
              <a:rPr lang="en-GB" smtClean="0"/>
              <a:pPr/>
              <a:t>33</a:t>
            </a:fld>
            <a:endParaRPr lang="en-GB"/>
          </a:p>
        </p:txBody>
      </p:sp>
      <p:sp>
        <p:nvSpPr>
          <p:cNvPr id="5" name="Footer Placeholder 4">
            <a:extLst>
              <a:ext uri="{FF2B5EF4-FFF2-40B4-BE49-F238E27FC236}">
                <a16:creationId xmlns:a16="http://schemas.microsoft.com/office/drawing/2014/main" id="{8F55CDB5-6002-4C6C-92C3-9C8D5ECD163B}"/>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1155055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C1B76C-04F7-41E1-96EC-1176969A169B}"/>
              </a:ext>
            </a:extLst>
          </p:cNvPr>
          <p:cNvSpPr>
            <a:spLocks noGrp="1"/>
          </p:cNvSpPr>
          <p:nvPr>
            <p:ph type="body" sz="quarter" idx="12"/>
          </p:nvPr>
        </p:nvSpPr>
        <p:spPr/>
        <p:txBody>
          <a:bodyPr/>
          <a:lstStyle/>
          <a:p>
            <a:r>
              <a:rPr lang="en-US"/>
              <a:t>Database model:</a:t>
            </a:r>
          </a:p>
          <a:p>
            <a:endParaRPr lang="en-US"/>
          </a:p>
        </p:txBody>
      </p:sp>
      <p:sp>
        <p:nvSpPr>
          <p:cNvPr id="3" name="Title 2">
            <a:extLst>
              <a:ext uri="{FF2B5EF4-FFF2-40B4-BE49-F238E27FC236}">
                <a16:creationId xmlns:a16="http://schemas.microsoft.com/office/drawing/2014/main" id="{FC3FD95A-D219-4E5A-A0C6-847A192513E2}"/>
              </a:ext>
            </a:extLst>
          </p:cNvPr>
          <p:cNvSpPr>
            <a:spLocks noGrp="1"/>
          </p:cNvSpPr>
          <p:nvPr>
            <p:ph type="title"/>
          </p:nvPr>
        </p:nvSpPr>
        <p:spPr/>
        <p:txBody>
          <a:bodyPr/>
          <a:lstStyle/>
          <a:p>
            <a:r>
              <a:rPr lang="en-US"/>
              <a:t>WORKING WITH DATA:</a:t>
            </a:r>
          </a:p>
        </p:txBody>
      </p:sp>
      <p:sp>
        <p:nvSpPr>
          <p:cNvPr id="4" name="Slide Number Placeholder 3">
            <a:extLst>
              <a:ext uri="{FF2B5EF4-FFF2-40B4-BE49-F238E27FC236}">
                <a16:creationId xmlns:a16="http://schemas.microsoft.com/office/drawing/2014/main" id="{6E00FB7F-8BBC-4DCE-87AC-07C9E05B8A63}"/>
              </a:ext>
            </a:extLst>
          </p:cNvPr>
          <p:cNvSpPr>
            <a:spLocks noGrp="1"/>
          </p:cNvSpPr>
          <p:nvPr>
            <p:ph type="sldNum" sz="quarter" idx="4"/>
          </p:nvPr>
        </p:nvSpPr>
        <p:spPr/>
        <p:txBody>
          <a:bodyPr/>
          <a:lstStyle/>
          <a:p>
            <a:fld id="{DDD2A080-DA64-4F5C-9131-47EB793B4410}" type="slidenum">
              <a:rPr lang="en-GB" smtClean="0"/>
              <a:pPr/>
              <a:t>34</a:t>
            </a:fld>
            <a:endParaRPr lang="en-GB"/>
          </a:p>
        </p:txBody>
      </p:sp>
      <p:sp>
        <p:nvSpPr>
          <p:cNvPr id="5" name="Footer Placeholder 4">
            <a:extLst>
              <a:ext uri="{FF2B5EF4-FFF2-40B4-BE49-F238E27FC236}">
                <a16:creationId xmlns:a16="http://schemas.microsoft.com/office/drawing/2014/main" id="{541396B7-47FA-4C61-A075-034BF42BA344}"/>
              </a:ext>
            </a:extLst>
          </p:cNvPr>
          <p:cNvSpPr>
            <a:spLocks noGrp="1"/>
          </p:cNvSpPr>
          <p:nvPr>
            <p:ph type="ftr" sz="quarter" idx="3"/>
          </p:nvPr>
        </p:nvSpPr>
        <p:spPr/>
        <p:txBody>
          <a:bodyPr/>
          <a:lstStyle/>
          <a:p>
            <a:r>
              <a:rPr lang="en-GB"/>
              <a:t>Spring</a:t>
            </a:r>
            <a:endParaRPr lang="en-GB" noProof="0"/>
          </a:p>
        </p:txBody>
      </p:sp>
      <p:pic>
        <p:nvPicPr>
          <p:cNvPr id="7" name="Picture 6">
            <a:extLst>
              <a:ext uri="{FF2B5EF4-FFF2-40B4-BE49-F238E27FC236}">
                <a16:creationId xmlns:a16="http://schemas.microsoft.com/office/drawing/2014/main" id="{E34D1C9D-D8BC-431E-B75F-B49130A41625}"/>
              </a:ext>
            </a:extLst>
          </p:cNvPr>
          <p:cNvPicPr>
            <a:picLocks noChangeAspect="1"/>
          </p:cNvPicPr>
          <p:nvPr/>
        </p:nvPicPr>
        <p:blipFill>
          <a:blip r:embed="rId2"/>
          <a:stretch>
            <a:fillRect/>
          </a:stretch>
        </p:blipFill>
        <p:spPr>
          <a:xfrm>
            <a:off x="1097539" y="2522970"/>
            <a:ext cx="7115175" cy="3105150"/>
          </a:xfrm>
          <a:prstGeom prst="rect">
            <a:avLst/>
          </a:prstGeom>
        </p:spPr>
      </p:pic>
    </p:spTree>
    <p:extLst>
      <p:ext uri="{BB962C8B-B14F-4D97-AF65-F5344CB8AC3E}">
        <p14:creationId xmlns:p14="http://schemas.microsoft.com/office/powerpoint/2010/main" val="266385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9CD0C6-817F-4C56-896A-C70D2920BB1B}"/>
              </a:ext>
            </a:extLst>
          </p:cNvPr>
          <p:cNvSpPr>
            <a:spLocks noGrp="1"/>
          </p:cNvSpPr>
          <p:nvPr>
            <p:ph type="body" sz="quarter" idx="12"/>
          </p:nvPr>
        </p:nvSpPr>
        <p:spPr/>
        <p:txBody>
          <a:bodyPr/>
          <a:lstStyle/>
          <a:p>
            <a:r>
              <a:rPr lang="en-US"/>
              <a:t>-We’re going to add data persistence to the Beer Shop application.</a:t>
            </a:r>
          </a:p>
          <a:p>
            <a:r>
              <a:rPr lang="en-US"/>
              <a:t>This can be done using </a:t>
            </a:r>
            <a:r>
              <a:rPr lang="en-US" b="1"/>
              <a:t>Spring support for JDBC </a:t>
            </a:r>
            <a:r>
              <a:rPr lang="en-US"/>
              <a:t>(Java Database Connectivity) but also with </a:t>
            </a:r>
            <a:r>
              <a:rPr lang="en-US" b="1"/>
              <a:t>JPA</a:t>
            </a:r>
            <a:r>
              <a:rPr lang="en-US"/>
              <a:t> (Java Persistence API) in order to eliminate even more code.</a:t>
            </a:r>
          </a:p>
          <a:p>
            <a:r>
              <a:rPr lang="en-US"/>
              <a:t>-One of the most interesting and useful features provided by Spring Data is the ability to automatically create repositories, based on a repository specification interface.</a:t>
            </a:r>
          </a:p>
          <a:p>
            <a:endParaRPr lang="en-US"/>
          </a:p>
          <a:p>
            <a:endParaRPr lang="en-US"/>
          </a:p>
          <a:p>
            <a:endParaRPr lang="en-US"/>
          </a:p>
        </p:txBody>
      </p:sp>
      <p:sp>
        <p:nvSpPr>
          <p:cNvPr id="3" name="Title 2">
            <a:extLst>
              <a:ext uri="{FF2B5EF4-FFF2-40B4-BE49-F238E27FC236}">
                <a16:creationId xmlns:a16="http://schemas.microsoft.com/office/drawing/2014/main" id="{6258A69F-2109-45FC-8B51-3A39A9EB2690}"/>
              </a:ext>
            </a:extLst>
          </p:cNvPr>
          <p:cNvSpPr>
            <a:spLocks noGrp="1"/>
          </p:cNvSpPr>
          <p:nvPr>
            <p:ph type="title"/>
          </p:nvPr>
        </p:nvSpPr>
        <p:spPr/>
        <p:txBody>
          <a:bodyPr/>
          <a:lstStyle/>
          <a:p>
            <a:r>
              <a:rPr lang="en-US"/>
              <a:t>Persisting data with Spring Data JPA</a:t>
            </a:r>
          </a:p>
        </p:txBody>
      </p:sp>
      <p:sp>
        <p:nvSpPr>
          <p:cNvPr id="4" name="Slide Number Placeholder 3">
            <a:extLst>
              <a:ext uri="{FF2B5EF4-FFF2-40B4-BE49-F238E27FC236}">
                <a16:creationId xmlns:a16="http://schemas.microsoft.com/office/drawing/2014/main" id="{56FB3D16-B378-41E6-899B-F1FD07E8D60D}"/>
              </a:ext>
            </a:extLst>
          </p:cNvPr>
          <p:cNvSpPr>
            <a:spLocks noGrp="1"/>
          </p:cNvSpPr>
          <p:nvPr>
            <p:ph type="sldNum" sz="quarter" idx="4"/>
          </p:nvPr>
        </p:nvSpPr>
        <p:spPr/>
        <p:txBody>
          <a:bodyPr/>
          <a:lstStyle/>
          <a:p>
            <a:fld id="{DDD2A080-DA64-4F5C-9131-47EB793B4410}" type="slidenum">
              <a:rPr lang="en-GB" smtClean="0"/>
              <a:pPr/>
              <a:t>35</a:t>
            </a:fld>
            <a:endParaRPr lang="en-GB"/>
          </a:p>
        </p:txBody>
      </p:sp>
      <p:sp>
        <p:nvSpPr>
          <p:cNvPr id="5" name="Footer Placeholder 4">
            <a:extLst>
              <a:ext uri="{FF2B5EF4-FFF2-40B4-BE49-F238E27FC236}">
                <a16:creationId xmlns:a16="http://schemas.microsoft.com/office/drawing/2014/main" id="{BB731796-6646-401A-9BDD-8A9E2AD42A0F}"/>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1024189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DF0BE-C8F9-4B1B-9CF4-AF9CE5A3FC9B}"/>
              </a:ext>
            </a:extLst>
          </p:cNvPr>
          <p:cNvSpPr>
            <a:spLocks noGrp="1"/>
          </p:cNvSpPr>
          <p:nvPr>
            <p:ph type="body" sz="quarter" idx="12"/>
          </p:nvPr>
        </p:nvSpPr>
        <p:spPr/>
        <p:txBody>
          <a:bodyPr/>
          <a:lstStyle/>
          <a:p>
            <a:r>
              <a:rPr lang="en-US"/>
              <a:t>-Add the dependency</a:t>
            </a:r>
          </a:p>
          <a:p>
            <a:r>
              <a:rPr lang="en-US"/>
              <a:t>-Add annotations to model classes:</a:t>
            </a:r>
          </a:p>
          <a:p>
            <a:pPr marL="457200" indent="-457200">
              <a:buFont typeface="Arial" panose="020B0604020202020204" pitchFamily="34" charset="0"/>
              <a:buChar char="•"/>
            </a:pPr>
            <a:r>
              <a:rPr lang="en-US"/>
              <a:t>@Entity</a:t>
            </a:r>
          </a:p>
          <a:p>
            <a:pPr marL="457200" indent="-457200">
              <a:buFont typeface="Arial" panose="020B0604020202020204" pitchFamily="34" charset="0"/>
              <a:buChar char="•"/>
            </a:pPr>
            <a:r>
              <a:rPr lang="en-US"/>
              <a:t>@Id</a:t>
            </a:r>
          </a:p>
          <a:p>
            <a:pPr marL="457200" indent="-457200">
              <a:buFont typeface="Arial" panose="020B0604020202020204" pitchFamily="34" charset="0"/>
              <a:buChar char="•"/>
            </a:pPr>
            <a:r>
              <a:rPr lang="en-US"/>
              <a:t>@GeneratedValue</a:t>
            </a:r>
          </a:p>
          <a:p>
            <a:pPr marL="457200" indent="-457200">
              <a:buFont typeface="Arial" panose="020B0604020202020204" pitchFamily="34" charset="0"/>
              <a:buChar char="•"/>
            </a:pPr>
            <a:r>
              <a:rPr lang="en-US"/>
              <a:t>@Table</a:t>
            </a:r>
          </a:p>
          <a:p>
            <a:pPr marL="457200" indent="-457200">
              <a:buFont typeface="Arial" panose="020B0604020202020204" pitchFamily="34" charset="0"/>
              <a:buChar char="•"/>
            </a:pPr>
            <a:r>
              <a:rPr lang="en-US"/>
              <a:t>Annotations for specifying relationships between the tables</a:t>
            </a:r>
          </a:p>
          <a:p>
            <a:r>
              <a:rPr lang="en-US"/>
              <a:t>-Chose the </a:t>
            </a:r>
            <a:r>
              <a:rPr lang="en-US" err="1"/>
              <a:t>db</a:t>
            </a:r>
            <a:r>
              <a:rPr lang="en-US"/>
              <a:t> (h2 in our case)</a:t>
            </a:r>
          </a:p>
          <a:p>
            <a:r>
              <a:rPr lang="en-US"/>
              <a:t>-Add database properties to </a:t>
            </a:r>
            <a:r>
              <a:rPr lang="en-US" err="1"/>
              <a:t>application.properties</a:t>
            </a:r>
            <a:r>
              <a:rPr lang="en-US"/>
              <a:t> file</a:t>
            </a:r>
          </a:p>
        </p:txBody>
      </p:sp>
      <p:sp>
        <p:nvSpPr>
          <p:cNvPr id="3" name="Title 2">
            <a:extLst>
              <a:ext uri="{FF2B5EF4-FFF2-40B4-BE49-F238E27FC236}">
                <a16:creationId xmlns:a16="http://schemas.microsoft.com/office/drawing/2014/main" id="{B110FDC2-F936-43FF-8EE8-FBEE782100B7}"/>
              </a:ext>
            </a:extLst>
          </p:cNvPr>
          <p:cNvSpPr>
            <a:spLocks noGrp="1"/>
          </p:cNvSpPr>
          <p:nvPr>
            <p:ph type="title"/>
          </p:nvPr>
        </p:nvSpPr>
        <p:spPr/>
        <p:txBody>
          <a:bodyPr/>
          <a:lstStyle/>
          <a:p>
            <a:r>
              <a:rPr lang="en-US"/>
              <a:t>Spring DATA JPA:</a:t>
            </a:r>
          </a:p>
        </p:txBody>
      </p:sp>
      <p:sp>
        <p:nvSpPr>
          <p:cNvPr id="4" name="Slide Number Placeholder 3">
            <a:extLst>
              <a:ext uri="{FF2B5EF4-FFF2-40B4-BE49-F238E27FC236}">
                <a16:creationId xmlns:a16="http://schemas.microsoft.com/office/drawing/2014/main" id="{BF93EF78-79A8-4E1A-B727-2E3D81108A90}"/>
              </a:ext>
            </a:extLst>
          </p:cNvPr>
          <p:cNvSpPr>
            <a:spLocks noGrp="1"/>
          </p:cNvSpPr>
          <p:nvPr>
            <p:ph type="sldNum" sz="quarter" idx="4"/>
          </p:nvPr>
        </p:nvSpPr>
        <p:spPr/>
        <p:txBody>
          <a:bodyPr/>
          <a:lstStyle/>
          <a:p>
            <a:fld id="{DDD2A080-DA64-4F5C-9131-47EB793B4410}" type="slidenum">
              <a:rPr lang="en-GB" smtClean="0"/>
              <a:pPr/>
              <a:t>36</a:t>
            </a:fld>
            <a:endParaRPr lang="en-GB"/>
          </a:p>
        </p:txBody>
      </p:sp>
      <p:sp>
        <p:nvSpPr>
          <p:cNvPr id="5" name="Footer Placeholder 4">
            <a:extLst>
              <a:ext uri="{FF2B5EF4-FFF2-40B4-BE49-F238E27FC236}">
                <a16:creationId xmlns:a16="http://schemas.microsoft.com/office/drawing/2014/main" id="{AB6E3D94-ABE6-42EB-A8ED-4A9D3A74FD28}"/>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30687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ECACC9-356D-47F5-963B-8D2BC1310532}"/>
              </a:ext>
            </a:extLst>
          </p:cNvPr>
          <p:cNvSpPr>
            <a:spLocks noGrp="1"/>
          </p:cNvSpPr>
          <p:nvPr>
            <p:ph type="body" sz="quarter" idx="12"/>
          </p:nvPr>
        </p:nvSpPr>
        <p:spPr/>
        <p:txBody>
          <a:bodyPr/>
          <a:lstStyle/>
          <a:p>
            <a:r>
              <a:rPr lang="en-US"/>
              <a:t>-embedded </a:t>
            </a:r>
            <a:r>
              <a:rPr lang="en-US" err="1"/>
              <a:t>db</a:t>
            </a:r>
            <a:endParaRPr lang="en-US"/>
          </a:p>
          <a:p>
            <a:r>
              <a:rPr lang="en-US"/>
              <a:t>-</a:t>
            </a:r>
            <a:r>
              <a:rPr lang="en-US" err="1"/>
              <a:t>datasource</a:t>
            </a:r>
            <a:r>
              <a:rPr lang="en-US"/>
              <a:t> defined in application properties:</a:t>
            </a:r>
          </a:p>
          <a:p>
            <a:endParaRPr lang="en-US"/>
          </a:p>
          <a:p>
            <a:r>
              <a:rPr lang="en-US">
                <a:solidFill>
                  <a:schemeClr val="tx1"/>
                </a:solidFill>
              </a:rPr>
              <a:t>spring.datasource.url=jdbc:h2:mem:beershopdb</a:t>
            </a:r>
          </a:p>
          <a:p>
            <a:r>
              <a:rPr lang="en-US" err="1">
                <a:solidFill>
                  <a:schemeClr val="tx1"/>
                </a:solidFill>
              </a:rPr>
              <a:t>spring.datasource.driverClassName</a:t>
            </a:r>
            <a:r>
              <a:rPr lang="en-US">
                <a:solidFill>
                  <a:schemeClr val="tx1"/>
                </a:solidFill>
              </a:rPr>
              <a:t>=org.h2.Driver</a:t>
            </a:r>
          </a:p>
          <a:p>
            <a:r>
              <a:rPr lang="en-US" err="1">
                <a:solidFill>
                  <a:schemeClr val="tx1"/>
                </a:solidFill>
              </a:rPr>
              <a:t>spring.datasource.username</a:t>
            </a:r>
            <a:r>
              <a:rPr lang="en-US">
                <a:solidFill>
                  <a:schemeClr val="tx1"/>
                </a:solidFill>
              </a:rPr>
              <a:t>=admin</a:t>
            </a:r>
          </a:p>
          <a:p>
            <a:r>
              <a:rPr lang="en-US" err="1">
                <a:solidFill>
                  <a:schemeClr val="tx1"/>
                </a:solidFill>
              </a:rPr>
              <a:t>spring.datasource.password</a:t>
            </a:r>
            <a:r>
              <a:rPr lang="en-US">
                <a:solidFill>
                  <a:schemeClr val="tx1"/>
                </a:solidFill>
              </a:rPr>
              <a:t>=admin</a:t>
            </a:r>
          </a:p>
          <a:p>
            <a:r>
              <a:rPr lang="en-US" err="1">
                <a:solidFill>
                  <a:schemeClr val="tx1"/>
                </a:solidFill>
              </a:rPr>
              <a:t>spring.jpa.database</a:t>
            </a:r>
            <a:r>
              <a:rPr lang="en-US">
                <a:solidFill>
                  <a:schemeClr val="tx1"/>
                </a:solidFill>
              </a:rPr>
              <a:t>-platform=org.hibernate.dialect.H2Dialect</a:t>
            </a:r>
          </a:p>
          <a:p>
            <a:r>
              <a:rPr lang="en-US">
                <a:solidFill>
                  <a:schemeClr val="tx1"/>
                </a:solidFill>
              </a:rPr>
              <a:t>spring.h2.console.enabled=true</a:t>
            </a:r>
            <a:endParaRPr lang="en-US"/>
          </a:p>
          <a:p>
            <a:endParaRPr lang="en-US"/>
          </a:p>
          <a:p>
            <a:r>
              <a:rPr lang="en-US"/>
              <a:t>-localhost:8080/h2-console (if we enable it </a:t>
            </a:r>
            <a:r>
              <a:rPr lang="en-US" err="1"/>
              <a:t>explicitely</a:t>
            </a:r>
            <a:r>
              <a:rPr lang="en-US"/>
              <a:t>)</a:t>
            </a:r>
          </a:p>
        </p:txBody>
      </p:sp>
      <p:sp>
        <p:nvSpPr>
          <p:cNvPr id="3" name="Title 2">
            <a:extLst>
              <a:ext uri="{FF2B5EF4-FFF2-40B4-BE49-F238E27FC236}">
                <a16:creationId xmlns:a16="http://schemas.microsoft.com/office/drawing/2014/main" id="{5E500321-8E46-43AE-B2D4-14C481FC18D6}"/>
              </a:ext>
            </a:extLst>
          </p:cNvPr>
          <p:cNvSpPr>
            <a:spLocks noGrp="1"/>
          </p:cNvSpPr>
          <p:nvPr>
            <p:ph type="title"/>
          </p:nvPr>
        </p:nvSpPr>
        <p:spPr/>
        <p:txBody>
          <a:bodyPr/>
          <a:lstStyle/>
          <a:p>
            <a:r>
              <a:rPr lang="en-US"/>
              <a:t>H2 database</a:t>
            </a:r>
          </a:p>
        </p:txBody>
      </p:sp>
      <p:sp>
        <p:nvSpPr>
          <p:cNvPr id="4" name="Slide Number Placeholder 3">
            <a:extLst>
              <a:ext uri="{FF2B5EF4-FFF2-40B4-BE49-F238E27FC236}">
                <a16:creationId xmlns:a16="http://schemas.microsoft.com/office/drawing/2014/main" id="{F9250987-0FFE-4AF0-AB54-1C4750D7871E}"/>
              </a:ext>
            </a:extLst>
          </p:cNvPr>
          <p:cNvSpPr>
            <a:spLocks noGrp="1"/>
          </p:cNvSpPr>
          <p:nvPr>
            <p:ph type="sldNum" sz="quarter" idx="4"/>
          </p:nvPr>
        </p:nvSpPr>
        <p:spPr/>
        <p:txBody>
          <a:bodyPr/>
          <a:lstStyle/>
          <a:p>
            <a:fld id="{DDD2A080-DA64-4F5C-9131-47EB793B4410}" type="slidenum">
              <a:rPr lang="en-GB" smtClean="0"/>
              <a:pPr/>
              <a:t>37</a:t>
            </a:fld>
            <a:endParaRPr lang="en-GB"/>
          </a:p>
        </p:txBody>
      </p:sp>
      <p:sp>
        <p:nvSpPr>
          <p:cNvPr id="5" name="Footer Placeholder 4">
            <a:extLst>
              <a:ext uri="{FF2B5EF4-FFF2-40B4-BE49-F238E27FC236}">
                <a16:creationId xmlns:a16="http://schemas.microsoft.com/office/drawing/2014/main" id="{41A96FA4-3EFD-45AF-B957-68D2D1C11EBA}"/>
              </a:ext>
            </a:extLst>
          </p:cNvPr>
          <p:cNvSpPr>
            <a:spLocks noGrp="1"/>
          </p:cNvSpPr>
          <p:nvPr>
            <p:ph type="ftr" sz="quarter" idx="3"/>
          </p:nvPr>
        </p:nvSpPr>
        <p:spPr/>
        <p:txBody>
          <a:bodyPr/>
          <a:lstStyle/>
          <a:p>
            <a:r>
              <a:rPr lang="en-GB" noProof="0"/>
              <a:t>Title of this presentation (Footer Text)</a:t>
            </a:r>
          </a:p>
        </p:txBody>
      </p:sp>
    </p:spTree>
    <p:extLst>
      <p:ext uri="{BB962C8B-B14F-4D97-AF65-F5344CB8AC3E}">
        <p14:creationId xmlns:p14="http://schemas.microsoft.com/office/powerpoint/2010/main" val="1670676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4C325F-B7C7-4D0B-B625-25C2AAD1CA7C}"/>
              </a:ext>
            </a:extLst>
          </p:cNvPr>
          <p:cNvSpPr>
            <a:spLocks noGrp="1"/>
          </p:cNvSpPr>
          <p:nvPr>
            <p:ph type="body" sz="quarter" idx="12"/>
          </p:nvPr>
        </p:nvSpPr>
        <p:spPr/>
        <p:txBody>
          <a:bodyPr/>
          <a:lstStyle/>
          <a:p>
            <a:pPr marL="457200" indent="-457200">
              <a:buFontTx/>
              <a:buChar char="-"/>
            </a:pPr>
            <a:r>
              <a:rPr lang="en-US" err="1"/>
              <a:t>CrudRepository,JpaRepository,PagingAndSortingRepository</a:t>
            </a:r>
            <a:endParaRPr lang="en-US"/>
          </a:p>
          <a:p>
            <a:pPr marL="457200" indent="-457200">
              <a:buFontTx/>
              <a:buChar char="-"/>
            </a:pPr>
            <a:r>
              <a:rPr lang="en-US"/>
              <a:t>Create repository interfaces for each entity</a:t>
            </a:r>
          </a:p>
          <a:p>
            <a:pPr marL="457200" indent="-457200">
              <a:buFontTx/>
              <a:buChar char="-"/>
            </a:pPr>
            <a:r>
              <a:rPr lang="en-US"/>
              <a:t>There is already implementation for the methods specific to those repos</a:t>
            </a:r>
          </a:p>
          <a:p>
            <a:pPr marL="457200" indent="-457200">
              <a:buFontTx/>
              <a:buChar char="-"/>
            </a:pPr>
            <a:r>
              <a:rPr lang="en-US"/>
              <a:t>When the application starts, Spring Data JPA automatically generates an implementation on the fly.</a:t>
            </a:r>
          </a:p>
          <a:p>
            <a:pPr marL="457200" indent="-457200">
              <a:buFontTx/>
              <a:buChar char="-"/>
            </a:pPr>
            <a:endParaRPr lang="en-US"/>
          </a:p>
        </p:txBody>
      </p:sp>
      <p:sp>
        <p:nvSpPr>
          <p:cNvPr id="3" name="Title 2">
            <a:extLst>
              <a:ext uri="{FF2B5EF4-FFF2-40B4-BE49-F238E27FC236}">
                <a16:creationId xmlns:a16="http://schemas.microsoft.com/office/drawing/2014/main" id="{CA3A67D4-585A-4A35-BC3F-1F564DFEB013}"/>
              </a:ext>
            </a:extLst>
          </p:cNvPr>
          <p:cNvSpPr>
            <a:spLocks noGrp="1"/>
          </p:cNvSpPr>
          <p:nvPr>
            <p:ph type="title"/>
          </p:nvPr>
        </p:nvSpPr>
        <p:spPr/>
        <p:txBody>
          <a:bodyPr/>
          <a:lstStyle/>
          <a:p>
            <a:r>
              <a:rPr lang="en-US" b="1"/>
              <a:t>Declaring JPA repositories</a:t>
            </a:r>
            <a:br>
              <a:rPr lang="en-US" b="1"/>
            </a:br>
            <a:endParaRPr lang="en-US"/>
          </a:p>
        </p:txBody>
      </p:sp>
      <p:sp>
        <p:nvSpPr>
          <p:cNvPr id="4" name="Slide Number Placeholder 3">
            <a:extLst>
              <a:ext uri="{FF2B5EF4-FFF2-40B4-BE49-F238E27FC236}">
                <a16:creationId xmlns:a16="http://schemas.microsoft.com/office/drawing/2014/main" id="{D2F1DF66-2159-4B05-B15E-9EDF1C678450}"/>
              </a:ext>
            </a:extLst>
          </p:cNvPr>
          <p:cNvSpPr>
            <a:spLocks noGrp="1"/>
          </p:cNvSpPr>
          <p:nvPr>
            <p:ph type="sldNum" sz="quarter" idx="4"/>
          </p:nvPr>
        </p:nvSpPr>
        <p:spPr/>
        <p:txBody>
          <a:bodyPr/>
          <a:lstStyle/>
          <a:p>
            <a:fld id="{DDD2A080-DA64-4F5C-9131-47EB793B4410}" type="slidenum">
              <a:rPr lang="en-GB" smtClean="0"/>
              <a:pPr/>
              <a:t>38</a:t>
            </a:fld>
            <a:endParaRPr lang="en-GB"/>
          </a:p>
        </p:txBody>
      </p:sp>
      <p:sp>
        <p:nvSpPr>
          <p:cNvPr id="5" name="Footer Placeholder 4">
            <a:extLst>
              <a:ext uri="{FF2B5EF4-FFF2-40B4-BE49-F238E27FC236}">
                <a16:creationId xmlns:a16="http://schemas.microsoft.com/office/drawing/2014/main" id="{5746FD76-9E72-4016-993B-D43054F7E1FB}"/>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405883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8AB63D-18D5-4F04-8D43-CEC2044F54F0}"/>
              </a:ext>
            </a:extLst>
          </p:cNvPr>
          <p:cNvSpPr>
            <a:spLocks noGrp="1"/>
          </p:cNvSpPr>
          <p:nvPr>
            <p:ph type="body" sz="quarter" idx="12"/>
          </p:nvPr>
        </p:nvSpPr>
        <p:spPr/>
        <p:txBody>
          <a:bodyPr/>
          <a:lstStyle/>
          <a:p>
            <a:pPr algn="ctr"/>
            <a:r>
              <a:rPr lang="en-US">
                <a:solidFill>
                  <a:schemeClr val="tx1"/>
                </a:solidFill>
              </a:rPr>
              <a:t>-List&lt;Order&gt; </a:t>
            </a:r>
            <a:r>
              <a:rPr lang="en-US" err="1">
                <a:solidFill>
                  <a:schemeClr val="tx1"/>
                </a:solidFill>
              </a:rPr>
              <a:t>findByDeliveryZip</a:t>
            </a:r>
            <a:r>
              <a:rPr lang="en-US">
                <a:solidFill>
                  <a:schemeClr val="tx1"/>
                </a:solidFill>
              </a:rPr>
              <a:t>(String </a:t>
            </a:r>
            <a:r>
              <a:rPr lang="en-US" err="1">
                <a:solidFill>
                  <a:schemeClr val="tx1"/>
                </a:solidFill>
              </a:rPr>
              <a:t>deliveryZip</a:t>
            </a:r>
            <a:r>
              <a:rPr lang="en-US">
                <a:solidFill>
                  <a:schemeClr val="tx1"/>
                </a:solidFill>
              </a:rPr>
              <a:t>); </a:t>
            </a:r>
          </a:p>
          <a:p>
            <a:endParaRPr lang="en-US"/>
          </a:p>
          <a:p>
            <a:r>
              <a:rPr lang="en-US"/>
              <a:t>When generating the repository implementation, Spring Data examines any methods in the repository interface, parses the method name, and attempts to understand the method’s purpose in the context of the persisted object (an Order, in this case). </a:t>
            </a:r>
          </a:p>
          <a:p>
            <a:r>
              <a:rPr lang="en-US"/>
              <a:t>Spring Data knows that this method is intended to find Orders, because you’ve parameterized </a:t>
            </a:r>
            <a:r>
              <a:rPr lang="en-US" err="1"/>
              <a:t>JpaRepository</a:t>
            </a:r>
            <a:r>
              <a:rPr lang="en-US"/>
              <a:t> with Order. The method name, </a:t>
            </a:r>
            <a:r>
              <a:rPr lang="en-US" err="1"/>
              <a:t>findByDeliveryZip</a:t>
            </a:r>
            <a:r>
              <a:rPr lang="en-US"/>
              <a:t>(), makes it clear that this method should find all Order entities by matching their </a:t>
            </a:r>
            <a:r>
              <a:rPr lang="en-US" err="1"/>
              <a:t>deliveryZip</a:t>
            </a:r>
            <a:r>
              <a:rPr lang="en-US"/>
              <a:t> property with the value passed in as a parameter to the method.</a:t>
            </a:r>
          </a:p>
          <a:p>
            <a:endParaRPr lang="en-US"/>
          </a:p>
        </p:txBody>
      </p:sp>
      <p:sp>
        <p:nvSpPr>
          <p:cNvPr id="3" name="Title 2">
            <a:extLst>
              <a:ext uri="{FF2B5EF4-FFF2-40B4-BE49-F238E27FC236}">
                <a16:creationId xmlns:a16="http://schemas.microsoft.com/office/drawing/2014/main" id="{32696075-C914-4F6E-827C-5C405B4522A3}"/>
              </a:ext>
            </a:extLst>
          </p:cNvPr>
          <p:cNvSpPr>
            <a:spLocks noGrp="1"/>
          </p:cNvSpPr>
          <p:nvPr>
            <p:ph type="title"/>
          </p:nvPr>
        </p:nvSpPr>
        <p:spPr/>
        <p:txBody>
          <a:bodyPr/>
          <a:lstStyle/>
          <a:p>
            <a:r>
              <a:rPr lang="en-US"/>
              <a:t>Customizing JPA repositories</a:t>
            </a:r>
            <a:br>
              <a:rPr lang="en-US"/>
            </a:br>
            <a:endParaRPr lang="en-US"/>
          </a:p>
        </p:txBody>
      </p:sp>
      <p:sp>
        <p:nvSpPr>
          <p:cNvPr id="4" name="Slide Number Placeholder 3">
            <a:extLst>
              <a:ext uri="{FF2B5EF4-FFF2-40B4-BE49-F238E27FC236}">
                <a16:creationId xmlns:a16="http://schemas.microsoft.com/office/drawing/2014/main" id="{AFDFF8BF-2319-4B95-AA2B-62FDFE3787A7}"/>
              </a:ext>
            </a:extLst>
          </p:cNvPr>
          <p:cNvSpPr>
            <a:spLocks noGrp="1"/>
          </p:cNvSpPr>
          <p:nvPr>
            <p:ph type="sldNum" sz="quarter" idx="4"/>
          </p:nvPr>
        </p:nvSpPr>
        <p:spPr/>
        <p:txBody>
          <a:bodyPr/>
          <a:lstStyle/>
          <a:p>
            <a:fld id="{DDD2A080-DA64-4F5C-9131-47EB793B4410}" type="slidenum">
              <a:rPr lang="en-GB" smtClean="0"/>
              <a:pPr/>
              <a:t>39</a:t>
            </a:fld>
            <a:endParaRPr lang="en-GB"/>
          </a:p>
        </p:txBody>
      </p:sp>
      <p:sp>
        <p:nvSpPr>
          <p:cNvPr id="5" name="Footer Placeholder 4">
            <a:extLst>
              <a:ext uri="{FF2B5EF4-FFF2-40B4-BE49-F238E27FC236}">
                <a16:creationId xmlns:a16="http://schemas.microsoft.com/office/drawing/2014/main" id="{5FDCB662-FA4B-4AED-AA84-3F36EEED36BF}"/>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19410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348413" y="6372229"/>
            <a:ext cx="272256" cy="188119"/>
          </a:xfrm>
        </p:spPr>
        <p:txBody>
          <a:bodyPr/>
          <a:lstStyle/>
          <a:p>
            <a:fld id="{DDD2A080-DA64-4F5C-9131-47EB793B4410}" type="slidenum">
              <a:rPr lang="en-GB" noProof="0" smtClean="0"/>
              <a:pPr/>
              <a:t>4</a:t>
            </a:fld>
            <a:endParaRPr lang="en-GB" noProof="0"/>
          </a:p>
        </p:txBody>
      </p:sp>
      <p:sp>
        <p:nvSpPr>
          <p:cNvPr id="3" name="Text Placeholder 2"/>
          <p:cNvSpPr>
            <a:spLocks noGrp="1"/>
          </p:cNvSpPr>
          <p:nvPr>
            <p:ph type="body" sz="quarter" idx="12"/>
          </p:nvPr>
        </p:nvSpPr>
        <p:spPr>
          <a:xfrm>
            <a:off x="5536643" y="1369907"/>
            <a:ext cx="6420896" cy="4972259"/>
          </a:xfrm>
        </p:spPr>
        <p:txBody>
          <a:bodyPr vert="horz" lIns="0" tIns="0" rIns="0" bIns="0" rtlCol="0" anchor="t">
            <a:noAutofit/>
          </a:bodyPr>
          <a:lstStyle/>
          <a:p>
            <a:pPr marL="457200" indent="-457200">
              <a:buFontTx/>
              <a:buChar char="-"/>
            </a:pPr>
            <a:endParaRPr lang="en-US"/>
          </a:p>
          <a:p>
            <a:pPr marL="457200" indent="-457200">
              <a:buFontTx/>
              <a:buChar char="-"/>
            </a:pPr>
            <a:r>
              <a:rPr lang="en-US"/>
              <a:t>Spring is one of the most widely used Java Frameworks for building Web applications.</a:t>
            </a:r>
          </a:p>
          <a:p>
            <a:pPr marL="457200" indent="-457200">
              <a:buFontTx/>
              <a:buChar char="-"/>
            </a:pPr>
            <a:endParaRPr lang="en-US"/>
          </a:p>
          <a:p>
            <a:pPr marL="457200" indent="-457200">
              <a:buFontTx/>
              <a:buChar char="-"/>
            </a:pPr>
            <a:r>
              <a:rPr lang="en-US"/>
              <a:t>Spring makes it easy to create Java enterprise applications. It provides everything you need to embrace the Java language in an enterprise environment. </a:t>
            </a:r>
          </a:p>
          <a:p>
            <a:pPr marL="457200" indent="-457200">
              <a:buFontTx/>
              <a:buChar char="-"/>
            </a:pPr>
            <a:endParaRPr lang="en-US"/>
          </a:p>
          <a:p>
            <a:pPr marL="457200" indent="-457200">
              <a:buFontTx/>
              <a:buChar char="-"/>
            </a:pPr>
            <a:r>
              <a:rPr lang="en-US"/>
              <a:t>Unlike other frameworks, Spring focuses on several areas of an application and provides a wide range of features. </a:t>
            </a:r>
          </a:p>
          <a:p>
            <a:pPr marL="457200" indent="-457200">
              <a:buFontTx/>
              <a:buChar char="-"/>
            </a:pPr>
            <a:endParaRPr lang="en-US"/>
          </a:p>
          <a:p>
            <a:pPr marL="457200" indent="-457200">
              <a:buFontTx/>
              <a:buChar char="-"/>
            </a:pPr>
            <a:r>
              <a:rPr lang="en-US"/>
              <a:t>Spring is open source. It has a large and active community.</a:t>
            </a:r>
          </a:p>
          <a:p>
            <a:pPr marL="457200" indent="-457200">
              <a:buFontTx/>
              <a:buChar char="-"/>
            </a:pPr>
            <a:endParaRPr lang="nl-NL"/>
          </a:p>
        </p:txBody>
      </p:sp>
      <p:sp>
        <p:nvSpPr>
          <p:cNvPr id="4" name="Title 3"/>
          <p:cNvSpPr>
            <a:spLocks noGrp="1"/>
          </p:cNvSpPr>
          <p:nvPr>
            <p:ph type="title"/>
          </p:nvPr>
        </p:nvSpPr>
        <p:spPr>
          <a:xfrm>
            <a:off x="5536643" y="515833"/>
            <a:ext cx="6420896" cy="854075"/>
          </a:xfrm>
        </p:spPr>
        <p:txBody>
          <a:bodyPr/>
          <a:lstStyle/>
          <a:p>
            <a:r>
              <a:rPr lang="en-GB"/>
              <a:t>About Spring Framework</a:t>
            </a:r>
            <a:endParaRPr lang="nl-NL"/>
          </a:p>
        </p:txBody>
      </p:sp>
      <p:sp>
        <p:nvSpPr>
          <p:cNvPr id="5" name="Footer Placeholder 4"/>
          <p:cNvSpPr>
            <a:spLocks noGrp="1"/>
          </p:cNvSpPr>
          <p:nvPr>
            <p:ph type="ftr" sz="quarter" idx="3"/>
          </p:nvPr>
        </p:nvSpPr>
        <p:spPr>
          <a:xfrm>
            <a:off x="6661152" y="6370641"/>
            <a:ext cx="3997324" cy="189708"/>
          </a:xfrm>
        </p:spPr>
        <p:txBody>
          <a:bodyPr/>
          <a:lstStyle/>
          <a:p>
            <a:r>
              <a:rPr lang="en-GB"/>
              <a:t>Spring Framework</a:t>
            </a:r>
            <a:endParaRPr lang="nl-NL"/>
          </a:p>
        </p:txBody>
      </p:sp>
      <p:pic>
        <p:nvPicPr>
          <p:cNvPr id="9" name="Picture Placeholder 8">
            <a:extLst>
              <a:ext uri="{FF2B5EF4-FFF2-40B4-BE49-F238E27FC236}">
                <a16:creationId xmlns:a16="http://schemas.microsoft.com/office/drawing/2014/main" id="{BEAD4664-8915-4AFC-9DF4-49E300E4246D}"/>
              </a:ext>
            </a:extLst>
          </p:cNvPr>
          <p:cNvPicPr>
            <a:picLocks noGrp="1" noChangeAspect="1"/>
          </p:cNvPicPr>
          <p:nvPr>
            <p:ph type="pic" sz="quarter" idx="15"/>
          </p:nvPr>
        </p:nvPicPr>
        <p:blipFill>
          <a:blip r:embed="rId3"/>
          <a:srcRect l="20603" r="20603"/>
          <a:stretch>
            <a:fillRect/>
          </a:stretch>
        </p:blipFill>
        <p:spPr>
          <a:xfrm>
            <a:off x="0" y="-2"/>
            <a:ext cx="5385916" cy="6858002"/>
          </a:xfrm>
        </p:spPr>
      </p:pic>
    </p:spTree>
    <p:extLst>
      <p:ext uri="{BB962C8B-B14F-4D97-AF65-F5344CB8AC3E}">
        <p14:creationId xmlns:p14="http://schemas.microsoft.com/office/powerpoint/2010/main" val="309558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5857EF-5D30-4478-A3CF-229DB010F53B}"/>
              </a:ext>
            </a:extLst>
          </p:cNvPr>
          <p:cNvSpPr>
            <a:spLocks noGrp="1"/>
          </p:cNvSpPr>
          <p:nvPr>
            <p:ph type="body" sz="quarter" idx="12"/>
          </p:nvPr>
        </p:nvSpPr>
        <p:spPr>
          <a:xfrm>
            <a:off x="658814" y="443345"/>
            <a:ext cx="8966200" cy="5576455"/>
          </a:xfrm>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r>
              <a:rPr lang="en-US"/>
              <a:t>Although the naming convention can be useful for relatively simple queries, method names could get out of hand for more complex queries. In that case, feel free to name the method anything you want and annotate it with </a:t>
            </a:r>
            <a:r>
              <a:rPr lang="en-US" b="1"/>
              <a:t>@Query</a:t>
            </a:r>
            <a:r>
              <a:rPr lang="en-US"/>
              <a:t> to explicitly specify the query to be performed when the method is called, as this example shows:</a:t>
            </a:r>
          </a:p>
          <a:p>
            <a:endParaRPr lang="en-US"/>
          </a:p>
          <a:p>
            <a:r>
              <a:rPr lang="en-US">
                <a:solidFill>
                  <a:schemeClr val="tx1"/>
                </a:solidFill>
              </a:rPr>
              <a:t>@Query("Order o where </a:t>
            </a:r>
            <a:r>
              <a:rPr lang="en-US" err="1">
                <a:solidFill>
                  <a:schemeClr val="tx1"/>
                </a:solidFill>
              </a:rPr>
              <a:t>o.deliveryCity</a:t>
            </a:r>
            <a:r>
              <a:rPr lang="en-US">
                <a:solidFill>
                  <a:schemeClr val="tx1"/>
                </a:solidFill>
              </a:rPr>
              <a:t>='Novi Sad'")</a:t>
            </a:r>
          </a:p>
          <a:p>
            <a:r>
              <a:rPr lang="en-US">
                <a:solidFill>
                  <a:schemeClr val="tx1"/>
                </a:solidFill>
              </a:rPr>
              <a:t>List&lt;Order&gt; </a:t>
            </a:r>
            <a:r>
              <a:rPr lang="en-US" err="1">
                <a:solidFill>
                  <a:schemeClr val="tx1"/>
                </a:solidFill>
              </a:rPr>
              <a:t>readOrdersDeliveredInNoviSad</a:t>
            </a:r>
            <a:r>
              <a:rPr lang="en-US">
                <a:solidFill>
                  <a:schemeClr val="tx1"/>
                </a:solidFill>
              </a:rPr>
              <a:t>();</a:t>
            </a:r>
          </a:p>
          <a:p>
            <a:endParaRPr lang="en-US"/>
          </a:p>
        </p:txBody>
      </p:sp>
      <p:sp>
        <p:nvSpPr>
          <p:cNvPr id="4" name="Slide Number Placeholder 3">
            <a:extLst>
              <a:ext uri="{FF2B5EF4-FFF2-40B4-BE49-F238E27FC236}">
                <a16:creationId xmlns:a16="http://schemas.microsoft.com/office/drawing/2014/main" id="{57935E5E-21E0-44FB-9CF8-080AF0A66E18}"/>
              </a:ext>
            </a:extLst>
          </p:cNvPr>
          <p:cNvSpPr>
            <a:spLocks noGrp="1"/>
          </p:cNvSpPr>
          <p:nvPr>
            <p:ph type="sldNum" sz="quarter" idx="4"/>
          </p:nvPr>
        </p:nvSpPr>
        <p:spPr/>
        <p:txBody>
          <a:bodyPr/>
          <a:lstStyle/>
          <a:p>
            <a:fld id="{DDD2A080-DA64-4F5C-9131-47EB793B4410}" type="slidenum">
              <a:rPr lang="en-GB" smtClean="0"/>
              <a:pPr/>
              <a:t>40</a:t>
            </a:fld>
            <a:endParaRPr lang="en-GB"/>
          </a:p>
        </p:txBody>
      </p:sp>
      <p:sp>
        <p:nvSpPr>
          <p:cNvPr id="5" name="Footer Placeholder 4">
            <a:extLst>
              <a:ext uri="{FF2B5EF4-FFF2-40B4-BE49-F238E27FC236}">
                <a16:creationId xmlns:a16="http://schemas.microsoft.com/office/drawing/2014/main" id="{7D6FB14F-B350-4056-BDC2-461CE14CEFB6}"/>
              </a:ext>
            </a:extLst>
          </p:cNvPr>
          <p:cNvSpPr>
            <a:spLocks noGrp="1"/>
          </p:cNvSpPr>
          <p:nvPr>
            <p:ph type="ftr" sz="quarter" idx="3"/>
          </p:nvPr>
        </p:nvSpPr>
        <p:spPr/>
        <p:txBody>
          <a:bodyPr/>
          <a:lstStyle/>
          <a:p>
            <a:r>
              <a:rPr lang="en-GB" noProof="0"/>
              <a:t>Spring</a:t>
            </a:r>
          </a:p>
        </p:txBody>
      </p:sp>
      <p:pic>
        <p:nvPicPr>
          <p:cNvPr id="7" name="Picture 6">
            <a:extLst>
              <a:ext uri="{FF2B5EF4-FFF2-40B4-BE49-F238E27FC236}">
                <a16:creationId xmlns:a16="http://schemas.microsoft.com/office/drawing/2014/main" id="{598EC633-39C5-4CAA-9EB7-04795F1D7DA0}"/>
              </a:ext>
            </a:extLst>
          </p:cNvPr>
          <p:cNvPicPr>
            <a:picLocks noChangeAspect="1"/>
          </p:cNvPicPr>
          <p:nvPr/>
        </p:nvPicPr>
        <p:blipFill>
          <a:blip r:embed="rId2"/>
          <a:stretch>
            <a:fillRect/>
          </a:stretch>
        </p:blipFill>
        <p:spPr>
          <a:xfrm>
            <a:off x="1471358" y="713985"/>
            <a:ext cx="6762750" cy="2213942"/>
          </a:xfrm>
          <a:prstGeom prst="rect">
            <a:avLst/>
          </a:prstGeom>
        </p:spPr>
      </p:pic>
    </p:spTree>
    <p:extLst>
      <p:ext uri="{BB962C8B-B14F-4D97-AF65-F5344CB8AC3E}">
        <p14:creationId xmlns:p14="http://schemas.microsoft.com/office/powerpoint/2010/main" val="4062022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B80D5D-12B4-4FF6-9D70-E95B8A28300A}"/>
              </a:ext>
            </a:extLst>
          </p:cNvPr>
          <p:cNvSpPr>
            <a:spLocks noGrp="1"/>
          </p:cNvSpPr>
          <p:nvPr>
            <p:ph type="body" sz="quarter" idx="12"/>
          </p:nvPr>
        </p:nvSpPr>
        <p:spPr/>
        <p:txBody>
          <a:bodyPr/>
          <a:lstStyle/>
          <a:p>
            <a:r>
              <a:rPr lang="en-US"/>
              <a:t>-A Unit Test Case is a part of code, which ensures that another part of code (method) works as expected. To achieve the desired results quickly, a test framework is required. JUnit is a perfect unit test framework for Java programming language.</a:t>
            </a:r>
          </a:p>
          <a:p>
            <a:r>
              <a:rPr lang="en-US"/>
              <a:t>-Junit features:</a:t>
            </a:r>
          </a:p>
          <a:p>
            <a:r>
              <a:rPr lang="en-US"/>
              <a:t>-Provides annotations to identify test methods.</a:t>
            </a:r>
          </a:p>
          <a:p>
            <a:r>
              <a:rPr lang="en-US"/>
              <a:t>-Provides assertions for testing expected results.</a:t>
            </a:r>
          </a:p>
          <a:p>
            <a:r>
              <a:rPr lang="en-US"/>
              <a:t>-Provides test runners for running tests.</a:t>
            </a:r>
          </a:p>
          <a:p>
            <a:r>
              <a:rPr lang="en-US"/>
              <a:t>-JUnit tests allow you to write codes faster, which increases quality.</a:t>
            </a:r>
          </a:p>
          <a:p>
            <a:r>
              <a:rPr lang="en-US"/>
              <a:t>-Easy to use and analyze results-&gt;JUnit shows test progress in a bar that is green if the test is running smoothly, and it turns red when a test fails.</a:t>
            </a:r>
          </a:p>
          <a:p>
            <a:endParaRPr lang="en-US"/>
          </a:p>
        </p:txBody>
      </p:sp>
      <p:sp>
        <p:nvSpPr>
          <p:cNvPr id="3" name="Title 2">
            <a:extLst>
              <a:ext uri="{FF2B5EF4-FFF2-40B4-BE49-F238E27FC236}">
                <a16:creationId xmlns:a16="http://schemas.microsoft.com/office/drawing/2014/main" id="{91C817B4-0BCF-4BE7-A262-CD3CE0A517D4}"/>
              </a:ext>
            </a:extLst>
          </p:cNvPr>
          <p:cNvSpPr>
            <a:spLocks noGrp="1"/>
          </p:cNvSpPr>
          <p:nvPr>
            <p:ph type="title"/>
          </p:nvPr>
        </p:nvSpPr>
        <p:spPr/>
        <p:txBody>
          <a:bodyPr/>
          <a:lstStyle/>
          <a:p>
            <a:r>
              <a:rPr lang="en-US"/>
              <a:t>UNIT TESTING WITH SPRING BOOT</a:t>
            </a:r>
          </a:p>
        </p:txBody>
      </p:sp>
      <p:sp>
        <p:nvSpPr>
          <p:cNvPr id="4" name="Slide Number Placeholder 3">
            <a:extLst>
              <a:ext uri="{FF2B5EF4-FFF2-40B4-BE49-F238E27FC236}">
                <a16:creationId xmlns:a16="http://schemas.microsoft.com/office/drawing/2014/main" id="{8C6E1E2A-8BC2-4F63-8BE4-96AD6DB1129D}"/>
              </a:ext>
            </a:extLst>
          </p:cNvPr>
          <p:cNvSpPr>
            <a:spLocks noGrp="1"/>
          </p:cNvSpPr>
          <p:nvPr>
            <p:ph type="sldNum" sz="quarter" idx="4"/>
          </p:nvPr>
        </p:nvSpPr>
        <p:spPr/>
        <p:txBody>
          <a:bodyPr/>
          <a:lstStyle/>
          <a:p>
            <a:fld id="{DDD2A080-DA64-4F5C-9131-47EB793B4410}" type="slidenum">
              <a:rPr lang="en-GB" smtClean="0"/>
              <a:pPr/>
              <a:t>41</a:t>
            </a:fld>
            <a:endParaRPr lang="en-GB"/>
          </a:p>
        </p:txBody>
      </p:sp>
      <p:sp>
        <p:nvSpPr>
          <p:cNvPr id="5" name="Footer Placeholder 4">
            <a:extLst>
              <a:ext uri="{FF2B5EF4-FFF2-40B4-BE49-F238E27FC236}">
                <a16:creationId xmlns:a16="http://schemas.microsoft.com/office/drawing/2014/main" id="{49EB38E8-C088-4A13-8E0F-8DAD0CAA2AB5}"/>
              </a:ext>
            </a:extLst>
          </p:cNvPr>
          <p:cNvSpPr>
            <a:spLocks noGrp="1"/>
          </p:cNvSpPr>
          <p:nvPr>
            <p:ph type="ftr" sz="quarter" idx="3"/>
          </p:nvPr>
        </p:nvSpPr>
        <p:spPr/>
        <p:txBody>
          <a:bodyPr/>
          <a:lstStyle/>
          <a:p>
            <a:r>
              <a:rPr lang="en-GB" noProof="0"/>
              <a:t>Spring </a:t>
            </a:r>
          </a:p>
        </p:txBody>
      </p:sp>
    </p:spTree>
    <p:extLst>
      <p:ext uri="{BB962C8B-B14F-4D97-AF65-F5344CB8AC3E}">
        <p14:creationId xmlns:p14="http://schemas.microsoft.com/office/powerpoint/2010/main" val="3435672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B9926B-6F2C-4906-BC2B-B3F4C26D7116}"/>
              </a:ext>
            </a:extLst>
          </p:cNvPr>
          <p:cNvSpPr>
            <a:spLocks noGrp="1"/>
          </p:cNvSpPr>
          <p:nvPr>
            <p:ph type="body" sz="quarter" idx="12"/>
          </p:nvPr>
        </p:nvSpPr>
        <p:spPr/>
        <p:txBody>
          <a:bodyPr/>
          <a:lstStyle/>
          <a:p>
            <a:r>
              <a:rPr lang="en-US"/>
              <a:t>-Mockito is a mocking framework for unit tests written in Java. It is an open source framework available at </a:t>
            </a:r>
            <a:r>
              <a:rPr lang="en-US" err="1"/>
              <a:t>github</a:t>
            </a:r>
            <a:r>
              <a:rPr lang="en-US"/>
              <a:t>. You can use Mockito with JUnit to create and use mock objects during unit testing.</a:t>
            </a:r>
          </a:p>
          <a:p>
            <a:endParaRPr lang="en-US"/>
          </a:p>
          <a:p>
            <a:r>
              <a:rPr lang="en-US"/>
              <a:t>-@Mock annotation</a:t>
            </a:r>
          </a:p>
          <a:p>
            <a:r>
              <a:rPr lang="en-US"/>
              <a:t>-@</a:t>
            </a:r>
            <a:r>
              <a:rPr lang="en-US" err="1"/>
              <a:t>MockBean</a:t>
            </a:r>
            <a:r>
              <a:rPr lang="en-US"/>
              <a:t> annotation</a:t>
            </a:r>
          </a:p>
          <a:p>
            <a:r>
              <a:rPr lang="en-US"/>
              <a:t>-@Spy</a:t>
            </a:r>
          </a:p>
          <a:p>
            <a:endParaRPr lang="en-US"/>
          </a:p>
        </p:txBody>
      </p:sp>
      <p:sp>
        <p:nvSpPr>
          <p:cNvPr id="3" name="Title 2">
            <a:extLst>
              <a:ext uri="{FF2B5EF4-FFF2-40B4-BE49-F238E27FC236}">
                <a16:creationId xmlns:a16="http://schemas.microsoft.com/office/drawing/2014/main" id="{A52E0A6B-C734-486D-A555-9A3A537FF778}"/>
              </a:ext>
            </a:extLst>
          </p:cNvPr>
          <p:cNvSpPr>
            <a:spLocks noGrp="1"/>
          </p:cNvSpPr>
          <p:nvPr>
            <p:ph type="title"/>
          </p:nvPr>
        </p:nvSpPr>
        <p:spPr/>
        <p:txBody>
          <a:bodyPr/>
          <a:lstStyle/>
          <a:p>
            <a:r>
              <a:rPr lang="en-US"/>
              <a:t>MOCKITO</a:t>
            </a:r>
          </a:p>
        </p:txBody>
      </p:sp>
      <p:sp>
        <p:nvSpPr>
          <p:cNvPr id="4" name="Slide Number Placeholder 3">
            <a:extLst>
              <a:ext uri="{FF2B5EF4-FFF2-40B4-BE49-F238E27FC236}">
                <a16:creationId xmlns:a16="http://schemas.microsoft.com/office/drawing/2014/main" id="{7146E7A5-708E-4FD4-92CB-7AF157510DD2}"/>
              </a:ext>
            </a:extLst>
          </p:cNvPr>
          <p:cNvSpPr>
            <a:spLocks noGrp="1"/>
          </p:cNvSpPr>
          <p:nvPr>
            <p:ph type="sldNum" sz="quarter" idx="4"/>
          </p:nvPr>
        </p:nvSpPr>
        <p:spPr/>
        <p:txBody>
          <a:bodyPr/>
          <a:lstStyle/>
          <a:p>
            <a:fld id="{DDD2A080-DA64-4F5C-9131-47EB793B4410}" type="slidenum">
              <a:rPr lang="en-GB" smtClean="0"/>
              <a:pPr/>
              <a:t>42</a:t>
            </a:fld>
            <a:endParaRPr lang="en-GB"/>
          </a:p>
        </p:txBody>
      </p:sp>
      <p:sp>
        <p:nvSpPr>
          <p:cNvPr id="5" name="Footer Placeholder 4">
            <a:extLst>
              <a:ext uri="{FF2B5EF4-FFF2-40B4-BE49-F238E27FC236}">
                <a16:creationId xmlns:a16="http://schemas.microsoft.com/office/drawing/2014/main" id="{5E29E013-3331-49AB-833F-4BB5A63E5259}"/>
              </a:ext>
            </a:extLst>
          </p:cNvPr>
          <p:cNvSpPr>
            <a:spLocks noGrp="1"/>
          </p:cNvSpPr>
          <p:nvPr>
            <p:ph type="ftr" sz="quarter" idx="3"/>
          </p:nvPr>
        </p:nvSpPr>
        <p:spPr/>
        <p:txBody>
          <a:bodyPr/>
          <a:lstStyle/>
          <a:p>
            <a:r>
              <a:rPr lang="en-GB" noProof="0"/>
              <a:t>Title of this presentation (Footer Text)</a:t>
            </a:r>
          </a:p>
        </p:txBody>
      </p:sp>
    </p:spTree>
    <p:extLst>
      <p:ext uri="{BB962C8B-B14F-4D97-AF65-F5344CB8AC3E}">
        <p14:creationId xmlns:p14="http://schemas.microsoft.com/office/powerpoint/2010/main" val="2761739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CBA52D-C91A-490D-A8E3-8C4D810DAD86}"/>
              </a:ext>
            </a:extLst>
          </p:cNvPr>
          <p:cNvSpPr>
            <a:spLocks noGrp="1"/>
          </p:cNvSpPr>
          <p:nvPr>
            <p:ph type="body" sz="quarter" idx="12"/>
          </p:nvPr>
        </p:nvSpPr>
        <p:spPr/>
        <p:txBody>
          <a:bodyPr/>
          <a:lstStyle/>
          <a:p>
            <a:r>
              <a:rPr lang="en-US"/>
              <a:t>Spring comes with some powerful test support that makes testing a web application easy.</a:t>
            </a:r>
          </a:p>
          <a:p>
            <a:endParaRPr lang="en-US"/>
          </a:p>
          <a:p>
            <a:r>
              <a:rPr lang="en-US"/>
              <a:t>@WebMvcTest - special test annotation provided by Spring Boot that arranges for the test to run in</a:t>
            </a:r>
          </a:p>
          <a:p>
            <a:r>
              <a:rPr lang="en-US"/>
              <a:t>the context of a Spring MVC app.</a:t>
            </a:r>
          </a:p>
          <a:p>
            <a:endParaRPr lang="en-US"/>
          </a:p>
          <a:p>
            <a:r>
              <a:rPr lang="en-US"/>
              <a:t>The test class is injected with a </a:t>
            </a:r>
            <a:r>
              <a:rPr lang="en-US" err="1"/>
              <a:t>MockMvc</a:t>
            </a:r>
            <a:r>
              <a:rPr lang="en-US"/>
              <a:t> object for the test to drive the mockup.</a:t>
            </a:r>
          </a:p>
          <a:p>
            <a:endParaRPr lang="en-US"/>
          </a:p>
        </p:txBody>
      </p:sp>
      <p:sp>
        <p:nvSpPr>
          <p:cNvPr id="3" name="Title 2">
            <a:extLst>
              <a:ext uri="{FF2B5EF4-FFF2-40B4-BE49-F238E27FC236}">
                <a16:creationId xmlns:a16="http://schemas.microsoft.com/office/drawing/2014/main" id="{0D0914F1-8FB7-4B0B-8410-9D549239C292}"/>
              </a:ext>
            </a:extLst>
          </p:cNvPr>
          <p:cNvSpPr>
            <a:spLocks noGrp="1"/>
          </p:cNvSpPr>
          <p:nvPr>
            <p:ph type="title"/>
          </p:nvPr>
        </p:nvSpPr>
        <p:spPr/>
        <p:txBody>
          <a:bodyPr/>
          <a:lstStyle/>
          <a:p>
            <a:r>
              <a:rPr lang="en-US"/>
              <a:t>Testing the controller</a:t>
            </a:r>
          </a:p>
        </p:txBody>
      </p:sp>
      <p:sp>
        <p:nvSpPr>
          <p:cNvPr id="4" name="Slide Number Placeholder 3">
            <a:extLst>
              <a:ext uri="{FF2B5EF4-FFF2-40B4-BE49-F238E27FC236}">
                <a16:creationId xmlns:a16="http://schemas.microsoft.com/office/drawing/2014/main" id="{43D5BB04-B3F3-4376-9F94-49B86B146EEA}"/>
              </a:ext>
            </a:extLst>
          </p:cNvPr>
          <p:cNvSpPr>
            <a:spLocks noGrp="1"/>
          </p:cNvSpPr>
          <p:nvPr>
            <p:ph type="sldNum" sz="quarter" idx="4"/>
          </p:nvPr>
        </p:nvSpPr>
        <p:spPr/>
        <p:txBody>
          <a:bodyPr/>
          <a:lstStyle/>
          <a:p>
            <a:fld id="{DDD2A080-DA64-4F5C-9131-47EB793B4410}" type="slidenum">
              <a:rPr lang="en-GB" smtClean="0"/>
              <a:pPr/>
              <a:t>43</a:t>
            </a:fld>
            <a:endParaRPr lang="en-GB"/>
          </a:p>
        </p:txBody>
      </p:sp>
      <p:sp>
        <p:nvSpPr>
          <p:cNvPr id="5" name="Footer Placeholder 4">
            <a:extLst>
              <a:ext uri="{FF2B5EF4-FFF2-40B4-BE49-F238E27FC236}">
                <a16:creationId xmlns:a16="http://schemas.microsoft.com/office/drawing/2014/main" id="{13CDC3F5-2BB0-427E-B97C-B9AFB1860D89}"/>
              </a:ext>
            </a:extLst>
          </p:cNvPr>
          <p:cNvSpPr>
            <a:spLocks noGrp="1"/>
          </p:cNvSpPr>
          <p:nvPr>
            <p:ph type="ftr" sz="quarter" idx="3"/>
          </p:nvPr>
        </p:nvSpPr>
        <p:spPr/>
        <p:txBody>
          <a:bodyPr/>
          <a:lstStyle/>
          <a:p>
            <a:r>
              <a:rPr lang="en-GB" noProof="0"/>
              <a:t>Title of this presentation (Footer Text)</a:t>
            </a:r>
          </a:p>
        </p:txBody>
      </p:sp>
    </p:spTree>
    <p:extLst>
      <p:ext uri="{BB962C8B-B14F-4D97-AF65-F5344CB8AC3E}">
        <p14:creationId xmlns:p14="http://schemas.microsoft.com/office/powerpoint/2010/main" val="2255672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288432-18E0-4798-B83E-AC235A37AA48}"/>
              </a:ext>
            </a:extLst>
          </p:cNvPr>
          <p:cNvSpPr>
            <a:spLocks noGrp="1"/>
          </p:cNvSpPr>
          <p:nvPr>
            <p:ph type="body" sz="quarter" idx="12"/>
          </p:nvPr>
        </p:nvSpPr>
        <p:spPr/>
        <p:txBody>
          <a:bodyPr/>
          <a:lstStyle/>
          <a:p>
            <a:pPr marL="342900" lvl="1" indent="-342900">
              <a:buFont typeface="Arial" panose="020B0604020202020204" pitchFamily="34" charset="0"/>
              <a:buChar char="•"/>
            </a:pPr>
            <a:r>
              <a:rPr lang="en-US">
                <a:hlinkClick r:id="rId2"/>
              </a:rPr>
              <a:t>https://spring.io/</a:t>
            </a:r>
          </a:p>
          <a:p>
            <a:pPr marL="342900" lvl="1" indent="-342900">
              <a:buFont typeface="Arial" panose="020B0604020202020204" pitchFamily="34" charset="0"/>
              <a:buChar char="•"/>
            </a:pPr>
            <a:r>
              <a:rPr lang="en-US">
                <a:hlinkClick r:id="rId2"/>
              </a:rPr>
              <a:t>https://docs.spring.io/spring-boot/docs/current/reference/htmlsingle/</a:t>
            </a:r>
          </a:p>
          <a:p>
            <a:pPr marL="342900" lvl="1" indent="-342900">
              <a:buFont typeface="Arial" panose="020B0604020202020204" pitchFamily="34" charset="0"/>
              <a:buChar char="•"/>
            </a:pPr>
            <a:r>
              <a:rPr lang="en-US">
                <a:hlinkClick r:id="rId2"/>
              </a:rPr>
              <a:t>https://martinfowler.com/articles/injection.html</a:t>
            </a:r>
            <a:endParaRPr lang="en-US">
              <a:hlinkClick r:id="" action="ppaction://noaction"/>
            </a:endParaRPr>
          </a:p>
          <a:p>
            <a:pPr marL="342900" lvl="1" indent="-342900">
              <a:buFont typeface="Arial" panose="020B0604020202020204" pitchFamily="34" charset="0"/>
              <a:buChar char="•"/>
            </a:pPr>
            <a:r>
              <a:rPr lang="en-US">
                <a:hlinkClick r:id="" action="ppaction://noaction"/>
              </a:rPr>
              <a:t>https://medium.com/quick-code/spring-vs-spring-boot-a-comparison-of-these-java-frameworks-14a1b594657</a:t>
            </a:r>
          </a:p>
          <a:p>
            <a:pPr marL="342900" lvl="1" indent="-342900">
              <a:buFont typeface="Arial" panose="020B0604020202020204" pitchFamily="34" charset="0"/>
              <a:buChar char="•"/>
            </a:pPr>
            <a:r>
              <a:rPr lang="en-US">
                <a:hlinkClick r:id="" action="ppaction://noaction"/>
              </a:rPr>
              <a:t>https://www.javatpoint.com/spring-vs-spring-boot-vs-spring-mvc</a:t>
            </a:r>
          </a:p>
          <a:p>
            <a:pPr marL="342900" lvl="1" indent="-342900">
              <a:buFont typeface="Arial" panose="020B0604020202020204" pitchFamily="34" charset="0"/>
              <a:buChar char="•"/>
            </a:pPr>
            <a:r>
              <a:rPr lang="en-US">
                <a:hlinkClick r:id="" action="ppaction://noaction"/>
              </a:rPr>
              <a:t>https://spring.io/guides/gs/spring-boot/</a:t>
            </a:r>
            <a:r>
              <a:rPr lang="en-GB"/>
              <a:t>	</a:t>
            </a:r>
          </a:p>
          <a:p>
            <a:pPr marL="342900" lvl="1" indent="-342900">
              <a:buFont typeface="Arial" panose="020B0604020202020204" pitchFamily="34" charset="0"/>
              <a:buChar char="•"/>
            </a:pPr>
            <a:r>
              <a:rPr lang="en-US">
                <a:hlinkClick r:id="rId3"/>
              </a:rPr>
              <a:t>http://maven.apache.org/index.html</a:t>
            </a:r>
            <a:r>
              <a:rPr lang="en-GB"/>
              <a:t>	</a:t>
            </a:r>
          </a:p>
          <a:p>
            <a:pPr marL="342900" lvl="1" indent="-342900">
              <a:buFont typeface="Arial" panose="020B0604020202020204" pitchFamily="34" charset="0"/>
              <a:buChar char="•"/>
            </a:pPr>
            <a:r>
              <a:rPr lang="en-US"/>
              <a:t>Spring in Action, 5th edition</a:t>
            </a:r>
          </a:p>
          <a:p>
            <a:endParaRPr lang="en-US"/>
          </a:p>
        </p:txBody>
      </p:sp>
      <p:sp>
        <p:nvSpPr>
          <p:cNvPr id="3" name="Title 2">
            <a:extLst>
              <a:ext uri="{FF2B5EF4-FFF2-40B4-BE49-F238E27FC236}">
                <a16:creationId xmlns:a16="http://schemas.microsoft.com/office/drawing/2014/main" id="{8CC680BF-69D9-4C43-836D-2831B8F4269D}"/>
              </a:ext>
            </a:extLst>
          </p:cNvPr>
          <p:cNvSpPr>
            <a:spLocks noGrp="1"/>
          </p:cNvSpPr>
          <p:nvPr>
            <p:ph type="title"/>
          </p:nvPr>
        </p:nvSpPr>
        <p:spPr/>
        <p:txBody>
          <a:bodyPr/>
          <a:lstStyle/>
          <a:p>
            <a:r>
              <a:rPr lang="en-US"/>
              <a:t>USEFUL LINKS AND SOURCES</a:t>
            </a:r>
          </a:p>
        </p:txBody>
      </p:sp>
      <p:sp>
        <p:nvSpPr>
          <p:cNvPr id="4" name="Slide Number Placeholder 3">
            <a:extLst>
              <a:ext uri="{FF2B5EF4-FFF2-40B4-BE49-F238E27FC236}">
                <a16:creationId xmlns:a16="http://schemas.microsoft.com/office/drawing/2014/main" id="{E30C35E6-B91D-44C9-B2CB-8954929CE646}"/>
              </a:ext>
            </a:extLst>
          </p:cNvPr>
          <p:cNvSpPr>
            <a:spLocks noGrp="1"/>
          </p:cNvSpPr>
          <p:nvPr>
            <p:ph type="sldNum" sz="quarter" idx="4"/>
          </p:nvPr>
        </p:nvSpPr>
        <p:spPr/>
        <p:txBody>
          <a:bodyPr/>
          <a:lstStyle/>
          <a:p>
            <a:fld id="{DDD2A080-DA64-4F5C-9131-47EB793B4410}" type="slidenum">
              <a:rPr lang="en-GB" smtClean="0"/>
              <a:pPr/>
              <a:t>44</a:t>
            </a:fld>
            <a:endParaRPr lang="en-GB"/>
          </a:p>
        </p:txBody>
      </p:sp>
      <p:sp>
        <p:nvSpPr>
          <p:cNvPr id="5" name="Footer Placeholder 4">
            <a:extLst>
              <a:ext uri="{FF2B5EF4-FFF2-40B4-BE49-F238E27FC236}">
                <a16:creationId xmlns:a16="http://schemas.microsoft.com/office/drawing/2014/main" id="{76CE11CD-33AD-4D32-BBB7-F4A139CB6F7F}"/>
              </a:ext>
            </a:extLst>
          </p:cNvPr>
          <p:cNvSpPr>
            <a:spLocks noGrp="1"/>
          </p:cNvSpPr>
          <p:nvPr>
            <p:ph type="ftr" sz="quarter" idx="3"/>
          </p:nvPr>
        </p:nvSpPr>
        <p:spPr/>
        <p:txBody>
          <a:bodyPr/>
          <a:lstStyle/>
          <a:p>
            <a:r>
              <a:rPr lang="en-GB" noProof="0"/>
              <a:t>Title of this presentation (Footer Text)</a:t>
            </a:r>
          </a:p>
        </p:txBody>
      </p:sp>
    </p:spTree>
    <p:extLst>
      <p:ext uri="{BB962C8B-B14F-4D97-AF65-F5344CB8AC3E}">
        <p14:creationId xmlns:p14="http://schemas.microsoft.com/office/powerpoint/2010/main" val="21781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51D358-188B-4527-A3BD-B1505EF74F25}"/>
              </a:ext>
            </a:extLst>
          </p:cNvPr>
          <p:cNvSpPr>
            <a:spLocks noGrp="1"/>
          </p:cNvSpPr>
          <p:nvPr>
            <p:ph type="body" sz="quarter" idx="12"/>
          </p:nvPr>
        </p:nvSpPr>
        <p:spPr>
          <a:xfrm>
            <a:off x="658813" y="1205802"/>
            <a:ext cx="10806355" cy="4963886"/>
          </a:xfrm>
        </p:spPr>
        <p:txBody>
          <a:bodyPr/>
          <a:lstStyle/>
          <a:p>
            <a:r>
              <a:rPr lang="en-US"/>
              <a:t>Inversion of Control is a principle in software engineering by which the control of objects or portions of a program is transferred to a container or framework. It's most often used in the context of object-oriented programming.</a:t>
            </a:r>
          </a:p>
          <a:p>
            <a:endParaRPr lang="en-US"/>
          </a:p>
          <a:p>
            <a:r>
              <a:rPr lang="en-US" err="1"/>
              <a:t>IoC</a:t>
            </a:r>
            <a:r>
              <a:rPr lang="en-US"/>
              <a:t> enables a framework to take control of the flow of a program and make calls to our custom code.</a:t>
            </a:r>
          </a:p>
          <a:p>
            <a:endParaRPr lang="en-US"/>
          </a:p>
          <a:p>
            <a:r>
              <a:rPr lang="en-US"/>
              <a:t>The advantages of this architecture are:</a:t>
            </a:r>
          </a:p>
          <a:p>
            <a:endParaRPr lang="en-US"/>
          </a:p>
          <a:p>
            <a:r>
              <a:rPr lang="en-US"/>
              <a:t>- decoupling the execution of a task from its implementation</a:t>
            </a:r>
          </a:p>
          <a:p>
            <a:r>
              <a:rPr lang="en-US"/>
              <a:t>- making it easier to switch between different implementations</a:t>
            </a:r>
          </a:p>
          <a:p>
            <a:r>
              <a:rPr lang="en-US"/>
              <a:t>- greater modularity of a program</a:t>
            </a:r>
          </a:p>
          <a:p>
            <a:r>
              <a:rPr lang="en-US"/>
              <a:t>- greater ease in testing a program by isolating a component or mocking its dependencies and allowing components to communicate through contracts</a:t>
            </a:r>
          </a:p>
          <a:p>
            <a:endParaRPr lang="en-US"/>
          </a:p>
        </p:txBody>
      </p:sp>
      <p:sp>
        <p:nvSpPr>
          <p:cNvPr id="3" name="Title 2">
            <a:extLst>
              <a:ext uri="{FF2B5EF4-FFF2-40B4-BE49-F238E27FC236}">
                <a16:creationId xmlns:a16="http://schemas.microsoft.com/office/drawing/2014/main" id="{84B679B8-852F-4A04-A868-A649D3A476C2}"/>
              </a:ext>
            </a:extLst>
          </p:cNvPr>
          <p:cNvSpPr>
            <a:spLocks noGrp="1"/>
          </p:cNvSpPr>
          <p:nvPr>
            <p:ph type="title"/>
          </p:nvPr>
        </p:nvSpPr>
        <p:spPr/>
        <p:txBody>
          <a:bodyPr/>
          <a:lstStyle/>
          <a:p>
            <a:r>
              <a:rPr lang="en-GB"/>
              <a:t>Inversion of Control</a:t>
            </a:r>
            <a:endParaRPr lang="en-US"/>
          </a:p>
        </p:txBody>
      </p:sp>
      <p:sp>
        <p:nvSpPr>
          <p:cNvPr id="4" name="Slide Number Placeholder 3">
            <a:extLst>
              <a:ext uri="{FF2B5EF4-FFF2-40B4-BE49-F238E27FC236}">
                <a16:creationId xmlns:a16="http://schemas.microsoft.com/office/drawing/2014/main" id="{66E33E1A-B5C7-4B8E-B46B-6BE2962F3625}"/>
              </a:ext>
            </a:extLst>
          </p:cNvPr>
          <p:cNvSpPr>
            <a:spLocks noGrp="1"/>
          </p:cNvSpPr>
          <p:nvPr>
            <p:ph type="sldNum" sz="quarter" idx="4"/>
          </p:nvPr>
        </p:nvSpPr>
        <p:spPr/>
        <p:txBody>
          <a:bodyPr/>
          <a:lstStyle/>
          <a:p>
            <a:fld id="{DDD2A080-DA64-4F5C-9131-47EB793B4410}" type="slidenum">
              <a:rPr lang="en-GB" smtClean="0"/>
              <a:pPr/>
              <a:t>5</a:t>
            </a:fld>
            <a:endParaRPr lang="en-GB"/>
          </a:p>
        </p:txBody>
      </p:sp>
      <p:sp>
        <p:nvSpPr>
          <p:cNvPr id="5" name="Footer Placeholder 4">
            <a:extLst>
              <a:ext uri="{FF2B5EF4-FFF2-40B4-BE49-F238E27FC236}">
                <a16:creationId xmlns:a16="http://schemas.microsoft.com/office/drawing/2014/main" id="{0F9F62B1-A0A7-42E4-AC6D-B526557D9E44}"/>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80449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38D1B-8DDA-E4DD-4DA6-F035B24D90CD}"/>
              </a:ext>
            </a:extLst>
          </p:cNvPr>
          <p:cNvSpPr>
            <a:spLocks noGrp="1"/>
          </p:cNvSpPr>
          <p:nvPr>
            <p:ph type="body" sz="quarter" idx="12"/>
          </p:nvPr>
        </p:nvSpPr>
        <p:spPr/>
        <p:txBody>
          <a:bodyPr vert="horz" lIns="0" tIns="0" rIns="0" bIns="0" rtlCol="0" anchor="t">
            <a:noAutofit/>
          </a:bodyPr>
          <a:lstStyle/>
          <a:p>
            <a:r>
              <a:rPr lang="en-GB"/>
              <a:t>Object managed by Spring IoC is called a Bean.</a:t>
            </a:r>
          </a:p>
        </p:txBody>
      </p:sp>
      <p:sp>
        <p:nvSpPr>
          <p:cNvPr id="3" name="Title 2">
            <a:extLst>
              <a:ext uri="{FF2B5EF4-FFF2-40B4-BE49-F238E27FC236}">
                <a16:creationId xmlns:a16="http://schemas.microsoft.com/office/drawing/2014/main" id="{EFD22FE9-7F74-38CF-8A45-3489969D4F86}"/>
              </a:ext>
            </a:extLst>
          </p:cNvPr>
          <p:cNvSpPr>
            <a:spLocks noGrp="1"/>
          </p:cNvSpPr>
          <p:nvPr>
            <p:ph type="title"/>
          </p:nvPr>
        </p:nvSpPr>
        <p:spPr/>
        <p:txBody>
          <a:bodyPr/>
          <a:lstStyle/>
          <a:p>
            <a:r>
              <a:rPr lang="en-GB"/>
              <a:t>Inversion of control</a:t>
            </a:r>
          </a:p>
        </p:txBody>
      </p:sp>
      <p:sp>
        <p:nvSpPr>
          <p:cNvPr id="4" name="Slide Number Placeholder 3">
            <a:extLst>
              <a:ext uri="{FF2B5EF4-FFF2-40B4-BE49-F238E27FC236}">
                <a16:creationId xmlns:a16="http://schemas.microsoft.com/office/drawing/2014/main" id="{A5321E94-4B23-D972-FF51-ADECA3AFFB57}"/>
              </a:ext>
            </a:extLst>
          </p:cNvPr>
          <p:cNvSpPr>
            <a:spLocks noGrp="1"/>
          </p:cNvSpPr>
          <p:nvPr>
            <p:ph type="sldNum" sz="quarter" idx="4"/>
          </p:nvPr>
        </p:nvSpPr>
        <p:spPr/>
        <p:txBody>
          <a:bodyPr/>
          <a:lstStyle/>
          <a:p>
            <a:fld id="{DDD2A080-DA64-4F5C-9131-47EB793B4410}" type="slidenum">
              <a:rPr lang="en-GB" smtClean="0"/>
              <a:pPr/>
              <a:t>6</a:t>
            </a:fld>
            <a:endParaRPr lang="en-GB"/>
          </a:p>
        </p:txBody>
      </p:sp>
      <p:sp>
        <p:nvSpPr>
          <p:cNvPr id="5" name="Footer Placeholder 4">
            <a:extLst>
              <a:ext uri="{FF2B5EF4-FFF2-40B4-BE49-F238E27FC236}">
                <a16:creationId xmlns:a16="http://schemas.microsoft.com/office/drawing/2014/main" id="{08C0E03B-77CB-A75A-5918-07D004C0C0ED}"/>
              </a:ext>
            </a:extLst>
          </p:cNvPr>
          <p:cNvSpPr>
            <a:spLocks noGrp="1"/>
          </p:cNvSpPr>
          <p:nvPr>
            <p:ph type="ftr" sz="quarter" idx="3"/>
          </p:nvPr>
        </p:nvSpPr>
        <p:spPr/>
        <p:txBody>
          <a:bodyPr/>
          <a:lstStyle/>
          <a:p>
            <a:r>
              <a:rPr lang="en-GB"/>
              <a:t>Spring</a:t>
            </a:r>
            <a:endParaRPr lang="en-US"/>
          </a:p>
        </p:txBody>
      </p:sp>
      <p:graphicFrame>
        <p:nvGraphicFramePr>
          <p:cNvPr id="7" name="Table 6">
            <a:extLst>
              <a:ext uri="{FF2B5EF4-FFF2-40B4-BE49-F238E27FC236}">
                <a16:creationId xmlns:a16="http://schemas.microsoft.com/office/drawing/2014/main" id="{F17E661D-4626-EEDE-EFB0-C0C105537F5C}"/>
              </a:ext>
            </a:extLst>
          </p:cNvPr>
          <p:cNvGraphicFramePr>
            <a:graphicFrameLocks noGrp="1"/>
          </p:cNvGraphicFramePr>
          <p:nvPr/>
        </p:nvGraphicFramePr>
        <p:xfrm>
          <a:off x="692727" y="2216727"/>
          <a:ext cx="4807174" cy="3713018"/>
        </p:xfrm>
        <a:graphic>
          <a:graphicData uri="http://schemas.openxmlformats.org/drawingml/2006/table">
            <a:tbl>
              <a:tblPr firstRow="1" bandRow="1">
                <a:tableStyleId>{69012ECD-51FC-41F1-AA8D-1B2483CD663E}</a:tableStyleId>
              </a:tblPr>
              <a:tblGrid>
                <a:gridCol w="4807174">
                  <a:extLst>
                    <a:ext uri="{9D8B030D-6E8A-4147-A177-3AD203B41FA5}">
                      <a16:colId xmlns:a16="http://schemas.microsoft.com/office/drawing/2014/main" val="2708980667"/>
                    </a:ext>
                  </a:extLst>
                </a:gridCol>
              </a:tblGrid>
              <a:tr h="3713018">
                <a:tc>
                  <a:txBody>
                    <a:bodyPr/>
                    <a:lstStyle/>
                    <a:p>
                      <a:pPr fontAlgn="base"/>
                      <a:r>
                        <a:rPr lang="en-US" sz="1800" b="0" i="0" kern="1200">
                          <a:solidFill>
                            <a:schemeClr val="bg2">
                              <a:lumMod val="10000"/>
                            </a:schemeClr>
                          </a:solidFill>
                          <a:effectLst/>
                          <a:latin typeface="+mn-lt"/>
                          <a:ea typeface="+mn-ea"/>
                          <a:cs typeface="+mn-cs"/>
                        </a:rPr>
                        <a:t>@Configuration</a:t>
                      </a:r>
                    </a:p>
                    <a:p>
                      <a:pPr fontAlgn="base"/>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AppConfig</a:t>
                      </a:r>
                      <a:r>
                        <a:rPr lang="en-US" sz="1800" b="0" i="0" kern="1200">
                          <a:solidFill>
                            <a:schemeClr val="bg2">
                              <a:lumMod val="10000"/>
                            </a:schemeClr>
                          </a:solidFill>
                          <a:effectLst/>
                          <a:latin typeface="+mn-lt"/>
                          <a:ea typeface="+mn-ea"/>
                          <a:cs typeface="+mn-cs"/>
                        </a:rPr>
                        <a:t> {</a:t>
                      </a:r>
                    </a:p>
                    <a:p>
                      <a:pPr fontAlgn="base"/>
                      <a:endParaRPr lang="en-US" sz="1800" b="0" i="0" kern="1200">
                        <a:solidFill>
                          <a:schemeClr val="bg2">
                            <a:lumMod val="10000"/>
                          </a:schemeClr>
                        </a:solidFill>
                        <a:effectLst/>
                        <a:latin typeface="+mn-lt"/>
                        <a:ea typeface="+mn-ea"/>
                        <a:cs typeface="+mn-cs"/>
                      </a:endParaRPr>
                    </a:p>
                    <a:p>
                      <a:pPr fontAlgn="base"/>
                      <a:r>
                        <a:rPr lang="en-US" sz="1800" b="0" i="0" kern="1200">
                          <a:solidFill>
                            <a:schemeClr val="bg2">
                              <a:lumMod val="10000"/>
                            </a:schemeClr>
                          </a:solidFill>
                          <a:effectLst/>
                          <a:latin typeface="+mn-lt"/>
                          <a:ea typeface="+mn-ea"/>
                          <a:cs typeface="+mn-cs"/>
                        </a:rPr>
                        <a:t>    @Bean</a:t>
                      </a:r>
                    </a:p>
                    <a:p>
                      <a:pPr fontAlgn="base"/>
                      <a:r>
                        <a:rPr lang="en-US" sz="1800" b="0" i="0" kern="1200">
                          <a:solidFill>
                            <a:schemeClr val="bg2">
                              <a:lumMod val="10000"/>
                            </a:schemeClr>
                          </a:solidFill>
                          <a:effectLst/>
                          <a:latin typeface="+mn-lt"/>
                          <a:ea typeface="+mn-ea"/>
                          <a:cs typeface="+mn-cs"/>
                        </a:rPr>
                        <a:t>    public Calculator calculator() {</a:t>
                      </a:r>
                    </a:p>
                    <a:p>
                      <a:pPr fontAlgn="base"/>
                      <a:r>
                        <a:rPr lang="en-US" sz="1800" b="0" i="0" kern="1200">
                          <a:solidFill>
                            <a:schemeClr val="bg2">
                              <a:lumMod val="10000"/>
                            </a:schemeClr>
                          </a:solidFill>
                          <a:effectLst/>
                          <a:latin typeface="+mn-lt"/>
                          <a:ea typeface="+mn-ea"/>
                          <a:cs typeface="+mn-cs"/>
                        </a:rPr>
                        <a:t>        return </a:t>
                      </a:r>
                      <a:r>
                        <a:rPr lang="en-US" sz="1800" b="0" i="0" u="none" strike="noStrike" kern="1200" noProof="0">
                          <a:solidFill>
                            <a:srgbClr val="000000"/>
                          </a:solidFill>
                          <a:effectLst/>
                        </a:rPr>
                        <a:t>Calculator.</a:t>
                      </a:r>
                    </a:p>
                    <a:p>
                      <a:pPr lvl="0">
                        <a:buNone/>
                      </a:pPr>
                      <a:r>
                        <a:rPr lang="en-US" sz="1800" b="0" i="0" u="none" strike="noStrike" kern="1200" noProof="0">
                          <a:solidFill>
                            <a:srgbClr val="000000"/>
                          </a:solidFill>
                          <a:effectLst/>
                        </a:rPr>
                        <a:t>            .builder()</a:t>
                      </a:r>
                      <a:endParaRPr lang="en-US"/>
                    </a:p>
                    <a:p>
                      <a:pPr lvl="0">
                        <a:buNone/>
                      </a:pPr>
                      <a:r>
                        <a:rPr lang="en-US" sz="1800" b="0" i="0" u="none" strike="noStrike" kern="1200" noProof="0">
                          <a:solidFill>
                            <a:srgbClr val="000000"/>
                          </a:solidFill>
                          <a:effectLst/>
                        </a:rPr>
                        <a:t>            .brand("</a:t>
                      </a:r>
                      <a:r>
                        <a:rPr lang="en-US" sz="1800" b="0" i="0" u="none" strike="noStrike" kern="1200" noProof="0" err="1">
                          <a:solidFill>
                            <a:srgbClr val="000000"/>
                          </a:solidFill>
                          <a:effectLst/>
                        </a:rPr>
                        <a:t>casio</a:t>
                      </a:r>
                      <a:r>
                        <a:rPr lang="en-US" sz="1800" b="0" i="0" u="none" strike="noStrike" kern="1200" noProof="0">
                          <a:solidFill>
                            <a:srgbClr val="000000"/>
                          </a:solidFill>
                          <a:effectLst/>
                        </a:rPr>
                        <a:t>")</a:t>
                      </a:r>
                      <a:endParaRPr lang="en-US"/>
                    </a:p>
                    <a:p>
                      <a:pPr lvl="0">
                        <a:buNone/>
                      </a:pPr>
                      <a:r>
                        <a:rPr lang="en-US" sz="1800" b="0" i="0" u="none" strike="noStrike" kern="1200" noProof="0">
                          <a:solidFill>
                            <a:srgbClr val="000000"/>
                          </a:solidFill>
                          <a:effectLst/>
                          <a:latin typeface="Tw Cen MT"/>
                        </a:rPr>
                        <a:t>            .color("black")</a:t>
                      </a:r>
                    </a:p>
                    <a:p>
                      <a:pPr lvl="0">
                        <a:buNone/>
                      </a:pPr>
                      <a:r>
                        <a:rPr lang="en-US" sz="1800" b="0" i="0" u="none" strike="noStrike" kern="1200" noProof="0">
                          <a:solidFill>
                            <a:srgbClr val="000000"/>
                          </a:solidFill>
                          <a:effectLst/>
                        </a:rPr>
                        <a:t>            .build();</a:t>
                      </a:r>
                      <a:r>
                        <a:rPr lang="en-US" sz="1800" b="0" i="0" u="none" strike="noStrike" kern="1200" noProof="0" err="1">
                          <a:effectLst/>
                        </a:rPr>
                        <a:t>ld</a:t>
                      </a:r>
                      <a:r>
                        <a:rPr lang="en-US" sz="1800" b="0" i="0" u="none" strike="noStrike" kern="1200" noProof="0">
                          <a:effectLst/>
                        </a:rPr>
                        <a:t>()</a:t>
                      </a:r>
                      <a:endParaRPr lang="en-US"/>
                    </a:p>
                    <a:p>
                      <a:pPr fontAlgn="base"/>
                      <a:r>
                        <a:rPr lang="en-US" sz="1800" b="0" i="0" kern="1200">
                          <a:solidFill>
                            <a:schemeClr val="bg2">
                              <a:lumMod val="10000"/>
                            </a:schemeClr>
                          </a:solidFill>
                          <a:effectLst/>
                          <a:latin typeface="+mn-lt"/>
                          <a:ea typeface="+mn-ea"/>
                          <a:cs typeface="+mn-cs"/>
                        </a:rPr>
                        <a:t>    }</a:t>
                      </a:r>
                    </a:p>
                    <a:p>
                      <a:pPr fontAlgn="base"/>
                      <a:r>
                        <a:rPr lang="en-US" sz="1800" b="0" i="0" kern="1200">
                          <a:solidFill>
                            <a:schemeClr val="bg2">
                              <a:lumMod val="10000"/>
                            </a:schemeClr>
                          </a:solidFill>
                          <a:effectLst/>
                          <a:latin typeface="+mn-lt"/>
                          <a:ea typeface="+mn-ea"/>
                          <a:cs typeface="+mn-cs"/>
                        </a:rPr>
                        <a:t>}</a:t>
                      </a:r>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8" name="Table 7">
            <a:extLst>
              <a:ext uri="{FF2B5EF4-FFF2-40B4-BE49-F238E27FC236}">
                <a16:creationId xmlns:a16="http://schemas.microsoft.com/office/drawing/2014/main" id="{98823824-2092-351A-A107-1D3E6A720AAF}"/>
              </a:ext>
            </a:extLst>
          </p:cNvPr>
          <p:cNvGraphicFramePr>
            <a:graphicFrameLocks noGrp="1"/>
          </p:cNvGraphicFramePr>
          <p:nvPr/>
        </p:nvGraphicFramePr>
        <p:xfrm>
          <a:off x="6179127" y="2202872"/>
          <a:ext cx="4807174" cy="3666691"/>
        </p:xfrm>
        <a:graphic>
          <a:graphicData uri="http://schemas.openxmlformats.org/drawingml/2006/table">
            <a:tbl>
              <a:tblPr firstRow="1" bandRow="1">
                <a:tableStyleId>{69012ECD-51FC-41F1-AA8D-1B2483CD663E}</a:tableStyleId>
              </a:tblPr>
              <a:tblGrid>
                <a:gridCol w="4807174">
                  <a:extLst>
                    <a:ext uri="{9D8B030D-6E8A-4147-A177-3AD203B41FA5}">
                      <a16:colId xmlns:a16="http://schemas.microsoft.com/office/drawing/2014/main" val="2708980667"/>
                    </a:ext>
                  </a:extLst>
                </a:gridCol>
              </a:tblGrid>
              <a:tr h="3666691">
                <a:tc>
                  <a:txBody>
                    <a:bodyPr/>
                    <a:lstStyle/>
                    <a:p>
                      <a:pPr lvl="0">
                        <a:buNone/>
                      </a:pPr>
                      <a:r>
                        <a:rPr lang="en-US" sz="1800" b="0" i="0" kern="1200">
                          <a:solidFill>
                            <a:schemeClr val="bg2">
                              <a:lumMod val="10000"/>
                            </a:schemeClr>
                          </a:solidFill>
                          <a:effectLst/>
                          <a:latin typeface="+mn-lt"/>
                          <a:ea typeface="+mn-ea"/>
                          <a:cs typeface="+mn-cs"/>
                        </a:rPr>
                        <a:t>@Component</a:t>
                      </a:r>
                    </a:p>
                    <a:p>
                      <a:pPr fontAlgn="base"/>
                      <a:r>
                        <a:rPr lang="en-US" sz="1800" b="0" i="0" kern="1200">
                          <a:solidFill>
                            <a:schemeClr val="bg2">
                              <a:lumMod val="10000"/>
                            </a:schemeClr>
                          </a:solidFill>
                          <a:effectLst/>
                          <a:latin typeface="+mn-lt"/>
                          <a:ea typeface="+mn-ea"/>
                          <a:cs typeface="+mn-cs"/>
                        </a:rPr>
                        <a:t>public class Calculator {</a:t>
                      </a:r>
                    </a:p>
                    <a:p>
                      <a:pPr lvl="0">
                        <a:buNone/>
                      </a:pPr>
                      <a:endParaRPr lang="en-US" sz="1800" b="0" i="0" kern="1200">
                        <a:solidFill>
                          <a:schemeClr val="bg2">
                            <a:lumMod val="10000"/>
                          </a:schemeClr>
                        </a:solidFill>
                        <a:effectLst/>
                        <a:latin typeface="+mn-lt"/>
                        <a:ea typeface="+mn-ea"/>
                        <a:cs typeface="+mn-cs"/>
                      </a:endParaRPr>
                    </a:p>
                    <a:p>
                      <a:pPr lvl="0">
                        <a:buNone/>
                      </a:pPr>
                      <a:r>
                        <a:rPr lang="en-US" sz="1800" b="0" i="0" kern="1200">
                          <a:solidFill>
                            <a:schemeClr val="bg2">
                              <a:lumMod val="10000"/>
                            </a:schemeClr>
                          </a:solidFill>
                          <a:effectLst/>
                          <a:latin typeface="+mn-lt"/>
                          <a:ea typeface="+mn-ea"/>
                          <a:cs typeface="+mn-cs"/>
                        </a:rPr>
                        <a:t>    public int sum(int x, int y) {</a:t>
                      </a:r>
                    </a:p>
                    <a:p>
                      <a:pPr lvl="0">
                        <a:buNone/>
                      </a:pPr>
                      <a:r>
                        <a:rPr lang="en-US" sz="1800" b="0" i="0" kern="1200">
                          <a:solidFill>
                            <a:schemeClr val="bg2">
                              <a:lumMod val="10000"/>
                            </a:schemeClr>
                          </a:solidFill>
                          <a:effectLst/>
                          <a:latin typeface="+mn-lt"/>
                          <a:ea typeface="+mn-ea"/>
                          <a:cs typeface="+mn-cs"/>
                        </a:rPr>
                        <a:t>        return x + y;</a:t>
                      </a:r>
                    </a:p>
                    <a:p>
                      <a:pPr lvl="0">
                        <a:buNone/>
                      </a:pPr>
                      <a:r>
                        <a:rPr lang="en-US" sz="1800" b="0" i="0" kern="1200">
                          <a:solidFill>
                            <a:schemeClr val="bg2">
                              <a:lumMod val="10000"/>
                            </a:schemeClr>
                          </a:solidFill>
                          <a:effectLst/>
                          <a:latin typeface="+mn-lt"/>
                          <a:ea typeface="+mn-ea"/>
                          <a:cs typeface="+mn-cs"/>
                        </a:rPr>
                        <a:t>    }</a:t>
                      </a:r>
                    </a:p>
                    <a:p>
                      <a:pPr fontAlgn="base"/>
                      <a:r>
                        <a:rPr lang="en-US" sz="1800" b="0" i="0" kern="1200">
                          <a:solidFill>
                            <a:schemeClr val="bg2">
                              <a:lumMod val="10000"/>
                            </a:schemeClr>
                          </a:solidFill>
                          <a:effectLst/>
                          <a:latin typeface="+mn-lt"/>
                          <a:ea typeface="+mn-ea"/>
                          <a:cs typeface="+mn-cs"/>
                        </a:rPr>
                        <a:t>}</a:t>
                      </a:r>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121389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51D358-188B-4527-A3BD-B1505EF74F25}"/>
              </a:ext>
            </a:extLst>
          </p:cNvPr>
          <p:cNvSpPr>
            <a:spLocks noGrp="1"/>
          </p:cNvSpPr>
          <p:nvPr>
            <p:ph type="body" sz="quarter" idx="12"/>
          </p:nvPr>
        </p:nvSpPr>
        <p:spPr>
          <a:xfrm>
            <a:off x="658813" y="1034980"/>
            <a:ext cx="10806355" cy="5134708"/>
          </a:xfrm>
        </p:spPr>
        <p:txBody>
          <a:bodyPr vert="horz" lIns="0" tIns="0" rIns="0" bIns="0" rtlCol="0" anchor="t">
            <a:noAutofit/>
          </a:bodyPr>
          <a:lstStyle/>
          <a:p>
            <a:r>
              <a:rPr lang="en-US"/>
              <a:t>Dependency injection is a pattern through which to implement IoC, where the control being inverted is the setting of object's dependencies. An instance of dependency is created by Spring - control for creating instance is taken from the class that needs the dependency to the Spring framework.</a:t>
            </a:r>
          </a:p>
          <a:p>
            <a:endParaRPr lang="en-US"/>
          </a:p>
          <a:p>
            <a:r>
              <a:rPr lang="en-US"/>
              <a:t>The act of connecting objects with other objects, or “injecting” objects into other objects, is done by an assembler rather than by the objects themselves.</a:t>
            </a:r>
          </a:p>
          <a:p>
            <a:r>
              <a:rPr lang="en-GB"/>
              <a:t>       </a:t>
            </a:r>
          </a:p>
          <a:p>
            <a:endParaRPr lang="en-US"/>
          </a:p>
          <a:p>
            <a:endParaRPr lang="en-US"/>
          </a:p>
        </p:txBody>
      </p:sp>
      <p:sp>
        <p:nvSpPr>
          <p:cNvPr id="3" name="Title 2">
            <a:extLst>
              <a:ext uri="{FF2B5EF4-FFF2-40B4-BE49-F238E27FC236}">
                <a16:creationId xmlns:a16="http://schemas.microsoft.com/office/drawing/2014/main" id="{84B679B8-852F-4A04-A868-A649D3A476C2}"/>
              </a:ext>
            </a:extLst>
          </p:cNvPr>
          <p:cNvSpPr>
            <a:spLocks noGrp="1"/>
          </p:cNvSpPr>
          <p:nvPr>
            <p:ph type="title"/>
          </p:nvPr>
        </p:nvSpPr>
        <p:spPr>
          <a:xfrm>
            <a:off x="623627" y="351727"/>
            <a:ext cx="10806355" cy="854075"/>
          </a:xfrm>
        </p:spPr>
        <p:txBody>
          <a:bodyPr/>
          <a:lstStyle/>
          <a:p>
            <a:r>
              <a:rPr lang="en-GB"/>
              <a:t>Dependency Injection</a:t>
            </a:r>
            <a:endParaRPr lang="en-US"/>
          </a:p>
        </p:txBody>
      </p:sp>
      <p:sp>
        <p:nvSpPr>
          <p:cNvPr id="4" name="Slide Number Placeholder 3">
            <a:extLst>
              <a:ext uri="{FF2B5EF4-FFF2-40B4-BE49-F238E27FC236}">
                <a16:creationId xmlns:a16="http://schemas.microsoft.com/office/drawing/2014/main" id="{66E33E1A-B5C7-4B8E-B46B-6BE2962F3625}"/>
              </a:ext>
            </a:extLst>
          </p:cNvPr>
          <p:cNvSpPr>
            <a:spLocks noGrp="1"/>
          </p:cNvSpPr>
          <p:nvPr>
            <p:ph type="sldNum" sz="quarter" idx="4"/>
          </p:nvPr>
        </p:nvSpPr>
        <p:spPr/>
        <p:txBody>
          <a:bodyPr/>
          <a:lstStyle/>
          <a:p>
            <a:fld id="{DDD2A080-DA64-4F5C-9131-47EB793B4410}" type="slidenum">
              <a:rPr lang="en-GB" smtClean="0"/>
              <a:pPr/>
              <a:t>7</a:t>
            </a:fld>
            <a:endParaRPr lang="en-GB"/>
          </a:p>
        </p:txBody>
      </p:sp>
      <p:sp>
        <p:nvSpPr>
          <p:cNvPr id="5" name="Footer Placeholder 4">
            <a:extLst>
              <a:ext uri="{FF2B5EF4-FFF2-40B4-BE49-F238E27FC236}">
                <a16:creationId xmlns:a16="http://schemas.microsoft.com/office/drawing/2014/main" id="{0F9F62B1-A0A7-42E4-AC6D-B526557D9E44}"/>
              </a:ext>
            </a:extLst>
          </p:cNvPr>
          <p:cNvSpPr>
            <a:spLocks noGrp="1"/>
          </p:cNvSpPr>
          <p:nvPr>
            <p:ph type="ftr" sz="quarter" idx="3"/>
          </p:nvPr>
        </p:nvSpPr>
        <p:spPr/>
        <p:txBody>
          <a:bodyPr/>
          <a:lstStyle/>
          <a:p>
            <a:r>
              <a:rPr lang="en-GB" noProof="0"/>
              <a:t>Spring</a:t>
            </a:r>
          </a:p>
        </p:txBody>
      </p:sp>
    </p:spTree>
    <p:extLst>
      <p:ext uri="{BB962C8B-B14F-4D97-AF65-F5344CB8AC3E}">
        <p14:creationId xmlns:p14="http://schemas.microsoft.com/office/powerpoint/2010/main" val="217501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C34C20-0E63-53ED-EBDD-2B45ACCD44D1}"/>
              </a:ext>
            </a:extLst>
          </p:cNvPr>
          <p:cNvSpPr>
            <a:spLocks noGrp="1"/>
          </p:cNvSpPr>
          <p:nvPr>
            <p:ph type="body" sz="quarter" idx="12"/>
          </p:nvPr>
        </p:nvSpPr>
        <p:spPr>
          <a:xfrm>
            <a:off x="671514" y="1544638"/>
            <a:ext cx="10490200" cy="4475162"/>
          </a:xfrm>
        </p:spPr>
        <p:txBody>
          <a:bodyPr vert="horz" lIns="0" tIns="0" rIns="0" bIns="0" rtlCol="0" anchor="t">
            <a:noAutofit/>
          </a:bodyPr>
          <a:lstStyle/>
          <a:p>
            <a:r>
              <a:rPr lang="en-GB">
                <a:solidFill>
                  <a:schemeClr val="tx1"/>
                </a:solidFill>
                <a:ea typeface="+mj-lt"/>
                <a:cs typeface="+mj-lt"/>
              </a:rPr>
              <a:t>      Traditional Programming:</a:t>
            </a:r>
            <a:r>
              <a:rPr lang="en-GB">
                <a:ea typeface="+mj-lt"/>
                <a:cs typeface="+mj-lt"/>
              </a:rPr>
              <a:t> </a:t>
            </a:r>
            <a:r>
              <a:rPr lang="en-GB">
                <a:solidFill>
                  <a:srgbClr val="1434A0"/>
                </a:solidFill>
                <a:ea typeface="+mj-lt"/>
                <a:cs typeface="+mj-lt"/>
              </a:rPr>
              <a:t>                  </a:t>
            </a:r>
            <a:r>
              <a:rPr lang="en-GB">
                <a:solidFill>
                  <a:schemeClr val="tx1"/>
                </a:solidFill>
                <a:ea typeface="+mj-lt"/>
                <a:cs typeface="+mj-lt"/>
              </a:rPr>
              <a:t>Dependency Injection:</a:t>
            </a:r>
          </a:p>
          <a:p>
            <a:endParaRPr lang="en-GB"/>
          </a:p>
        </p:txBody>
      </p:sp>
      <p:sp>
        <p:nvSpPr>
          <p:cNvPr id="3" name="Title 2">
            <a:extLst>
              <a:ext uri="{FF2B5EF4-FFF2-40B4-BE49-F238E27FC236}">
                <a16:creationId xmlns:a16="http://schemas.microsoft.com/office/drawing/2014/main" id="{78B1BA00-8C13-0240-EBD8-52DBB4DF9AED}"/>
              </a:ext>
            </a:extLst>
          </p:cNvPr>
          <p:cNvSpPr>
            <a:spLocks noGrp="1"/>
          </p:cNvSpPr>
          <p:nvPr>
            <p:ph type="title"/>
          </p:nvPr>
        </p:nvSpPr>
        <p:spPr/>
        <p:txBody>
          <a:bodyPr/>
          <a:lstStyle/>
          <a:p>
            <a:r>
              <a:rPr lang="en-GB" err="1"/>
              <a:t>DepenDency</a:t>
            </a:r>
            <a:r>
              <a:rPr lang="en-GB"/>
              <a:t> Injection</a:t>
            </a:r>
          </a:p>
        </p:txBody>
      </p:sp>
      <p:sp>
        <p:nvSpPr>
          <p:cNvPr id="4" name="Slide Number Placeholder 3">
            <a:extLst>
              <a:ext uri="{FF2B5EF4-FFF2-40B4-BE49-F238E27FC236}">
                <a16:creationId xmlns:a16="http://schemas.microsoft.com/office/drawing/2014/main" id="{B301DB93-D8BD-F0A2-1ECC-617C7894471D}"/>
              </a:ext>
            </a:extLst>
          </p:cNvPr>
          <p:cNvSpPr>
            <a:spLocks noGrp="1"/>
          </p:cNvSpPr>
          <p:nvPr>
            <p:ph type="sldNum" sz="quarter" idx="4"/>
          </p:nvPr>
        </p:nvSpPr>
        <p:spPr/>
        <p:txBody>
          <a:bodyPr/>
          <a:lstStyle/>
          <a:p>
            <a:fld id="{DDD2A080-DA64-4F5C-9131-47EB793B4410}" type="slidenum">
              <a:rPr lang="en-GB" smtClean="0"/>
              <a:pPr/>
              <a:t>8</a:t>
            </a:fld>
            <a:endParaRPr lang="en-GB"/>
          </a:p>
        </p:txBody>
      </p:sp>
      <p:sp>
        <p:nvSpPr>
          <p:cNvPr id="5" name="Footer Placeholder 4">
            <a:extLst>
              <a:ext uri="{FF2B5EF4-FFF2-40B4-BE49-F238E27FC236}">
                <a16:creationId xmlns:a16="http://schemas.microsoft.com/office/drawing/2014/main" id="{D7C6EEE1-86EC-634A-AB10-8B391AD3E385}"/>
              </a:ext>
            </a:extLst>
          </p:cNvPr>
          <p:cNvSpPr>
            <a:spLocks noGrp="1"/>
          </p:cNvSpPr>
          <p:nvPr>
            <p:ph type="ftr" sz="quarter" idx="3"/>
          </p:nvPr>
        </p:nvSpPr>
        <p:spPr/>
        <p:txBody>
          <a:bodyPr/>
          <a:lstStyle/>
          <a:p>
            <a:r>
              <a:rPr lang="en-GB"/>
              <a:t>Spring</a:t>
            </a:r>
            <a:endParaRPr lang="en-US"/>
          </a:p>
        </p:txBody>
      </p:sp>
      <p:graphicFrame>
        <p:nvGraphicFramePr>
          <p:cNvPr id="7" name="Table 6">
            <a:extLst>
              <a:ext uri="{FF2B5EF4-FFF2-40B4-BE49-F238E27FC236}">
                <a16:creationId xmlns:a16="http://schemas.microsoft.com/office/drawing/2014/main" id="{4B5A96C0-D8F7-7E61-7B16-4889DE36F943}"/>
              </a:ext>
            </a:extLst>
          </p:cNvPr>
          <p:cNvGraphicFramePr>
            <a:graphicFrameLocks noGrp="1"/>
          </p:cNvGraphicFramePr>
          <p:nvPr/>
        </p:nvGraphicFramePr>
        <p:xfrm>
          <a:off x="635000" y="2095500"/>
          <a:ext cx="5130850" cy="2834640"/>
        </p:xfrm>
        <a:graphic>
          <a:graphicData uri="http://schemas.openxmlformats.org/drawingml/2006/table">
            <a:tbl>
              <a:tblPr firstRow="1" bandRow="1">
                <a:tableStyleId>{69012ECD-51FC-41F1-AA8D-1B2483CD663E}</a:tableStyleId>
              </a:tblPr>
              <a:tblGrid>
                <a:gridCol w="5130850">
                  <a:extLst>
                    <a:ext uri="{9D8B030D-6E8A-4147-A177-3AD203B41FA5}">
                      <a16:colId xmlns:a16="http://schemas.microsoft.com/office/drawing/2014/main" val="2708980667"/>
                    </a:ext>
                  </a:extLst>
                </a:gridCol>
              </a:tblGrid>
              <a:tr h="2375319">
                <a:tc>
                  <a:txBody>
                    <a:bodyPr/>
                    <a:lstStyle/>
                    <a:p>
                      <a:pPr fontAlgn="base"/>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endParaRPr lang="en-US"/>
                    </a:p>
                    <a:p>
                      <a:pPr lvl="0">
                        <a:buNone/>
                      </a:pPr>
                      <a:r>
                        <a:rPr lang="en-US" sz="1800" b="0" i="0" kern="1200">
                          <a:solidFill>
                            <a:schemeClr val="bg2">
                              <a:lumMod val="10000"/>
                            </a:schemeClr>
                          </a:solidFill>
                          <a:effectLst/>
                          <a:latin typeface="+mn-lt"/>
                          <a:ea typeface="+mn-ea"/>
                          <a:cs typeface="+mn-cs"/>
                        </a:rPr>
                        <a:t>    private Calculator </a:t>
                      </a:r>
                      <a:r>
                        <a:rPr lang="en-US" sz="1800" b="0" i="0" kern="1200" err="1">
                          <a:solidFill>
                            <a:schemeClr val="bg2">
                              <a:lumMod val="10000"/>
                            </a:schemeClr>
                          </a:solidFill>
                          <a:effectLst/>
                          <a:latin typeface="+mn-lt"/>
                          <a:ea typeface="+mn-ea"/>
                          <a:cs typeface="+mn-cs"/>
                        </a:rPr>
                        <a:t>calculator</a:t>
                      </a:r>
                      <a:r>
                        <a:rPr lang="en-US" sz="1800" b="0" i="0" kern="1200">
                          <a:solidFill>
                            <a:schemeClr val="bg2">
                              <a:lumMod val="10000"/>
                            </a:schemeClr>
                          </a:solidFill>
                          <a:effectLst/>
                          <a:latin typeface="+mn-lt"/>
                          <a:ea typeface="+mn-ea"/>
                          <a:cs typeface="+mn-cs"/>
                        </a:rPr>
                        <a:t>;</a:t>
                      </a:r>
                    </a:p>
                    <a:p>
                      <a:pPr lvl="0">
                        <a:buNone/>
                      </a:pPr>
                      <a:r>
                        <a:rPr lang="en-US" sz="1800" b="0" i="0" kern="1200">
                          <a:solidFill>
                            <a:schemeClr val="bg2">
                              <a:lumMod val="10000"/>
                            </a:schemeClr>
                          </a:solidFill>
                          <a:effectLst/>
                          <a:latin typeface="+mn-lt"/>
                          <a:ea typeface="+mn-ea"/>
                          <a:cs typeface="+mn-cs"/>
                        </a:rPr>
                        <a:t>    public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        </a:t>
                      </a:r>
                      <a:r>
                        <a:rPr lang="en-US" sz="1800" b="0" i="0" kern="1200" err="1">
                          <a:solidFill>
                            <a:schemeClr val="bg2">
                              <a:lumMod val="10000"/>
                            </a:schemeClr>
                          </a:solidFill>
                          <a:effectLst/>
                          <a:latin typeface="+mn-lt"/>
                          <a:ea typeface="+mn-ea"/>
                          <a:cs typeface="+mn-cs"/>
                        </a:rPr>
                        <a:t>this.calculator</a:t>
                      </a:r>
                      <a:r>
                        <a:rPr lang="en-US" sz="1800" b="0" i="0" kern="1200">
                          <a:solidFill>
                            <a:schemeClr val="bg2">
                              <a:lumMod val="10000"/>
                            </a:schemeClr>
                          </a:solidFill>
                          <a:effectLst/>
                          <a:latin typeface="+mn-lt"/>
                          <a:ea typeface="+mn-ea"/>
                          <a:cs typeface="+mn-cs"/>
                        </a:rPr>
                        <a:t> = new Calculator();</a:t>
                      </a:r>
                    </a:p>
                    <a:p>
                      <a:pPr lvl="0">
                        <a:buNone/>
                      </a:pP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    public int </a:t>
                      </a:r>
                      <a:r>
                        <a:rPr lang="en-US" sz="1800" b="0" i="0" kern="1200" err="1">
                          <a:solidFill>
                            <a:schemeClr val="bg2">
                              <a:lumMod val="10000"/>
                            </a:schemeClr>
                          </a:solidFill>
                          <a:effectLst/>
                          <a:latin typeface="+mn-lt"/>
                          <a:ea typeface="+mn-ea"/>
                          <a:cs typeface="+mn-cs"/>
                        </a:rPr>
                        <a:t>sumArticlePrices</a:t>
                      </a:r>
                      <a:r>
                        <a:rPr lang="en-US" sz="1800" b="0" i="0" kern="1200">
                          <a:solidFill>
                            <a:schemeClr val="bg2">
                              <a:lumMod val="10000"/>
                            </a:schemeClr>
                          </a:solidFill>
                          <a:effectLst/>
                          <a:latin typeface="+mn-lt"/>
                          <a:ea typeface="+mn-ea"/>
                          <a:cs typeface="+mn-cs"/>
                        </a:rPr>
                        <a:t>(Article a1, Article a2) {</a:t>
                      </a:r>
                    </a:p>
                    <a:p>
                      <a:pPr lvl="0">
                        <a:buNone/>
                      </a:pPr>
                      <a:r>
                        <a:rPr lang="en-US" sz="1800" b="0" i="0" kern="1200">
                          <a:solidFill>
                            <a:schemeClr val="bg2">
                              <a:lumMod val="10000"/>
                            </a:schemeClr>
                          </a:solidFill>
                          <a:effectLst/>
                          <a:latin typeface="+mn-lt"/>
                          <a:ea typeface="+mn-ea"/>
                          <a:cs typeface="+mn-cs"/>
                        </a:rPr>
                        <a:t>        return </a:t>
                      </a:r>
                      <a:r>
                        <a:rPr lang="en-US" sz="1800" b="0" i="0" kern="1200" err="1">
                          <a:solidFill>
                            <a:schemeClr val="bg2">
                              <a:lumMod val="10000"/>
                            </a:schemeClr>
                          </a:solidFill>
                          <a:effectLst/>
                          <a:latin typeface="+mn-lt"/>
                          <a:ea typeface="+mn-ea"/>
                          <a:cs typeface="+mn-cs"/>
                        </a:rPr>
                        <a:t>this.calculator.sum</a:t>
                      </a:r>
                      <a:r>
                        <a:rPr lang="en-US" sz="1800" b="0" i="0" kern="1200">
                          <a:solidFill>
                            <a:schemeClr val="bg2">
                              <a:lumMod val="10000"/>
                            </a:schemeClr>
                          </a:solidFill>
                          <a:effectLst/>
                          <a:latin typeface="+mn-lt"/>
                          <a:ea typeface="+mn-ea"/>
                          <a:cs typeface="+mn-cs"/>
                        </a:rPr>
                        <a:t>(a1.price, a2.price);</a:t>
                      </a:r>
                    </a:p>
                    <a:p>
                      <a:pPr lvl="0">
                        <a:buNone/>
                      </a:pP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a:t>
                      </a:r>
                      <a:endParaRPr lang="en-US"/>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graphicFrame>
        <p:nvGraphicFramePr>
          <p:cNvPr id="11" name="Table 10">
            <a:extLst>
              <a:ext uri="{FF2B5EF4-FFF2-40B4-BE49-F238E27FC236}">
                <a16:creationId xmlns:a16="http://schemas.microsoft.com/office/drawing/2014/main" id="{D6E60BC8-35AC-D314-4181-6A263B92BC03}"/>
              </a:ext>
            </a:extLst>
          </p:cNvPr>
          <p:cNvGraphicFramePr>
            <a:graphicFrameLocks noGrp="1"/>
          </p:cNvGraphicFramePr>
          <p:nvPr/>
        </p:nvGraphicFramePr>
        <p:xfrm>
          <a:off x="6426199" y="2108200"/>
          <a:ext cx="5130850" cy="2834640"/>
        </p:xfrm>
        <a:graphic>
          <a:graphicData uri="http://schemas.openxmlformats.org/drawingml/2006/table">
            <a:tbl>
              <a:tblPr firstRow="1" bandRow="1">
                <a:tableStyleId>{69012ECD-51FC-41F1-AA8D-1B2483CD663E}</a:tableStyleId>
              </a:tblPr>
              <a:tblGrid>
                <a:gridCol w="5130850">
                  <a:extLst>
                    <a:ext uri="{9D8B030D-6E8A-4147-A177-3AD203B41FA5}">
                      <a16:colId xmlns:a16="http://schemas.microsoft.com/office/drawing/2014/main" val="2708980667"/>
                    </a:ext>
                  </a:extLst>
                </a:gridCol>
              </a:tblGrid>
              <a:tr h="2375319">
                <a:tc>
                  <a:txBody>
                    <a:bodyPr/>
                    <a:lstStyle/>
                    <a:p>
                      <a:pPr fontAlgn="base"/>
                      <a:r>
                        <a:rPr lang="en-US" sz="1800" b="0" i="0" kern="1200">
                          <a:solidFill>
                            <a:schemeClr val="bg2">
                              <a:lumMod val="10000"/>
                            </a:schemeClr>
                          </a:solidFill>
                          <a:effectLst/>
                          <a:latin typeface="+mn-lt"/>
                          <a:ea typeface="+mn-ea"/>
                          <a:cs typeface="+mn-cs"/>
                        </a:rPr>
                        <a:t>@Component</a:t>
                      </a:r>
                    </a:p>
                    <a:p>
                      <a:pPr lvl="0">
                        <a:buNone/>
                      </a:pPr>
                      <a:r>
                        <a:rPr lang="en-US" sz="1800" b="0" i="0" kern="1200">
                          <a:solidFill>
                            <a:schemeClr val="bg2">
                              <a:lumMod val="10000"/>
                            </a:schemeClr>
                          </a:solidFill>
                          <a:effectLst/>
                          <a:latin typeface="+mn-lt"/>
                          <a:ea typeface="+mn-ea"/>
                          <a:cs typeface="+mn-cs"/>
                        </a:rPr>
                        <a:t>public class </a:t>
                      </a:r>
                      <a:r>
                        <a:rPr lang="en-US" sz="1800" b="0" i="0" kern="1200" err="1">
                          <a:solidFill>
                            <a:schemeClr val="bg2">
                              <a:lumMod val="10000"/>
                            </a:schemeClr>
                          </a:solidFill>
                          <a:effectLst/>
                          <a:latin typeface="+mn-lt"/>
                          <a:ea typeface="+mn-ea"/>
                          <a:cs typeface="+mn-cs"/>
                        </a:rPr>
                        <a:t>CashRegister</a:t>
                      </a:r>
                      <a:r>
                        <a:rPr lang="en-US" sz="1800" b="0" i="0" kern="1200">
                          <a:solidFill>
                            <a:schemeClr val="bg2">
                              <a:lumMod val="10000"/>
                            </a:schemeClr>
                          </a:solidFill>
                          <a:effectLst/>
                          <a:latin typeface="+mn-lt"/>
                          <a:ea typeface="+mn-ea"/>
                          <a:cs typeface="+mn-cs"/>
                        </a:rPr>
                        <a:t> {</a:t>
                      </a:r>
                      <a:endParaRPr lang="en-US"/>
                    </a:p>
                    <a:p>
                      <a:pPr lvl="0">
                        <a:buNone/>
                      </a:pPr>
                      <a:r>
                        <a:rPr lang="en-US" sz="1800" b="0" i="0" kern="1200">
                          <a:solidFill>
                            <a:schemeClr val="bg2">
                              <a:lumMod val="10000"/>
                            </a:schemeClr>
                          </a:solidFill>
                          <a:effectLst/>
                          <a:latin typeface="+mn-lt"/>
                          <a:ea typeface="+mn-ea"/>
                          <a:cs typeface="+mn-cs"/>
                        </a:rPr>
                        <a:t>    @Autowire</a:t>
                      </a:r>
                    </a:p>
                    <a:p>
                      <a:pPr lvl="0">
                        <a:buNone/>
                      </a:pPr>
                      <a:r>
                        <a:rPr lang="en-US" sz="1800" b="0" i="0" kern="1200">
                          <a:solidFill>
                            <a:schemeClr val="bg2">
                              <a:lumMod val="10000"/>
                            </a:schemeClr>
                          </a:solidFill>
                          <a:effectLst/>
                          <a:latin typeface="+mn-lt"/>
                          <a:ea typeface="+mn-ea"/>
                          <a:cs typeface="+mn-cs"/>
                        </a:rPr>
                        <a:t>    private Calculator </a:t>
                      </a:r>
                      <a:r>
                        <a:rPr lang="en-US" sz="1800" b="0" i="0" kern="1200" err="1">
                          <a:solidFill>
                            <a:schemeClr val="bg2">
                              <a:lumMod val="10000"/>
                            </a:schemeClr>
                          </a:solidFill>
                          <a:effectLst/>
                          <a:latin typeface="+mn-lt"/>
                          <a:ea typeface="+mn-ea"/>
                          <a:cs typeface="+mn-cs"/>
                        </a:rPr>
                        <a:t>calculator</a:t>
                      </a:r>
                      <a:r>
                        <a:rPr lang="en-US" sz="1800" b="0" i="0" kern="1200">
                          <a:solidFill>
                            <a:schemeClr val="bg2">
                              <a:lumMod val="10000"/>
                            </a:schemeClr>
                          </a:solidFill>
                          <a:effectLst/>
                          <a:latin typeface="+mn-lt"/>
                          <a:ea typeface="+mn-ea"/>
                          <a:cs typeface="+mn-cs"/>
                        </a:rPr>
                        <a:t>;</a:t>
                      </a:r>
                    </a:p>
                    <a:p>
                      <a:pPr lvl="0">
                        <a:buNone/>
                      </a:pP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    public int </a:t>
                      </a:r>
                      <a:r>
                        <a:rPr lang="en-US" sz="1800" b="0" i="0" kern="1200" err="1">
                          <a:solidFill>
                            <a:schemeClr val="bg2">
                              <a:lumMod val="10000"/>
                            </a:schemeClr>
                          </a:solidFill>
                          <a:effectLst/>
                          <a:latin typeface="+mn-lt"/>
                          <a:ea typeface="+mn-ea"/>
                          <a:cs typeface="+mn-cs"/>
                        </a:rPr>
                        <a:t>sumArticlePrices</a:t>
                      </a:r>
                      <a:r>
                        <a:rPr lang="en-US" sz="1800" b="0" i="0" kern="1200">
                          <a:solidFill>
                            <a:schemeClr val="bg2">
                              <a:lumMod val="10000"/>
                            </a:schemeClr>
                          </a:solidFill>
                          <a:effectLst/>
                          <a:latin typeface="+mn-lt"/>
                          <a:ea typeface="+mn-ea"/>
                          <a:cs typeface="+mn-cs"/>
                        </a:rPr>
                        <a:t>(Article a1, Article a2) {</a:t>
                      </a:r>
                    </a:p>
                    <a:p>
                      <a:pPr lvl="0">
                        <a:buNone/>
                      </a:pPr>
                      <a:r>
                        <a:rPr lang="en-US" sz="1800" b="0" i="0" kern="1200">
                          <a:solidFill>
                            <a:schemeClr val="bg2">
                              <a:lumMod val="10000"/>
                            </a:schemeClr>
                          </a:solidFill>
                          <a:effectLst/>
                          <a:latin typeface="+mn-lt"/>
                          <a:ea typeface="+mn-ea"/>
                          <a:cs typeface="+mn-cs"/>
                        </a:rPr>
                        <a:t>        return </a:t>
                      </a:r>
                      <a:r>
                        <a:rPr lang="en-US" sz="1800" b="0" i="0" kern="1200" err="1">
                          <a:solidFill>
                            <a:schemeClr val="bg2">
                              <a:lumMod val="10000"/>
                            </a:schemeClr>
                          </a:solidFill>
                          <a:effectLst/>
                          <a:latin typeface="+mn-lt"/>
                          <a:ea typeface="+mn-ea"/>
                          <a:cs typeface="+mn-cs"/>
                        </a:rPr>
                        <a:t>this.calculator.sum</a:t>
                      </a:r>
                      <a:r>
                        <a:rPr lang="en-US" sz="1800" b="0" i="0" kern="1200">
                          <a:solidFill>
                            <a:schemeClr val="bg2">
                              <a:lumMod val="10000"/>
                            </a:schemeClr>
                          </a:solidFill>
                          <a:effectLst/>
                          <a:latin typeface="+mn-lt"/>
                          <a:ea typeface="+mn-ea"/>
                          <a:cs typeface="+mn-cs"/>
                        </a:rPr>
                        <a:t>(a1.price, a2.price);</a:t>
                      </a:r>
                    </a:p>
                    <a:p>
                      <a:pPr lvl="0">
                        <a:buNone/>
                      </a:pPr>
                      <a:r>
                        <a:rPr lang="en-US" sz="1800" b="0" i="0" kern="1200">
                          <a:solidFill>
                            <a:schemeClr val="bg2">
                              <a:lumMod val="10000"/>
                            </a:schemeClr>
                          </a:solidFill>
                          <a:effectLst/>
                          <a:latin typeface="+mn-lt"/>
                          <a:ea typeface="+mn-ea"/>
                          <a:cs typeface="+mn-cs"/>
                        </a:rPr>
                        <a:t>    }</a:t>
                      </a:r>
                    </a:p>
                    <a:p>
                      <a:pPr lvl="0">
                        <a:buNone/>
                      </a:pPr>
                      <a:r>
                        <a:rPr lang="en-US" sz="1800" b="0" i="0" kern="1200">
                          <a:solidFill>
                            <a:schemeClr val="bg2">
                              <a:lumMod val="10000"/>
                            </a:schemeClr>
                          </a:solidFill>
                          <a:effectLst/>
                          <a:latin typeface="+mn-lt"/>
                          <a:ea typeface="+mn-ea"/>
                          <a:cs typeface="+mn-cs"/>
                        </a:rPr>
                        <a:t>}</a:t>
                      </a:r>
                      <a:endParaRPr lang="en-US"/>
                    </a:p>
                    <a:p>
                      <a:endParaRPr lang="en-US">
                        <a:solidFill>
                          <a:schemeClr val="bg2">
                            <a:lumMod val="10000"/>
                          </a:schemeClr>
                        </a:solidFill>
                      </a:endParaRPr>
                    </a:p>
                  </a:txBody>
                  <a:tcPr>
                    <a:solidFill>
                      <a:schemeClr val="accent2"/>
                    </a:solidFill>
                  </a:tcPr>
                </a:tc>
                <a:extLst>
                  <a:ext uri="{0D108BD9-81ED-4DB2-BD59-A6C34878D82A}">
                    <a16:rowId xmlns:a16="http://schemas.microsoft.com/office/drawing/2014/main" val="2842034866"/>
                  </a:ext>
                </a:extLst>
              </a:tr>
            </a:tbl>
          </a:graphicData>
        </a:graphic>
      </p:graphicFrame>
    </p:spTree>
    <p:extLst>
      <p:ext uri="{BB962C8B-B14F-4D97-AF65-F5344CB8AC3E}">
        <p14:creationId xmlns:p14="http://schemas.microsoft.com/office/powerpoint/2010/main" val="34373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28CB25-7674-40EA-8CB6-0D6E83AE4613}"/>
              </a:ext>
            </a:extLst>
          </p:cNvPr>
          <p:cNvSpPr>
            <a:spLocks noGrp="1"/>
          </p:cNvSpPr>
          <p:nvPr>
            <p:ph type="body" sz="quarter" idx="12"/>
          </p:nvPr>
        </p:nvSpPr>
        <p:spPr>
          <a:xfrm>
            <a:off x="658814" y="1544638"/>
            <a:ext cx="10474760" cy="4475162"/>
          </a:xfrm>
        </p:spPr>
        <p:txBody>
          <a:bodyPr/>
          <a:lstStyle/>
          <a:p>
            <a:r>
              <a:rPr lang="en-US"/>
              <a:t>The act of wiring beans together is based on a pattern known as dependency injection (DI). Rather than have components create and maintain the lifecycle of other beans that they depend on, a dependency-injected application relies on a separate entity (the container) to create and maintain all components and inject those into the beans that need them.</a:t>
            </a:r>
          </a:p>
        </p:txBody>
      </p:sp>
      <p:sp>
        <p:nvSpPr>
          <p:cNvPr id="3" name="Title 2">
            <a:extLst>
              <a:ext uri="{FF2B5EF4-FFF2-40B4-BE49-F238E27FC236}">
                <a16:creationId xmlns:a16="http://schemas.microsoft.com/office/drawing/2014/main" id="{107CF72E-5307-4A58-9397-7C6A1A11AD33}"/>
              </a:ext>
            </a:extLst>
          </p:cNvPr>
          <p:cNvSpPr>
            <a:spLocks noGrp="1"/>
          </p:cNvSpPr>
          <p:nvPr>
            <p:ph type="title"/>
          </p:nvPr>
        </p:nvSpPr>
        <p:spPr>
          <a:xfrm>
            <a:off x="658813" y="515833"/>
            <a:ext cx="10474760" cy="854075"/>
          </a:xfrm>
        </p:spPr>
        <p:txBody>
          <a:bodyPr/>
          <a:lstStyle/>
          <a:p>
            <a:r>
              <a:rPr lang="en-US"/>
              <a:t>Dependency INJECTION</a:t>
            </a:r>
          </a:p>
        </p:txBody>
      </p:sp>
      <p:sp>
        <p:nvSpPr>
          <p:cNvPr id="4" name="Slide Number Placeholder 3">
            <a:extLst>
              <a:ext uri="{FF2B5EF4-FFF2-40B4-BE49-F238E27FC236}">
                <a16:creationId xmlns:a16="http://schemas.microsoft.com/office/drawing/2014/main" id="{7E3EF241-5860-46BA-A464-FF0D1F73054B}"/>
              </a:ext>
            </a:extLst>
          </p:cNvPr>
          <p:cNvSpPr>
            <a:spLocks noGrp="1"/>
          </p:cNvSpPr>
          <p:nvPr>
            <p:ph type="sldNum" sz="quarter" idx="4"/>
          </p:nvPr>
        </p:nvSpPr>
        <p:spPr/>
        <p:txBody>
          <a:bodyPr/>
          <a:lstStyle/>
          <a:p>
            <a:fld id="{DDD2A080-DA64-4F5C-9131-47EB793B4410}" type="slidenum">
              <a:rPr lang="en-GB" dirty="0" smtClean="0"/>
              <a:pPr/>
              <a:t>9</a:t>
            </a:fld>
            <a:endParaRPr lang="en-GB"/>
          </a:p>
        </p:txBody>
      </p:sp>
      <p:sp>
        <p:nvSpPr>
          <p:cNvPr id="5" name="Footer Placeholder 4">
            <a:extLst>
              <a:ext uri="{FF2B5EF4-FFF2-40B4-BE49-F238E27FC236}">
                <a16:creationId xmlns:a16="http://schemas.microsoft.com/office/drawing/2014/main" id="{4E104075-6441-4388-A7A8-760D0A2990AD}"/>
              </a:ext>
            </a:extLst>
          </p:cNvPr>
          <p:cNvSpPr>
            <a:spLocks noGrp="1"/>
          </p:cNvSpPr>
          <p:nvPr>
            <p:ph type="ftr" sz="quarter" idx="3"/>
          </p:nvPr>
        </p:nvSpPr>
        <p:spPr/>
        <p:txBody>
          <a:bodyPr/>
          <a:lstStyle/>
          <a:p>
            <a:r>
              <a:rPr lang="en-GB" noProof="0"/>
              <a:t>Spring</a:t>
            </a:r>
          </a:p>
        </p:txBody>
      </p:sp>
      <p:pic>
        <p:nvPicPr>
          <p:cNvPr id="8" name="Picture 7" descr="Diagram, schematic&#10;&#10;Description automatically generated">
            <a:extLst>
              <a:ext uri="{FF2B5EF4-FFF2-40B4-BE49-F238E27FC236}">
                <a16:creationId xmlns:a16="http://schemas.microsoft.com/office/drawing/2014/main" id="{A6216C6B-D0FE-4189-8048-2D3E0C59D569}"/>
              </a:ext>
            </a:extLst>
          </p:cNvPr>
          <p:cNvPicPr>
            <a:picLocks noChangeAspect="1"/>
          </p:cNvPicPr>
          <p:nvPr/>
        </p:nvPicPr>
        <p:blipFill>
          <a:blip r:embed="rId3"/>
          <a:stretch>
            <a:fillRect/>
          </a:stretch>
        </p:blipFill>
        <p:spPr>
          <a:xfrm>
            <a:off x="3112405" y="3072208"/>
            <a:ext cx="5520738" cy="3679433"/>
          </a:xfrm>
          <a:prstGeom prst="rect">
            <a:avLst/>
          </a:prstGeom>
        </p:spPr>
      </p:pic>
    </p:spTree>
    <p:extLst>
      <p:ext uri="{BB962C8B-B14F-4D97-AF65-F5344CB8AC3E}">
        <p14:creationId xmlns:p14="http://schemas.microsoft.com/office/powerpoint/2010/main" val="5610071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24f63f4c78bde871e2d87b1fb16017e4933c2"/>
</p:tagLst>
</file>

<file path=ppt/theme/theme1.xml><?xml version="1.0" encoding="utf-8"?>
<a:theme xmlns:a="http://schemas.openxmlformats.org/drawingml/2006/main" name="Levi9_PP_Template_16x9_2017">
  <a:themeElements>
    <a:clrScheme name="Levi9 2017">
      <a:dk1>
        <a:srgbClr val="706F6F"/>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Levi Nine Blue PC">
      <a:srgbClr val="1434A0"/>
    </a:custClr>
    <a:custClr name="Text Colour Grey PC">
      <a:srgbClr val="706F6F"/>
    </a:custClr>
    <a:custClr name="White">
      <a:srgbClr val="FFFFFF"/>
    </a:custClr>
    <a:custClr name="Grey 1 PC">
      <a:srgbClr val="F4F4F4"/>
    </a:custClr>
    <a:custClr name="Grey 2 PC">
      <a:srgbClr val="D4D2D2"/>
    </a:custClr>
    <a:custClr name="White">
      <a:srgbClr val="FFFFFF"/>
    </a:custClr>
    <a:custClr name="White">
      <a:srgbClr val="FFFFFF"/>
    </a:custClr>
    <a:custClr name="White">
      <a:srgbClr val="FFFFFF"/>
    </a:custClr>
    <a:custClr name="White">
      <a:srgbClr val="FFFFFF"/>
    </a:custClr>
    <a:custClr name="White">
      <a:srgbClr val="FFFFFF"/>
    </a:custClr>
    <a:custClr name="Levi Nine Blue Tint 1 SC">
      <a:srgbClr val="004F9F"/>
    </a:custClr>
    <a:custClr name="Levi Nine Blue Tint 2 SC">
      <a:srgbClr val="0069B4"/>
    </a:custClr>
    <a:custClr name="Levi Nine Blue Tint 3 SC">
      <a:srgbClr val="0080C9"/>
    </a:custClr>
    <a:custClr name="Levi Nine Blue Tint 4 SC">
      <a:srgbClr val="0095D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YELLOW TC">
      <a:srgbClr val="F6FF00"/>
    </a:custClr>
    <a:custClr name="Pale TC">
      <a:srgbClr val="FFD200"/>
    </a:custClr>
    <a:custClr name="Orange TC">
      <a:srgbClr val="FF6608"/>
    </a:custClr>
    <a:custClr name="PINK TC">
      <a:srgbClr val="FF7D77"/>
    </a:custClr>
    <a:custClr name="GREEN TC">
      <a:srgbClr val="00A13A"/>
    </a:custClr>
    <a:custClr name="TEAL TC">
      <a:srgbClr val="00989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Levi 9_2017_PPT [16x9 Reference] 20170614.potx" id="{AD4E6C48-9686-406B-A617-6E8FE8518958}" vid="{D35E2A69-8CDE-4DAC-AC20-67534287BF67}"/>
    </a:ext>
  </a:extLst>
</a:theme>
</file>

<file path=ppt/theme/theme2.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D37A6012CC552649A415153A17CC1240" ma:contentTypeVersion="28" ma:contentTypeDescription="Create a new document." ma:contentTypeScope="" ma:versionID="9a74a2d2ef68546b15bc0a03aa0d6cf6">
  <xsd:schema xmlns:xsd="http://www.w3.org/2001/XMLSchema" xmlns:xs="http://www.w3.org/2001/XMLSchema" xmlns:p="http://schemas.microsoft.com/office/2006/metadata/properties" xmlns:ns2="f51e0c87-45cf-4dd3-8d1f-258871050f77" xmlns:ns3="4cc0ab7c-3ab8-4d68-a537-53c2f0d8c54f" targetNamespace="http://schemas.microsoft.com/office/2006/metadata/properties" ma:root="true" ma:fieldsID="f890c879ecca7fb063c95fbd82486d79" ns2:_="" ns3:_="">
    <xsd:import namespace="f51e0c87-45cf-4dd3-8d1f-258871050f77"/>
    <xsd:import namespace="4cc0ab7c-3ab8-4d68-a537-53c2f0d8c54f"/>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1e0c87-45cf-4dd3-8d1f-258871050f77" elementFormDefault="qualified">
    <xsd:import namespace="http://schemas.microsoft.com/office/2006/documentManagement/types"/>
    <xsd:import namespace="http://schemas.microsoft.com/office/infopath/2007/PartnerControls"/>
    <xsd:element name="_dlc_DocId" ma:index="4" nillable="true" ma:displayName="Document ID Value" ma:description="The value of the document ID assigned to this item." ma:internalName="_dlc_DocId" ma:readOnly="true">
      <xsd:simpleType>
        <xsd:restriction base="dms:Text"/>
      </xsd:simpleType>
    </xsd:element>
    <xsd:element name="_dlc_DocIdUrl" ma:index="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TaxCatchAll" ma:index="26" nillable="true" ma:displayName="Taxonomy Catch All Column" ma:hidden="true" ma:list="{81df734e-b768-4d2a-864c-19f75b596f2e}" ma:internalName="TaxCatchAll" ma:showField="CatchAllData" ma:web="f51e0c87-45cf-4dd3-8d1f-258871050f7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cc0ab7c-3ab8-4d68-a537-53c2f0d8c54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38ff460-ddca-4848-84cc-b22d57d4d83b"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51e0c87-45cf-4dd3-8d1f-258871050f77">
      <UserInfo>
        <DisplayName>Bojan Curcic</DisplayName>
        <AccountId>45</AccountId>
        <AccountType/>
      </UserInfo>
    </SharedWithUsers>
    <lcf76f155ced4ddcb4097134ff3c332f xmlns="4cc0ab7c-3ab8-4d68-a537-53c2f0d8c54f">
      <Terms xmlns="http://schemas.microsoft.com/office/infopath/2007/PartnerControls"/>
    </lcf76f155ced4ddcb4097134ff3c332f>
    <TaxCatchAll xmlns="f51e0c87-45cf-4dd3-8d1f-258871050f77" xsi:nil="true"/>
    <_dlc_DocId xmlns="f51e0c87-45cf-4dd3-8d1f-258871050f77">4ESR3DWA55CH-681551392-92114</_dlc_DocId>
    <_dlc_DocIdUrl xmlns="f51e0c87-45cf-4dd3-8d1f-258871050f77">
      <Url>https://levi9.sharepoint.com/sites/hrm/_layouts/15/DocIdRedir.aspx?ID=4ESR3DWA55CH-681551392-92114</Url>
      <Description>4ESR3DWA55CH-681551392-92114</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C6AE40-CF09-4C26-8AD8-3F7A52637835}">
  <ds:schemaRefs>
    <ds:schemaRef ds:uri="http://schemas.microsoft.com/sharepoint/events"/>
  </ds:schemaRefs>
</ds:datastoreItem>
</file>

<file path=customXml/itemProps2.xml><?xml version="1.0" encoding="utf-8"?>
<ds:datastoreItem xmlns:ds="http://schemas.openxmlformats.org/officeDocument/2006/customXml" ds:itemID="{A266AB91-31F6-44F5-BE7D-D4DEE8746BD4}">
  <ds:schemaRefs>
    <ds:schemaRef ds:uri="4cc0ab7c-3ab8-4d68-a537-53c2f0d8c54f"/>
    <ds:schemaRef ds:uri="f51e0c87-45cf-4dd3-8d1f-258871050f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3A2D292-7AE3-49DC-9297-29CA881D9CB9}">
  <ds:schemaRefs>
    <ds:schemaRef ds:uri="434af53a-1025-4c8c-9acf-b5fb1b4a7bd1"/>
    <ds:schemaRef ds:uri="4cc0ab7c-3ab8-4d68-a537-53c2f0d8c54f"/>
    <ds:schemaRef ds:uri="88031489-7444-46d8-8f6b-40f85aac60c6"/>
    <ds:schemaRef ds:uri="f51e0c87-45cf-4dd3-8d1f-258871050f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A93D77E5-90B9-4C90-87FE-F634B2FFE8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44</Slides>
  <Notes>13</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Levi9_PP_Template_16x9_2017</vt:lpstr>
      <vt:lpstr>Working with Spring boot and Spring Framework</vt:lpstr>
      <vt:lpstr>Agenda Slides</vt:lpstr>
      <vt:lpstr>Spring Framework</vt:lpstr>
      <vt:lpstr>About Spring Framework</vt:lpstr>
      <vt:lpstr>Inversion of Control</vt:lpstr>
      <vt:lpstr>Inversion of control</vt:lpstr>
      <vt:lpstr>Dependency Injection</vt:lpstr>
      <vt:lpstr>DepenDency Injection</vt:lpstr>
      <vt:lpstr>Dependency INJECTION</vt:lpstr>
      <vt:lpstr>Dependency Injection - Types</vt:lpstr>
      <vt:lpstr>Bean configuration</vt:lpstr>
      <vt:lpstr>Spring Boot</vt:lpstr>
      <vt:lpstr>What is Spring Boot?</vt:lpstr>
      <vt:lpstr>Benefits of spring boot</vt:lpstr>
      <vt:lpstr>Initializing a Spring application</vt:lpstr>
      <vt:lpstr>Spring and spring boot essentials</vt:lpstr>
      <vt:lpstr>USING SPRING BOOT </vt:lpstr>
      <vt:lpstr>REST API</vt:lpstr>
      <vt:lpstr>CONTROLLER</vt:lpstr>
      <vt:lpstr>POST/GET METHODS</vt:lpstr>
      <vt:lpstr>SWAGGER</vt:lpstr>
      <vt:lpstr>PARAMETERS/API REFERENCE</vt:lpstr>
      <vt:lpstr>DEPENDENCY INJECTION</vt:lpstr>
      <vt:lpstr>lombok</vt:lpstr>
      <vt:lpstr>Establishing the domain</vt:lpstr>
      <vt:lpstr>Establishing the domain</vt:lpstr>
      <vt:lpstr>Establishing the domain</vt:lpstr>
      <vt:lpstr>Methods WE’ll create</vt:lpstr>
      <vt:lpstr>slf4j</vt:lpstr>
      <vt:lpstr>Status code</vt:lpstr>
      <vt:lpstr>VALIDATION</vt:lpstr>
      <vt:lpstr>Examples of VALIDATION ANNOTATIONS:</vt:lpstr>
      <vt:lpstr>To perforM validation WE NEED to:</vt:lpstr>
      <vt:lpstr>WORKING WITH DATA:</vt:lpstr>
      <vt:lpstr>Persisting data with Spring Data JPA</vt:lpstr>
      <vt:lpstr>Spring DATA JPA:</vt:lpstr>
      <vt:lpstr>H2 database</vt:lpstr>
      <vt:lpstr>Declaring JPA repositories </vt:lpstr>
      <vt:lpstr>Customizing JPA repositories </vt:lpstr>
      <vt:lpstr>PowerPoint Presentation</vt:lpstr>
      <vt:lpstr>UNIT TESTING WITH SPRING BOOT</vt:lpstr>
      <vt:lpstr>MOCKITO</vt:lpstr>
      <vt:lpstr>Testing the controller</vt:lpstr>
      <vt:lpstr>USEFUL LINKS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and Maven</dc:title>
  <dc:creator>Sara Krasic</dc:creator>
  <cp:revision>1</cp:revision>
  <dcterms:created xsi:type="dcterms:W3CDTF">2020-06-05T13:15:12Z</dcterms:created>
  <dcterms:modified xsi:type="dcterms:W3CDTF">2023-05-19T18:34:30Z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0x010100D37A6012CC552649A415153A17CC1240</vt:lpwstr>
  </property>
  <property fmtid="{D5CDD505-2E9C-101B-9397-08002B2CF9AE}" pid="3" name="_dlc_DocIdItemGuid">
    <vt:lpwstr>9e0d30d5-8260-4452-ad38-1752857d9584</vt:lpwstr>
  </property>
</Properties>
</file>