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EDFF4-A221-43AB-8DA1-8E7B6971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C575A-E56F-4845-98F6-07F1E093B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342C8-16E6-4886-9F28-E3EC9D3E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E4D80-94B8-4564-8D55-BCA764A9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B18FF-3A17-4787-BE8E-6644F9F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C5148-69A9-4664-B888-5D3C1291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9D99D-77F1-4D3C-A453-352CAE00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72E33-D154-412B-BD03-8E54F02A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7BD3F5-ADD3-46AB-AFC9-7AA7DDEF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88863-9282-41F4-B35B-E901A5E3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DE8153-4C85-4737-9E28-70C0E46E8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6E4DA0-E58F-427C-8F7B-B3EB16904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0CDF2-E188-409C-938B-578AE882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B237E-4482-4439-9D32-831BF9A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A07A57-10AE-4DA0-B5CF-15EC8D44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8261-9391-4E9B-AB97-3EFB7670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CE87B-04CC-45C9-BA78-35A1054A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F6FD0-8E05-4BBC-96E8-3DEFCDC3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6817C-53AA-4EEF-AB2E-99971F3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C6946-A6F0-46C0-B56A-5DCD211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0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CA02-D4B9-416E-BC14-9CDC8EAC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091ABC-FF94-4352-930E-77954AC1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DEF72-5B95-41AF-9FA2-3547D4E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DCC64-23A8-4988-A947-96A913E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5531C-B018-4502-8D6A-169FB267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59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7EC1-2522-4049-A2E0-B2E6BD1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630DE-F1EA-47D1-A9F1-97BB3211A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27EE5-F965-4FB2-AD10-C161F9ED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91AD-E1A0-4A26-859B-484226C4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B99EC-C2F9-47D1-93AA-4A89BC47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E30C7E-4791-4C46-87E3-446CDF50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9EE04-8E0E-4D6C-9D49-FE434747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5F53B-1B72-40B1-8B49-AE4B653E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F1501-7A4A-4D83-A33D-A76E51B4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D0430E-AF5E-4681-B2EB-76DB77CA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D07A1B-6FF1-4A07-A422-841A80EBD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A260F-CAAA-4204-BD98-A6200ACF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C99242-BD46-43CD-872B-312DF30E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7B128A-22B9-46B0-AA1A-16E63154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3F668-E0A7-464B-A1C8-A4943A68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2EA6F4-A6D7-4306-8224-BBBFC00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3729A-4C6D-4C5E-98C8-EFDB8888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CC9B50-976A-4367-8C72-5D0310C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8B238F-79EC-4C54-8B86-AEA86DC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C6389F-4319-4CF9-AA54-577E20BC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CD9E28-8375-4C16-9921-D313889D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2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BAC68-A1AE-484E-BEDD-7366453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A596D-8EEB-469A-BB2C-4B4CF4DC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3CD1D-FF90-4633-9308-2648123D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82D0D1-2A9C-43E3-8BBF-70FBDD44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07D65-AD1E-4022-A18A-661805CF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63DDB-7052-499C-9826-87FB4C7D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19A33-E0D8-461D-9BAA-F77E9DE8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106AA6-B1DC-4AAD-8C3B-54A1EDC70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BEF63F-9601-4DD6-8286-407D6DE2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38A9F8-2713-491E-A265-8875B41E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6BC3CD-3188-4B77-9C36-AE06AD85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2C1D7-743B-4F95-96A0-628156E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5C6BB0-FD90-43E6-9FC1-0772CE9C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A90E25-007C-472E-8C81-AE4CAAB3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C7787-564C-4770-9696-1E64C4812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51A3-8F08-449E-A5D6-1C60BC3F7E0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B3163-6E7B-4A79-98CC-2466A0A1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B268F-AD96-42E3-97B4-7C12DD43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6153-C0EB-4705-8A98-9C1F2DEA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43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5F1E-12C3-4D4A-B5A3-2CFE56961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5F889-5FB5-4B69-8049-84969B4C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387" y="5735637"/>
            <a:ext cx="9144000" cy="3586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Levi Souza Nóbrega</a:t>
            </a:r>
          </a:p>
        </p:txBody>
      </p:sp>
    </p:spTree>
    <p:extLst>
      <p:ext uri="{BB962C8B-B14F-4D97-AF65-F5344CB8AC3E}">
        <p14:creationId xmlns:p14="http://schemas.microsoft.com/office/powerpoint/2010/main" val="9405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96672-6817-4D97-9A5F-B4E478CB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Soft Skills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64CA31-16A6-4EA9-8D64-A1EEACB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Futebol </a:t>
            </a:r>
          </a:p>
          <a:p>
            <a:r>
              <a:rPr lang="pt-BR" dirty="0"/>
              <a:t>Pescaria</a:t>
            </a:r>
          </a:p>
          <a:p>
            <a:r>
              <a:rPr lang="pt-BR" dirty="0"/>
              <a:t>Natação</a:t>
            </a:r>
          </a:p>
          <a:p>
            <a:r>
              <a:rPr lang="pt-BR" dirty="0"/>
              <a:t>Investimentos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8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3D833-9508-42A0-AE7F-B146FCE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Hard Skills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12609-ADB5-4962-8F79-DCA03F43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Técnico em Mecânica</a:t>
            </a:r>
          </a:p>
          <a:p>
            <a:r>
              <a:rPr lang="pt-BR" dirty="0"/>
              <a:t>Eletricista de Manutenção Eletroeletrônica</a:t>
            </a:r>
          </a:p>
          <a:p>
            <a:r>
              <a:rPr lang="pt-BR" dirty="0"/>
              <a:t>Mecânico de Usinagens Especiais</a:t>
            </a:r>
          </a:p>
          <a:p>
            <a:r>
              <a:rPr lang="pt-BR" dirty="0"/>
              <a:t>Mecânico de Usinagem Aeroespacial </a:t>
            </a:r>
          </a:p>
        </p:txBody>
      </p:sp>
    </p:spTree>
    <p:extLst>
      <p:ext uri="{BB962C8B-B14F-4D97-AF65-F5344CB8AC3E}">
        <p14:creationId xmlns:p14="http://schemas.microsoft.com/office/powerpoint/2010/main" val="1097307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Pessoal</vt:lpstr>
      <vt:lpstr>Soft Skills </vt:lpstr>
      <vt:lpstr>Hard Skills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Fatec</dc:creator>
  <cp:lastModifiedBy>Fatec</cp:lastModifiedBy>
  <cp:revision>1</cp:revision>
  <dcterms:created xsi:type="dcterms:W3CDTF">2023-08-24T23:13:51Z</dcterms:created>
  <dcterms:modified xsi:type="dcterms:W3CDTF">2023-08-24T23:21:36Z</dcterms:modified>
</cp:coreProperties>
</file>