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5F8D9-8627-2344-A992-87DC0A2FD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3CAEA-DED1-0844-864E-8A05900DA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70B220-F8B7-F946-BA45-351BB715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994C-5086-7442-AE9C-9E2039DF7B00}" type="datetimeFigureOut">
              <a:rPr lang="es-MX" smtClean="0"/>
              <a:t>18/01/20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21294B-3DDE-4E4C-AACB-A3ACF827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A4270-C18B-1149-9266-A917EEDD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152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FE5A3-6A9E-3441-94BD-C3F6F3EC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AB298A-2CC6-094C-AB3D-B09854CB0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FD74C-18D6-8445-BDCE-A1AA7A34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994C-5086-7442-AE9C-9E2039DF7B00}" type="datetimeFigureOut">
              <a:rPr lang="es-MX" smtClean="0"/>
              <a:t>18/01/20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06E501-58D7-4245-A1C5-A6512EDE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6E621-D4D3-2349-8261-A5B54F79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960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2FE58F-6F67-2442-B518-139E69045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72A8E6-32CB-5441-9BB4-A4E843C63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E4D0F6-90BA-FF46-953F-8EDBCA21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994C-5086-7442-AE9C-9E2039DF7B00}" type="datetimeFigureOut">
              <a:rPr lang="es-MX" smtClean="0"/>
              <a:t>18/01/20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CAEB16-A679-1040-A7CB-B1ACCE9C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E0E55A-A9B2-CB4E-9553-0A68EC1D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780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A373F-076A-6446-A20D-45E6C0B6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2E690-72B6-2D4E-91AB-37C70C91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F143CE-5064-CF47-8173-FD7591A1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994C-5086-7442-AE9C-9E2039DF7B00}" type="datetimeFigureOut">
              <a:rPr lang="es-MX" smtClean="0"/>
              <a:t>18/01/20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0B69CB-D0EE-7949-BB8C-83972759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874C2-3B6A-0648-9715-1550000A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54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E7C77-0D51-CB49-A688-1B8C8116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4EE8E5-89E2-6447-BC5F-B90383228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A54924-9258-804D-96F7-C35CDEF3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994C-5086-7442-AE9C-9E2039DF7B00}" type="datetimeFigureOut">
              <a:rPr lang="es-MX" smtClean="0"/>
              <a:t>18/01/20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BA58E-20E7-E44E-A489-11E3B836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CB868C-4B65-7347-A395-417327F0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52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E3FE1-237C-984E-A052-A6D27BAB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C081EB-D3D6-1D4D-A70A-EDF4A832E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43D5D9-DEE2-394A-8143-816FDA303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529E10-48CF-DC43-8993-2E6DC22F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994C-5086-7442-AE9C-9E2039DF7B00}" type="datetimeFigureOut">
              <a:rPr lang="es-MX" smtClean="0"/>
              <a:t>18/01/20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A922AF-CC8D-2C46-A2E6-D5F5D27E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C5B471-B31A-E440-82C7-62DA145D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34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D820B-1729-AE4A-8A66-834626F0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981CA2-42FB-EA4F-ADFB-6995272A2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B1607F-F486-2841-A790-FAB6224A7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1ED3E0-D718-AC4B-80B2-FBA4FDEC1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32150E-765F-634C-AC5B-A5CE4BDEA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A551C4-3E9E-C841-8E93-C1E10C2D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994C-5086-7442-AE9C-9E2039DF7B00}" type="datetimeFigureOut">
              <a:rPr lang="es-MX" smtClean="0"/>
              <a:t>18/01/20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5FF43D-7C6B-C245-8BFF-EA0D272C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DFF89D-D4B7-634E-B239-0BD66D3E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2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2EF06-2CA4-B247-9860-5DFC7B04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1ADEBD-39EB-D44A-AA8A-0F4038D1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994C-5086-7442-AE9C-9E2039DF7B00}" type="datetimeFigureOut">
              <a:rPr lang="es-MX" smtClean="0"/>
              <a:t>18/01/20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354B3F-79EF-0C4F-AB72-98846D5F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51C9C2-A806-724D-874C-74495590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710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C02AAC-CC13-6E42-91AF-3D530756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994C-5086-7442-AE9C-9E2039DF7B00}" type="datetimeFigureOut">
              <a:rPr lang="es-MX" smtClean="0"/>
              <a:t>18/01/20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6FA0C6-F300-3C4C-90A9-D806B08B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AD2C46-13F4-A344-9CBC-B113B514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038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EF6B7-E76F-E34C-AC40-EC616072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0B3D4-CF4D-7B4E-8A33-67CD8EFB3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B2329C-AAB5-064F-A0DF-D527EBB29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40138C-4A1A-644C-B813-D269ED9C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994C-5086-7442-AE9C-9E2039DF7B00}" type="datetimeFigureOut">
              <a:rPr lang="es-MX" smtClean="0"/>
              <a:t>18/01/20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0D50B0-6C3C-2141-BE95-6F92DC6F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56BC04-E6F5-F04D-B897-590168AB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8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F5985-3920-4240-AC85-6F5CD5EA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E97FA3-F36C-8841-9FD8-ADBDB8E65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59C1E9-E97B-114D-8DA5-CE87B97D8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9C06D7-D6D8-6441-A284-18626DDA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994C-5086-7442-AE9C-9E2039DF7B00}" type="datetimeFigureOut">
              <a:rPr lang="es-MX" smtClean="0"/>
              <a:t>18/01/20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66B876-8AA6-4840-9DA9-CC743BF8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EF037A-D714-664A-9742-C920DB74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402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A88600-B0B8-134B-9E19-370F859C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5BFE89-2683-B64D-BA19-66B54830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E3B5A8-0864-8C41-9C8F-EFF0BB09D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994C-5086-7442-AE9C-9E2039DF7B00}" type="datetimeFigureOut">
              <a:rPr lang="es-MX" smtClean="0"/>
              <a:t>18/01/20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E5059D-823C-6C47-8B17-A7D785D9C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1718D-40F2-904B-ADA1-326B888BA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735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1BC631-FA1A-1B47-A7F7-1C2E9330C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MX" dirty="0"/>
              <a:t>Curso Básico de Python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A47270-91AC-2140-ACE0-EADD5AB31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s-MX" dirty="0"/>
              <a:t>Ing. Leví Ismael Sandoval Medina</a:t>
            </a:r>
            <a:endParaRPr lang="es-MX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00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88DA4F-AAFA-F24A-B6A8-AA87AEEB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000000"/>
                </a:solidFill>
              </a:rPr>
              <a:t>¿Qué es?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DDBDF17-FF16-F542-AAD1-C6A0F3952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600729-2BF8-1748-8DBA-8696D066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421682"/>
            <a:ext cx="5614875" cy="3639289"/>
          </a:xfrm>
        </p:spPr>
        <p:txBody>
          <a:bodyPr anchor="ctr">
            <a:normAutofit/>
          </a:bodyPr>
          <a:lstStyle/>
          <a:p>
            <a:r>
              <a:rPr lang="es-MX" sz="2000" dirty="0">
                <a:solidFill>
                  <a:srgbClr val="000000"/>
                </a:solidFill>
              </a:rPr>
              <a:t>Es un lenguaje de programación dinámico no compilado fuertemente tipado, (muy) rápido, multipropósito, multiparadigma y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348480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88DA4F-AAFA-F24A-B6A8-AA87AEEB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000000"/>
                </a:solidFill>
              </a:rPr>
              <a:t>¿Para qué se usa?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DDBDF17-FF16-F542-AAD1-C6A0F3952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600729-2BF8-1748-8DBA-8696D066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421682"/>
            <a:ext cx="5614875" cy="3639289"/>
          </a:xfrm>
        </p:spPr>
        <p:txBody>
          <a:bodyPr anchor="ctr">
            <a:normAutofit/>
          </a:bodyPr>
          <a:lstStyle/>
          <a:p>
            <a:r>
              <a:rPr lang="es-MX" sz="2000" dirty="0">
                <a:solidFill>
                  <a:srgbClr val="000000"/>
                </a:solidFill>
              </a:rPr>
              <a:t>En la inteligencia artificial (Vision, Optimizacion, Machine Learning, etc).</a:t>
            </a:r>
          </a:p>
          <a:p>
            <a:endParaRPr lang="es-MX" sz="2000" dirty="0">
              <a:solidFill>
                <a:srgbClr val="000000"/>
              </a:solidFill>
            </a:endParaRPr>
          </a:p>
          <a:p>
            <a:r>
              <a:rPr lang="es-MX" sz="2000" dirty="0">
                <a:solidFill>
                  <a:srgbClr val="000000"/>
                </a:solidFill>
              </a:rPr>
              <a:t>En IoT con Raspberry y servicios en la nube</a:t>
            </a:r>
          </a:p>
          <a:p>
            <a:endParaRPr lang="es-MX" sz="2000" dirty="0">
              <a:solidFill>
                <a:srgbClr val="000000"/>
              </a:solidFill>
            </a:endParaRPr>
          </a:p>
          <a:p>
            <a:r>
              <a:rPr lang="es-MX" sz="2000" dirty="0">
                <a:solidFill>
                  <a:srgbClr val="000000"/>
                </a:solidFill>
              </a:rPr>
              <a:t>En Big Data con Apache Hadoop, Kafka, Spark, AWS, etc</a:t>
            </a:r>
          </a:p>
          <a:p>
            <a:endParaRPr lang="es-MX" sz="2000" dirty="0">
              <a:solidFill>
                <a:srgbClr val="000000"/>
              </a:solidFill>
            </a:endParaRPr>
          </a:p>
          <a:p>
            <a:r>
              <a:rPr lang="es-MX" sz="2000" dirty="0">
                <a:solidFill>
                  <a:srgbClr val="000000"/>
                </a:solidFill>
              </a:rPr>
              <a:t>En Data Science para aplicaciones bioinformáticas, biológicas, mineras y de clusterización</a:t>
            </a:r>
          </a:p>
          <a:p>
            <a:endParaRPr lang="es-MX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5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966E71-3564-814F-B8D0-B6440898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¿Quién lo usa?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A8E941-EDC2-6142-AE70-6A93197DC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24" y="3725334"/>
            <a:ext cx="1742378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1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96</Words>
  <Application>Microsoft Macintosh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Curso Básico de Python</vt:lpstr>
      <vt:lpstr>¿Qué es?</vt:lpstr>
      <vt:lpstr>¿Para qué se usa?</vt:lpstr>
      <vt:lpstr>¿Quién lo usa?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Básico de Python</dc:title>
  <dc:creator>Levi Sandoval</dc:creator>
  <cp:lastModifiedBy>Levi Sandoval</cp:lastModifiedBy>
  <cp:revision>2</cp:revision>
  <dcterms:created xsi:type="dcterms:W3CDTF">2020-01-18T19:12:51Z</dcterms:created>
  <dcterms:modified xsi:type="dcterms:W3CDTF">2020-01-18T19:21:27Z</dcterms:modified>
</cp:coreProperties>
</file>