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0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569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5F8D9-8627-2344-A992-87DC0A2FD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33CAEA-DED1-0844-864E-8A05900DA6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0B220-F8B7-F946-BA45-351BB715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21294B-3DDE-4E4C-AACB-A3ACF827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A4270-C18B-1149-9266-A917EEDD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1520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EFE5A3-6A9E-3441-94BD-C3F6F3EC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AB298A-2CC6-094C-AB3D-B09854CB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FD74C-18D6-8445-BDCE-A1AA7A34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06E501-58D7-4245-A1C5-A6512EDE0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B6E621-D4D3-2349-8261-A5B54F79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960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2FE58F-6F67-2442-B518-139E690451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2A8E6-32CB-5441-9BB4-A4E843C6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E4D0F6-90BA-FF46-953F-8EDBCA21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CAEB16-A679-1040-A7CB-B1ACCE9C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0E55A-A9B2-CB4E-9553-0A68EC1D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780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A373F-076A-6446-A20D-45E6C0B6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2E690-72B6-2D4E-91AB-37C70C91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F143CE-5064-CF47-8173-FD7591A1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B69CB-D0EE-7949-BB8C-83972759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874C2-3B6A-0648-9715-1550000A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54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E7C77-0D51-CB49-A688-1B8C8116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EE8E5-89E2-6447-BC5F-B9038322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A54924-9258-804D-96F7-C35CDEF3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1BA58E-20E7-E44E-A489-11E3B8360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CB868C-4B65-7347-A395-417327F0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52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E3FE1-237C-984E-A052-A6D27BAB0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081EB-D3D6-1D4D-A70A-EDF4A832E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43D5D9-DEE2-394A-8143-816FDA303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529E10-48CF-DC43-8993-2E6DC22F4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A922AF-CC8D-2C46-A2E6-D5F5D27E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C5B471-B31A-E440-82C7-62DA145D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434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D820B-1729-AE4A-8A66-834626F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981CA2-42FB-EA4F-ADFB-6995272A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B1607F-F486-2841-A790-FAB6224A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1ED3E0-D718-AC4B-80B2-FBA4FDEC17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32150E-765F-634C-AC5B-A5CE4BDEA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A551C4-3E9E-C841-8E93-C1E10C2D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5FF43D-7C6B-C245-8BFF-EA0D272C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DFF89D-D4B7-634E-B239-0BD66D3E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22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2EF06-2CA4-B247-9860-5DFC7B04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B1ADEBD-39EB-D44A-AA8A-0F4038D1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354B3F-79EF-0C4F-AB72-98846D5F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51C9C2-A806-724D-874C-74495590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71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C02AAC-CC13-6E42-91AF-3D530756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6FA0C6-F300-3C4C-90A9-D806B08B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AD2C46-13F4-A344-9CBC-B113B514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038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EF6B7-E76F-E34C-AC40-EC6160727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0B3D4-CF4D-7B4E-8A33-67CD8EFB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B2329C-AAB5-064F-A0DF-D527EBB29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40138C-4A1A-644C-B813-D269ED9C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0D50B0-6C3C-2141-BE95-6F92DC6F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56BC04-E6F5-F04D-B897-590168AB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8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F5985-3920-4240-AC85-6F5CD5EA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8E97FA3-F36C-8841-9FD8-ADBDB8E65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59C1E9-E97B-114D-8DA5-CE87B97D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C06D7-D6D8-6441-A284-18626DDA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66B876-8AA6-4840-9DA9-CC743BF8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EF037A-D714-664A-9742-C920DB74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402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A88600-B0B8-134B-9E19-370F859C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BFE89-2683-B64D-BA19-66B54830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E3B5A8-0864-8C41-9C8F-EFF0BB09D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A994C-5086-7442-AE9C-9E2039DF7B00}" type="datetimeFigureOut">
              <a:rPr lang="es-MX" smtClean="0"/>
              <a:t>20/01/20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5059D-823C-6C47-8B17-A7D785D9C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1718D-40F2-904B-ADA1-326B888BA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24AD-EFDB-B945-84E1-9AC4069ACF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35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1BC631-FA1A-1B47-A7F7-1C2E9330C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s-MX" dirty="0"/>
              <a:t>Curso Básico de Python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A47270-91AC-2140-ACE0-EADD5AB31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s-MX" dirty="0"/>
              <a:t>Ing. Leví Ismael Sandoval Medina</a:t>
            </a:r>
            <a:endParaRPr lang="es-MX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0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8DA4F-AAFA-F24A-B6A8-AA87AEEB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>
                <a:solidFill>
                  <a:srgbClr val="000000"/>
                </a:solidFill>
              </a:rPr>
              <a:t>¿Qué es?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DDBDF17-FF16-F542-AAD1-C6A0F395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00729-2BF8-1748-8DBA-8696D066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614875" cy="3639289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Es un lenguaje de programación dinámico no compilado fuertemente tipado, (muy) rápido, multipropósito, multiparadigma y multiplataforma</a:t>
            </a:r>
          </a:p>
        </p:txBody>
      </p:sp>
    </p:spTree>
    <p:extLst>
      <p:ext uri="{BB962C8B-B14F-4D97-AF65-F5344CB8AC3E}">
        <p14:creationId xmlns:p14="http://schemas.microsoft.com/office/powerpoint/2010/main" val="348480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B547373F-AF2E-4907-B442-9F902B387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-4763"/>
            <a:ext cx="3333749" cy="3338514"/>
          </a:xfrm>
          <a:prstGeom prst="downArrow">
            <a:avLst>
              <a:gd name="adj1" fmla="val 100000"/>
              <a:gd name="adj2" fmla="val 26890"/>
            </a:avLst>
          </a:prstGeom>
          <a:solidFill>
            <a:schemeClr val="tx1">
              <a:lumMod val="85000"/>
              <a:lumOff val="15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966E71-3564-814F-B8D0-B64408986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0501"/>
            <a:ext cx="2886075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¿Quién lo usa?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8A8E941-EDC2-6142-AE70-6A93197DC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024" y="3696230"/>
            <a:ext cx="1742378" cy="1270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06D1BB7-39A3-584D-B7FD-351CE24C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93" y="5558366"/>
            <a:ext cx="2794961" cy="7408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2FB1E1-EF1E-D74E-B5F6-DF979CC632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94" b="21617"/>
          <a:stretch/>
        </p:blipFill>
        <p:spPr>
          <a:xfrm>
            <a:off x="4222750" y="4995334"/>
            <a:ext cx="3746500" cy="171026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0F985D-CF96-DE47-89FF-7A7470A8C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452" y="3530601"/>
            <a:ext cx="1471083" cy="1471083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20E6826-D34D-FE42-9F9C-E28DFA4510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96585" y="3466043"/>
            <a:ext cx="1471083" cy="1471083"/>
          </a:xfrm>
          <a:prstGeom prst="rect">
            <a:avLst/>
          </a:prstGeom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AAA4EBF2-669E-6A41-92A0-1557D81893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18970" y="5431632"/>
            <a:ext cx="3182525" cy="99483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932C750-E9AC-D644-8D61-03F8A5A166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2448" y="2264964"/>
            <a:ext cx="2705219" cy="78197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48DACFE-FC8E-8E4B-A2EC-D63935081B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51847" y="3495147"/>
            <a:ext cx="1471083" cy="1471083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3FAC8D1-1CDF-0447-900A-DED5213AB2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0718" y="3535361"/>
            <a:ext cx="1398079" cy="143086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CCD69D75-E759-3145-8630-9CA7FB75419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2449" y="266415"/>
            <a:ext cx="1398079" cy="1398079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60CE6DD4-E5DA-4E44-AFB9-D60A7E6498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96000" y="190501"/>
            <a:ext cx="2562882" cy="1557307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0435D1E5-EAC0-CC4C-A8F4-0532347F6A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7441" y="2040941"/>
            <a:ext cx="3182525" cy="10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8DA4F-AAFA-F24A-B6A8-AA87AEEB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¿Para qué se usa?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DDBDF17-FF16-F542-AAD1-C6A0F395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00729-2BF8-1748-8DBA-8696D066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614875" cy="3639289"/>
          </a:xfrm>
        </p:spPr>
        <p:txBody>
          <a:bodyPr anchor="ctr">
            <a:normAutofit lnSpcReduction="10000"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En la inteligencia artificial (Vision, Optimizacion, Machine Learning, etc).</a:t>
            </a:r>
          </a:p>
          <a:p>
            <a:endParaRPr lang="es-MX" sz="2000" dirty="0">
              <a:solidFill>
                <a:srgbClr val="000000"/>
              </a:solidFill>
            </a:endParaRPr>
          </a:p>
          <a:p>
            <a:r>
              <a:rPr lang="es-MX" sz="2000" dirty="0">
                <a:solidFill>
                  <a:srgbClr val="000000"/>
                </a:solidFill>
              </a:rPr>
              <a:t>En IoT con Raspberry y servicios en la nube</a:t>
            </a:r>
          </a:p>
          <a:p>
            <a:endParaRPr lang="es-MX" sz="2000" dirty="0">
              <a:solidFill>
                <a:srgbClr val="000000"/>
              </a:solidFill>
            </a:endParaRPr>
          </a:p>
          <a:p>
            <a:r>
              <a:rPr lang="es-MX" sz="2000" dirty="0">
                <a:solidFill>
                  <a:srgbClr val="000000"/>
                </a:solidFill>
              </a:rPr>
              <a:t>En Big Data con Apache Hadoop, Kafka, Spark, AWS, etc</a:t>
            </a:r>
          </a:p>
          <a:p>
            <a:endParaRPr lang="es-MX" sz="2000" dirty="0">
              <a:solidFill>
                <a:srgbClr val="000000"/>
              </a:solidFill>
            </a:endParaRPr>
          </a:p>
          <a:p>
            <a:r>
              <a:rPr lang="es-MX" sz="2000" dirty="0">
                <a:solidFill>
                  <a:srgbClr val="000000"/>
                </a:solidFill>
              </a:rPr>
              <a:t>En Data Science para aplicaciones bioinformáticas, biológicas, mineras, distribuidas  y de clusterización</a:t>
            </a:r>
          </a:p>
          <a:p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65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88DA4F-AAFA-F24A-B6A8-AA87AEEB3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000000"/>
                </a:solidFill>
              </a:rPr>
              <a:t>¿Por qué aprender?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DDBDF17-FF16-F542-AAD1-C6A0F3952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00729-2BF8-1748-8DBA-8696D066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614875" cy="3639289"/>
          </a:xfrm>
        </p:spPr>
        <p:txBody>
          <a:bodyPr anchor="ctr">
            <a:normAutofit/>
          </a:bodyPr>
          <a:lstStyle/>
          <a:p>
            <a:r>
              <a:rPr lang="es-MX" sz="2000" dirty="0">
                <a:solidFill>
                  <a:srgbClr val="000000"/>
                </a:solidFill>
              </a:rPr>
              <a:t>Es dinamico</a:t>
            </a:r>
          </a:p>
          <a:p>
            <a:r>
              <a:rPr lang="es-MX" sz="2000" dirty="0">
                <a:solidFill>
                  <a:srgbClr val="000000"/>
                </a:solidFill>
              </a:rPr>
              <a:t>Es rapido</a:t>
            </a:r>
          </a:p>
          <a:p>
            <a:r>
              <a:rPr lang="es-MX" sz="2000" dirty="0">
                <a:solidFill>
                  <a:srgbClr val="000000"/>
                </a:solidFill>
              </a:rPr>
              <a:t>Facil de aprender</a:t>
            </a:r>
          </a:p>
          <a:p>
            <a:endParaRPr lang="es-MX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18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40D6E-8FCD-AB49-894D-58746B6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Index Tiobe 2020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C2D25BC-978F-CC4B-B397-1E9EEB93C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49" y="1825625"/>
            <a:ext cx="10281102" cy="4351338"/>
          </a:xfrm>
        </p:spPr>
      </p:pic>
    </p:spTree>
    <p:extLst>
      <p:ext uri="{BB962C8B-B14F-4D97-AF65-F5344CB8AC3E}">
        <p14:creationId xmlns:p14="http://schemas.microsoft.com/office/powerpoint/2010/main" val="15061241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113</Words>
  <Application>Microsoft Macintosh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Curso Básico de Python</vt:lpstr>
      <vt:lpstr>¿Qué es?</vt:lpstr>
      <vt:lpstr>¿Quién lo usa?</vt:lpstr>
      <vt:lpstr>¿Para qué se usa?</vt:lpstr>
      <vt:lpstr>¿Por qué aprender?</vt:lpstr>
      <vt:lpstr>Index Tiobe 2020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Básico de Python</dc:title>
  <dc:creator>Levi Sandoval</dc:creator>
  <cp:lastModifiedBy>Levi Sandoval</cp:lastModifiedBy>
  <cp:revision>10</cp:revision>
  <dcterms:created xsi:type="dcterms:W3CDTF">2020-01-18T19:12:51Z</dcterms:created>
  <dcterms:modified xsi:type="dcterms:W3CDTF">2020-01-20T23:00:34Z</dcterms:modified>
</cp:coreProperties>
</file>