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Inika"/>
      <p:regular r:id="rId17"/>
      <p:bold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Bitter"/>
      <p:regular r:id="rId24"/>
      <p:bold r:id="rId25"/>
      <p:italic r:id="rId26"/>
      <p:boldItalic r:id="rId27"/>
    </p:embeddedFont>
    <p:embeddedFont>
      <p:font typeface="Bitter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Bitter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itter-italic.fntdata"/><Relationship Id="rId25" Type="http://schemas.openxmlformats.org/officeDocument/2006/relationships/font" Target="fonts/Bitter-bold.fntdata"/><Relationship Id="rId28" Type="http://schemas.openxmlformats.org/officeDocument/2006/relationships/font" Target="fonts/BitterMedium-regular.fntdata"/><Relationship Id="rId27" Type="http://schemas.openxmlformats.org/officeDocument/2006/relationships/font" Target="fonts/Bitt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itter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itterMedium-boldItalic.fntdata"/><Relationship Id="rId30" Type="http://schemas.openxmlformats.org/officeDocument/2006/relationships/font" Target="fonts/BitterMedium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nika-regular.fntdata"/><Relationship Id="rId16" Type="http://schemas.openxmlformats.org/officeDocument/2006/relationships/slide" Target="slides/slide12.xml"/><Relationship Id="rId19" Type="http://schemas.openxmlformats.org/officeDocument/2006/relationships/font" Target="fonts/Nunito-regular.fntdata"/><Relationship Id="rId18" Type="http://schemas.openxmlformats.org/officeDocument/2006/relationships/font" Target="fonts/Inik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b1c2217c3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b1c2217c3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bea7d07021_0_24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bea7d07021_0_24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bea7d070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bea7d070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1c2217c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1c2217c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1c2217c3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1c2217c3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b1c2217c3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b1c2217c3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bea7d07021_0_24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bea7d07021_0_24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b1c5bc151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b1c5bc151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953684262_0_15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953684262_0_15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95368426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9536842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bea7d07021_0_24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bea7d07021_0_24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2" y="1249511"/>
            <a:ext cx="9143813" cy="3893695"/>
            <a:chOff x="12" y="1249511"/>
            <a:chExt cx="9143813" cy="3893695"/>
          </a:xfrm>
        </p:grpSpPr>
        <p:sp>
          <p:nvSpPr>
            <p:cNvPr id="10" name="Google Shape;10;p2"/>
            <p:cNvSpPr/>
            <p:nvPr/>
          </p:nvSpPr>
          <p:spPr>
            <a:xfrm>
              <a:off x="1478801" y="1918850"/>
              <a:ext cx="7664914" cy="3224311"/>
            </a:xfrm>
            <a:custGeom>
              <a:rect b="b" l="l" r="r" t="t"/>
              <a:pathLst>
                <a:path extrusionOk="0" h="55067" w="121564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12" y="3041749"/>
              <a:ext cx="9143813" cy="2101456"/>
            </a:xfrm>
            <a:custGeom>
              <a:rect b="b" l="l" r="r" t="t"/>
              <a:pathLst>
                <a:path extrusionOk="0" h="87107" w="195799">
                  <a:moveTo>
                    <a:pt x="0" y="42542"/>
                  </a:moveTo>
                  <a:cubicBezTo>
                    <a:pt x="0" y="42542"/>
                    <a:pt x="31016" y="53484"/>
                    <a:pt x="66342" y="45173"/>
                  </a:cubicBezTo>
                  <a:cubicBezTo>
                    <a:pt x="113872" y="34017"/>
                    <a:pt x="113324" y="1"/>
                    <a:pt x="195799" y="1"/>
                  </a:cubicBezTo>
                  <a:lnTo>
                    <a:pt x="195799" y="86714"/>
                  </a:lnTo>
                  <a:cubicBezTo>
                    <a:pt x="195799" y="86928"/>
                    <a:pt x="195620" y="87107"/>
                    <a:pt x="195406" y="87107"/>
                  </a:cubicBezTo>
                  <a:lnTo>
                    <a:pt x="393" y="87107"/>
                  </a:lnTo>
                  <a:cubicBezTo>
                    <a:pt x="179" y="87107"/>
                    <a:pt x="0" y="86928"/>
                    <a:pt x="0" y="867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96331" y="1670666"/>
              <a:ext cx="595820" cy="411094"/>
            </a:xfrm>
            <a:custGeom>
              <a:rect b="b" l="l" r="r" t="t"/>
              <a:pathLst>
                <a:path extrusionOk="0" h="10524" w="15253">
                  <a:moveTo>
                    <a:pt x="7012" y="1"/>
                  </a:moveTo>
                  <a:cubicBezTo>
                    <a:pt x="6601" y="1"/>
                    <a:pt x="6193" y="59"/>
                    <a:pt x="5799" y="181"/>
                  </a:cubicBezTo>
                  <a:cubicBezTo>
                    <a:pt x="4537" y="574"/>
                    <a:pt x="3477" y="1669"/>
                    <a:pt x="3287" y="2979"/>
                  </a:cubicBezTo>
                  <a:cubicBezTo>
                    <a:pt x="3200" y="2970"/>
                    <a:pt x="3112" y="2965"/>
                    <a:pt x="3025" y="2965"/>
                  </a:cubicBezTo>
                  <a:cubicBezTo>
                    <a:pt x="1898" y="2965"/>
                    <a:pt x="735" y="3729"/>
                    <a:pt x="381" y="4801"/>
                  </a:cubicBezTo>
                  <a:cubicBezTo>
                    <a:pt x="0" y="5956"/>
                    <a:pt x="560" y="7349"/>
                    <a:pt x="1643" y="7896"/>
                  </a:cubicBezTo>
                  <a:cubicBezTo>
                    <a:pt x="2244" y="8202"/>
                    <a:pt x="2930" y="8256"/>
                    <a:pt x="3608" y="8256"/>
                  </a:cubicBezTo>
                  <a:cubicBezTo>
                    <a:pt x="3695" y="8256"/>
                    <a:pt x="3783" y="8255"/>
                    <a:pt x="3870" y="8254"/>
                  </a:cubicBezTo>
                  <a:cubicBezTo>
                    <a:pt x="4239" y="9230"/>
                    <a:pt x="5239" y="9873"/>
                    <a:pt x="6227" y="10230"/>
                  </a:cubicBezTo>
                  <a:cubicBezTo>
                    <a:pt x="6525" y="10337"/>
                    <a:pt x="6835" y="10421"/>
                    <a:pt x="7156" y="10480"/>
                  </a:cubicBezTo>
                  <a:cubicBezTo>
                    <a:pt x="7353" y="10509"/>
                    <a:pt x="7551" y="10523"/>
                    <a:pt x="7746" y="10523"/>
                  </a:cubicBezTo>
                  <a:cubicBezTo>
                    <a:pt x="9085" y="10523"/>
                    <a:pt x="10352" y="9862"/>
                    <a:pt x="11121" y="8730"/>
                  </a:cubicBezTo>
                  <a:cubicBezTo>
                    <a:pt x="11516" y="8913"/>
                    <a:pt x="11945" y="9006"/>
                    <a:pt x="12373" y="9006"/>
                  </a:cubicBezTo>
                  <a:cubicBezTo>
                    <a:pt x="12835" y="9006"/>
                    <a:pt x="13296" y="8898"/>
                    <a:pt x="13716" y="8682"/>
                  </a:cubicBezTo>
                  <a:cubicBezTo>
                    <a:pt x="14526" y="8254"/>
                    <a:pt x="15074" y="7456"/>
                    <a:pt x="15169" y="6551"/>
                  </a:cubicBezTo>
                  <a:cubicBezTo>
                    <a:pt x="15252" y="5622"/>
                    <a:pt x="14824" y="4717"/>
                    <a:pt x="14062" y="4182"/>
                  </a:cubicBezTo>
                  <a:cubicBezTo>
                    <a:pt x="14490" y="3586"/>
                    <a:pt x="14526" y="2812"/>
                    <a:pt x="14181" y="2170"/>
                  </a:cubicBezTo>
                  <a:cubicBezTo>
                    <a:pt x="13812" y="1539"/>
                    <a:pt x="13169" y="1134"/>
                    <a:pt x="12442" y="1086"/>
                  </a:cubicBezTo>
                  <a:cubicBezTo>
                    <a:pt x="12397" y="1083"/>
                    <a:pt x="12351" y="1082"/>
                    <a:pt x="12306" y="1082"/>
                  </a:cubicBezTo>
                  <a:cubicBezTo>
                    <a:pt x="11635" y="1082"/>
                    <a:pt x="10957" y="1404"/>
                    <a:pt x="10478" y="1872"/>
                  </a:cubicBezTo>
                  <a:cubicBezTo>
                    <a:pt x="10418" y="1384"/>
                    <a:pt x="10014" y="1027"/>
                    <a:pt x="9597" y="765"/>
                  </a:cubicBezTo>
                  <a:cubicBezTo>
                    <a:pt x="8827" y="281"/>
                    <a:pt x="7916" y="1"/>
                    <a:pt x="7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15187" y="2370568"/>
              <a:ext cx="681143" cy="469656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4523344" y="2081757"/>
              <a:ext cx="1572411" cy="799638"/>
              <a:chOff x="5618500" y="645650"/>
              <a:chExt cx="1616875" cy="82225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703150" y="804650"/>
                <a:ext cx="265525" cy="84675"/>
              </a:xfrm>
              <a:custGeom>
                <a:rect b="b" l="l" r="r" t="t"/>
                <a:pathLst>
                  <a:path extrusionOk="0" h="3387" w="10621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975800" y="645650"/>
                <a:ext cx="259575" cy="86450"/>
              </a:xfrm>
              <a:custGeom>
                <a:rect b="b" l="l" r="r" t="t"/>
                <a:pathLst>
                  <a:path extrusionOk="0" h="3458" w="10383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618500" y="1301875"/>
                <a:ext cx="349475" cy="166025"/>
              </a:xfrm>
              <a:custGeom>
                <a:rect b="b" l="l" r="r" t="t"/>
                <a:pathLst>
                  <a:path extrusionOk="0" h="6641" w="13979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206525" y="860950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flipH="1">
              <a:off x="7531279" y="1249511"/>
              <a:ext cx="1143519" cy="799674"/>
              <a:chOff x="1330800" y="1140849"/>
              <a:chExt cx="1143519" cy="799674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rect b="b" l="l" r="r" t="t"/>
                <a:pathLst>
                  <a:path extrusionOk="0" h="3373" w="10371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rect b="b" l="l" r="r" t="t"/>
                <a:pathLst>
                  <a:path extrusionOk="0" h="4266" w="10085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rect b="b" l="l" r="r" t="t"/>
                <a:pathLst>
                  <a:path extrusionOk="0" h="4620" w="14467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851950" y="740750"/>
            <a:ext cx="7169100" cy="18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b="1" sz="63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845180" y="2443825"/>
            <a:ext cx="38583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/>
          <p:nvPr/>
        </p:nvSpPr>
        <p:spPr>
          <a:xfrm>
            <a:off x="1517825" y="1511075"/>
            <a:ext cx="7626318" cy="3629053"/>
          </a:xfrm>
          <a:custGeom>
            <a:rect b="b" l="l" r="r" t="t"/>
            <a:pathLst>
              <a:path extrusionOk="0" h="55067" w="121564">
                <a:moveTo>
                  <a:pt x="53638" y="33076"/>
                </a:moveTo>
                <a:cubicBezTo>
                  <a:pt x="79082" y="36052"/>
                  <a:pt x="76618" y="0"/>
                  <a:pt x="121564" y="21289"/>
                </a:cubicBezTo>
                <a:lnTo>
                  <a:pt x="121564" y="54864"/>
                </a:lnTo>
                <a:cubicBezTo>
                  <a:pt x="121564" y="54971"/>
                  <a:pt x="121468" y="55067"/>
                  <a:pt x="121349" y="55067"/>
                </a:cubicBezTo>
                <a:lnTo>
                  <a:pt x="120" y="55067"/>
                </a:lnTo>
                <a:cubicBezTo>
                  <a:pt x="1" y="55067"/>
                  <a:pt x="120" y="54971"/>
                  <a:pt x="120" y="54864"/>
                </a:cubicBezTo>
                <a:cubicBezTo>
                  <a:pt x="120" y="54864"/>
                  <a:pt x="120" y="26789"/>
                  <a:pt x="53638" y="330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889050" y="867475"/>
            <a:ext cx="73659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889050" y="2399275"/>
            <a:ext cx="52755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rgbClr val="000000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3"/>
          <p:cNvGrpSpPr/>
          <p:nvPr/>
        </p:nvGrpSpPr>
        <p:grpSpPr>
          <a:xfrm>
            <a:off x="-2463701" y="-1363749"/>
            <a:ext cx="11607844" cy="6503848"/>
            <a:chOff x="-2463701" y="-1363749"/>
            <a:chExt cx="11607844" cy="6503848"/>
          </a:xfrm>
        </p:grpSpPr>
        <p:sp>
          <p:nvSpPr>
            <p:cNvPr id="124" name="Google Shape;124;p13"/>
            <p:cNvSpPr/>
            <p:nvPr/>
          </p:nvSpPr>
          <p:spPr>
            <a:xfrm>
              <a:off x="1517825" y="1853149"/>
              <a:ext cx="7626318" cy="3286949"/>
            </a:xfrm>
            <a:custGeom>
              <a:rect b="b" l="l" r="r" t="t"/>
              <a:pathLst>
                <a:path extrusionOk="0" h="55067" w="121564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-2463701" y="-13637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13"/>
            <p:cNvGrpSpPr/>
            <p:nvPr/>
          </p:nvGrpSpPr>
          <p:grpSpPr>
            <a:xfrm flipH="1">
              <a:off x="6332858" y="455715"/>
              <a:ext cx="2097734" cy="1066787"/>
              <a:chOff x="6186650" y="997000"/>
              <a:chExt cx="1616875" cy="822250"/>
            </a:xfrm>
          </p:grpSpPr>
          <p:sp>
            <p:nvSpPr>
              <p:cNvPr id="127" name="Google Shape;127;p13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rect b="b" l="l" r="r" t="t"/>
                <a:pathLst>
                  <a:path extrusionOk="0" h="3387" w="10621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rect b="b" l="l" r="r" t="t"/>
                <a:pathLst>
                  <a:path extrusionOk="0" h="3458" w="10383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rect b="b" l="l" r="r" t="t"/>
                <a:pathLst>
                  <a:path extrusionOk="0" h="6641" w="13979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" name="Google Shape;131;p13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hasCustomPrompt="1" idx="2" type="title"/>
          </p:nvPr>
        </p:nvSpPr>
        <p:spPr>
          <a:xfrm>
            <a:off x="1040625" y="156173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7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idx="3" type="title"/>
          </p:nvPr>
        </p:nvSpPr>
        <p:spPr>
          <a:xfrm>
            <a:off x="1867800" y="156172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13"/>
          <p:cNvSpPr txBox="1"/>
          <p:nvPr>
            <p:ph idx="4" type="title"/>
          </p:nvPr>
        </p:nvSpPr>
        <p:spPr>
          <a:xfrm>
            <a:off x="1867800" y="199683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5" type="title"/>
          </p:nvPr>
        </p:nvSpPr>
        <p:spPr>
          <a:xfrm>
            <a:off x="4686300" y="156173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7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idx="6" type="title"/>
          </p:nvPr>
        </p:nvSpPr>
        <p:spPr>
          <a:xfrm>
            <a:off x="5513475" y="156172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p13"/>
          <p:cNvSpPr txBox="1"/>
          <p:nvPr>
            <p:ph idx="7" type="title"/>
          </p:nvPr>
        </p:nvSpPr>
        <p:spPr>
          <a:xfrm>
            <a:off x="5513475" y="199683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hasCustomPrompt="1" idx="8" type="title"/>
          </p:nvPr>
        </p:nvSpPr>
        <p:spPr>
          <a:xfrm>
            <a:off x="1040625" y="307523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7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idx="9" type="title"/>
          </p:nvPr>
        </p:nvSpPr>
        <p:spPr>
          <a:xfrm>
            <a:off x="1867800" y="307522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13"/>
          <p:cNvSpPr txBox="1"/>
          <p:nvPr>
            <p:ph idx="13" type="title"/>
          </p:nvPr>
        </p:nvSpPr>
        <p:spPr>
          <a:xfrm>
            <a:off x="1867800" y="351033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hasCustomPrompt="1" idx="14" type="title"/>
          </p:nvPr>
        </p:nvSpPr>
        <p:spPr>
          <a:xfrm>
            <a:off x="4686300" y="307523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7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15" type="title"/>
          </p:nvPr>
        </p:nvSpPr>
        <p:spPr>
          <a:xfrm>
            <a:off x="5513475" y="307522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13"/>
          <p:cNvSpPr txBox="1"/>
          <p:nvPr>
            <p:ph idx="16" type="title"/>
          </p:nvPr>
        </p:nvSpPr>
        <p:spPr>
          <a:xfrm>
            <a:off x="5513475" y="351033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4"/>
          <p:cNvGrpSpPr/>
          <p:nvPr/>
        </p:nvGrpSpPr>
        <p:grpSpPr>
          <a:xfrm>
            <a:off x="-1068591" y="286386"/>
            <a:ext cx="7405716" cy="4850098"/>
            <a:chOff x="-1068591" y="286386"/>
            <a:chExt cx="7405716" cy="4850098"/>
          </a:xfrm>
        </p:grpSpPr>
        <p:sp>
          <p:nvSpPr>
            <p:cNvPr id="146" name="Google Shape;146;p14"/>
            <p:cNvSpPr/>
            <p:nvPr/>
          </p:nvSpPr>
          <p:spPr>
            <a:xfrm>
              <a:off x="0" y="2996150"/>
              <a:ext cx="6337125" cy="2140333"/>
            </a:xfrm>
            <a:custGeom>
              <a:rect b="b" l="l" r="r" t="t"/>
              <a:pathLst>
                <a:path extrusionOk="0" h="45697" w="102717">
                  <a:moveTo>
                    <a:pt x="67914" y="23694"/>
                  </a:moveTo>
                  <a:cubicBezTo>
                    <a:pt x="42982" y="17836"/>
                    <a:pt x="43268" y="1"/>
                    <a:pt x="1" y="1"/>
                  </a:cubicBezTo>
                  <a:lnTo>
                    <a:pt x="1" y="45483"/>
                  </a:lnTo>
                  <a:cubicBezTo>
                    <a:pt x="1" y="45602"/>
                    <a:pt x="84" y="45697"/>
                    <a:pt x="203" y="45697"/>
                  </a:cubicBezTo>
                  <a:lnTo>
                    <a:pt x="102514" y="45697"/>
                  </a:lnTo>
                  <a:cubicBezTo>
                    <a:pt x="102621" y="45697"/>
                    <a:pt x="102716" y="45602"/>
                    <a:pt x="102716" y="45483"/>
                  </a:cubicBezTo>
                  <a:cubicBezTo>
                    <a:pt x="102716" y="45483"/>
                    <a:pt x="86452" y="28052"/>
                    <a:pt x="67914" y="236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14"/>
            <p:cNvGrpSpPr/>
            <p:nvPr/>
          </p:nvGrpSpPr>
          <p:grpSpPr>
            <a:xfrm>
              <a:off x="1736600" y="1023311"/>
              <a:ext cx="1143519" cy="799674"/>
              <a:chOff x="1330800" y="1140849"/>
              <a:chExt cx="1143519" cy="799674"/>
            </a:xfrm>
          </p:grpSpPr>
          <p:sp>
            <p:nvSpPr>
              <p:cNvPr id="148" name="Google Shape;148;p14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rect b="b" l="l" r="r" t="t"/>
                <a:pathLst>
                  <a:path extrusionOk="0" h="3373" w="10371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rect b="b" l="l" r="r" t="t"/>
                <a:pathLst>
                  <a:path extrusionOk="0" h="4266" w="10085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rect b="b" l="l" r="r" t="t"/>
                <a:pathLst>
                  <a:path extrusionOk="0" h="4620" w="14467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14"/>
            <p:cNvSpPr/>
            <p:nvPr/>
          </p:nvSpPr>
          <p:spPr>
            <a:xfrm>
              <a:off x="-1068591" y="286386"/>
              <a:ext cx="1469321" cy="1013777"/>
            </a:xfrm>
            <a:custGeom>
              <a:rect b="b" l="l" r="r" t="t"/>
              <a:pathLst>
                <a:path extrusionOk="0" h="10524" w="15253">
                  <a:moveTo>
                    <a:pt x="7012" y="1"/>
                  </a:moveTo>
                  <a:cubicBezTo>
                    <a:pt x="6601" y="1"/>
                    <a:pt x="6193" y="59"/>
                    <a:pt x="5799" y="181"/>
                  </a:cubicBezTo>
                  <a:cubicBezTo>
                    <a:pt x="4537" y="574"/>
                    <a:pt x="3477" y="1669"/>
                    <a:pt x="3287" y="2979"/>
                  </a:cubicBezTo>
                  <a:cubicBezTo>
                    <a:pt x="3200" y="2970"/>
                    <a:pt x="3112" y="2965"/>
                    <a:pt x="3025" y="2965"/>
                  </a:cubicBezTo>
                  <a:cubicBezTo>
                    <a:pt x="1898" y="2965"/>
                    <a:pt x="735" y="3729"/>
                    <a:pt x="381" y="4801"/>
                  </a:cubicBezTo>
                  <a:cubicBezTo>
                    <a:pt x="0" y="5956"/>
                    <a:pt x="560" y="7349"/>
                    <a:pt x="1643" y="7896"/>
                  </a:cubicBezTo>
                  <a:cubicBezTo>
                    <a:pt x="2244" y="8202"/>
                    <a:pt x="2930" y="8256"/>
                    <a:pt x="3608" y="8256"/>
                  </a:cubicBezTo>
                  <a:cubicBezTo>
                    <a:pt x="3695" y="8256"/>
                    <a:pt x="3783" y="8255"/>
                    <a:pt x="3870" y="8254"/>
                  </a:cubicBezTo>
                  <a:cubicBezTo>
                    <a:pt x="4239" y="9230"/>
                    <a:pt x="5239" y="9873"/>
                    <a:pt x="6227" y="10230"/>
                  </a:cubicBezTo>
                  <a:cubicBezTo>
                    <a:pt x="6525" y="10337"/>
                    <a:pt x="6835" y="10421"/>
                    <a:pt x="7156" y="10480"/>
                  </a:cubicBezTo>
                  <a:cubicBezTo>
                    <a:pt x="7353" y="10509"/>
                    <a:pt x="7551" y="10523"/>
                    <a:pt x="7746" y="10523"/>
                  </a:cubicBezTo>
                  <a:cubicBezTo>
                    <a:pt x="9085" y="10523"/>
                    <a:pt x="10352" y="9862"/>
                    <a:pt x="11121" y="8730"/>
                  </a:cubicBezTo>
                  <a:cubicBezTo>
                    <a:pt x="11516" y="8913"/>
                    <a:pt x="11945" y="9006"/>
                    <a:pt x="12373" y="9006"/>
                  </a:cubicBezTo>
                  <a:cubicBezTo>
                    <a:pt x="12835" y="9006"/>
                    <a:pt x="13296" y="8898"/>
                    <a:pt x="13716" y="8682"/>
                  </a:cubicBezTo>
                  <a:cubicBezTo>
                    <a:pt x="14526" y="8254"/>
                    <a:pt x="15074" y="7456"/>
                    <a:pt x="15169" y="6551"/>
                  </a:cubicBezTo>
                  <a:cubicBezTo>
                    <a:pt x="15252" y="5622"/>
                    <a:pt x="14824" y="4717"/>
                    <a:pt x="14062" y="4182"/>
                  </a:cubicBezTo>
                  <a:cubicBezTo>
                    <a:pt x="14490" y="3586"/>
                    <a:pt x="14526" y="2812"/>
                    <a:pt x="14181" y="2170"/>
                  </a:cubicBezTo>
                  <a:cubicBezTo>
                    <a:pt x="13812" y="1539"/>
                    <a:pt x="13169" y="1134"/>
                    <a:pt x="12442" y="1086"/>
                  </a:cubicBezTo>
                  <a:cubicBezTo>
                    <a:pt x="12397" y="1083"/>
                    <a:pt x="12351" y="1082"/>
                    <a:pt x="12306" y="1082"/>
                  </a:cubicBezTo>
                  <a:cubicBezTo>
                    <a:pt x="11635" y="1082"/>
                    <a:pt x="10957" y="1404"/>
                    <a:pt x="10478" y="1872"/>
                  </a:cubicBezTo>
                  <a:cubicBezTo>
                    <a:pt x="10418" y="1384"/>
                    <a:pt x="10014" y="1027"/>
                    <a:pt x="9597" y="765"/>
                  </a:cubicBezTo>
                  <a:cubicBezTo>
                    <a:pt x="8827" y="281"/>
                    <a:pt x="7916" y="1"/>
                    <a:pt x="7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652272" y="318707"/>
              <a:ext cx="641022" cy="44199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4"/>
          <p:cNvSpPr txBox="1"/>
          <p:nvPr>
            <p:ph type="title"/>
          </p:nvPr>
        </p:nvSpPr>
        <p:spPr>
          <a:xfrm>
            <a:off x="4268975" y="3287125"/>
            <a:ext cx="416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2" type="title"/>
          </p:nvPr>
        </p:nvSpPr>
        <p:spPr>
          <a:xfrm>
            <a:off x="3692775" y="1394850"/>
            <a:ext cx="4744500" cy="19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0"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5"/>
          <p:cNvGrpSpPr/>
          <p:nvPr/>
        </p:nvGrpSpPr>
        <p:grpSpPr>
          <a:xfrm>
            <a:off x="0" y="3551175"/>
            <a:ext cx="2567900" cy="1592400"/>
            <a:chOff x="0" y="3551175"/>
            <a:chExt cx="2567900" cy="1592400"/>
          </a:xfrm>
        </p:grpSpPr>
        <p:sp>
          <p:nvSpPr>
            <p:cNvPr id="158" name="Google Shape;158;p15"/>
            <p:cNvSpPr/>
            <p:nvPr/>
          </p:nvSpPr>
          <p:spPr>
            <a:xfrm>
              <a:off x="0" y="3551175"/>
              <a:ext cx="1381479" cy="1592396"/>
            </a:xfrm>
            <a:custGeom>
              <a:rect b="b" l="l" r="r" t="t"/>
              <a:pathLst>
                <a:path extrusionOk="0" h="35422" w="92453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0" y="4302675"/>
              <a:ext cx="2567900" cy="840900"/>
            </a:xfrm>
            <a:custGeom>
              <a:rect b="b" l="l" r="r" t="t"/>
              <a:pathLst>
                <a:path extrusionOk="0" h="33636" w="102716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5"/>
          <p:cNvSpPr txBox="1"/>
          <p:nvPr>
            <p:ph type="title"/>
          </p:nvPr>
        </p:nvSpPr>
        <p:spPr>
          <a:xfrm>
            <a:off x="789600" y="1183148"/>
            <a:ext cx="3732000" cy="14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1" type="subTitle"/>
          </p:nvPr>
        </p:nvSpPr>
        <p:spPr>
          <a:xfrm>
            <a:off x="789600" y="2526050"/>
            <a:ext cx="30153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6"/>
          <p:cNvGrpSpPr/>
          <p:nvPr/>
        </p:nvGrpSpPr>
        <p:grpSpPr>
          <a:xfrm>
            <a:off x="-2648551" y="-1036249"/>
            <a:ext cx="11792460" cy="6179793"/>
            <a:chOff x="-2648551" y="-1036249"/>
            <a:chExt cx="11792460" cy="6179793"/>
          </a:xfrm>
        </p:grpSpPr>
        <p:sp>
          <p:nvSpPr>
            <p:cNvPr id="164" name="Google Shape;164;p16"/>
            <p:cNvSpPr/>
            <p:nvPr/>
          </p:nvSpPr>
          <p:spPr>
            <a:xfrm>
              <a:off x="-2648551" y="-10362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6"/>
            <p:cNvGrpSpPr/>
            <p:nvPr/>
          </p:nvGrpSpPr>
          <p:grpSpPr>
            <a:xfrm>
              <a:off x="0" y="252328"/>
              <a:ext cx="9143908" cy="4891215"/>
              <a:chOff x="0" y="252328"/>
              <a:chExt cx="9143908" cy="4891215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0" y="4257950"/>
                <a:ext cx="2311325" cy="885550"/>
              </a:xfrm>
              <a:custGeom>
                <a:rect b="b" l="l" r="r" t="t"/>
                <a:pathLst>
                  <a:path extrusionOk="0" h="35422" w="92453">
                    <a:moveTo>
                      <a:pt x="92452" y="35267"/>
                    </a:moveTo>
                    <a:cubicBezTo>
                      <a:pt x="92452" y="35267"/>
                      <a:pt x="73069" y="1"/>
                      <a:pt x="0" y="1787"/>
                    </a:cubicBezTo>
                    <a:lnTo>
                      <a:pt x="0" y="35208"/>
                    </a:lnTo>
                    <a:cubicBezTo>
                      <a:pt x="0" y="35327"/>
                      <a:pt x="84" y="35422"/>
                      <a:pt x="203" y="35422"/>
                    </a:cubicBezTo>
                    <a:lnTo>
                      <a:pt x="92238" y="35422"/>
                    </a:lnTo>
                    <a:cubicBezTo>
                      <a:pt x="92357" y="35422"/>
                      <a:pt x="92452" y="35327"/>
                      <a:pt x="92452" y="35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7" name="Google Shape;167;p16"/>
              <p:cNvGrpSpPr/>
              <p:nvPr/>
            </p:nvGrpSpPr>
            <p:grpSpPr>
              <a:xfrm>
                <a:off x="7323639" y="252328"/>
                <a:ext cx="1380624" cy="965482"/>
                <a:chOff x="5537575" y="2349975"/>
                <a:chExt cx="1029625" cy="720025"/>
              </a:xfrm>
            </p:grpSpPr>
            <p:sp>
              <p:nvSpPr>
                <p:cNvPr id="168" name="Google Shape;168;p16"/>
                <p:cNvSpPr/>
                <p:nvPr/>
              </p:nvSpPr>
              <p:spPr>
                <a:xfrm>
                  <a:off x="6307925" y="2504475"/>
                  <a:ext cx="259275" cy="84325"/>
                </a:xfrm>
                <a:custGeom>
                  <a:rect b="b" l="l" r="r" t="t"/>
                  <a:pathLst>
                    <a:path extrusionOk="0" h="3373" w="10371">
                      <a:moveTo>
                        <a:pt x="954" y="0"/>
                      </a:moveTo>
                      <a:cubicBezTo>
                        <a:pt x="634" y="0"/>
                        <a:pt x="313" y="36"/>
                        <a:pt x="0" y="113"/>
                      </a:cubicBezTo>
                      <a:cubicBezTo>
                        <a:pt x="143" y="100"/>
                        <a:pt x="285" y="94"/>
                        <a:pt x="427" y="94"/>
                      </a:cubicBezTo>
                      <a:cubicBezTo>
                        <a:pt x="1345" y="94"/>
                        <a:pt x="2253" y="358"/>
                        <a:pt x="3036" y="863"/>
                      </a:cubicBezTo>
                      <a:cubicBezTo>
                        <a:pt x="3929" y="1411"/>
                        <a:pt x="4620" y="2244"/>
                        <a:pt x="4977" y="3244"/>
                      </a:cubicBezTo>
                      <a:cubicBezTo>
                        <a:pt x="4989" y="3280"/>
                        <a:pt x="5013" y="3316"/>
                        <a:pt x="5049" y="3339"/>
                      </a:cubicBezTo>
                      <a:cubicBezTo>
                        <a:pt x="5080" y="3362"/>
                        <a:pt x="5117" y="3372"/>
                        <a:pt x="5153" y="3372"/>
                      </a:cubicBezTo>
                      <a:cubicBezTo>
                        <a:pt x="5213" y="3372"/>
                        <a:pt x="5273" y="3344"/>
                        <a:pt x="5310" y="3292"/>
                      </a:cubicBezTo>
                      <a:cubicBezTo>
                        <a:pt x="5906" y="2423"/>
                        <a:pt x="6632" y="1601"/>
                        <a:pt x="7596" y="1232"/>
                      </a:cubicBezTo>
                      <a:cubicBezTo>
                        <a:pt x="7881" y="1121"/>
                        <a:pt x="8182" y="1066"/>
                        <a:pt x="8483" y="1066"/>
                      </a:cubicBezTo>
                      <a:cubicBezTo>
                        <a:pt x="8698" y="1066"/>
                        <a:pt x="8912" y="1094"/>
                        <a:pt x="9120" y="1149"/>
                      </a:cubicBezTo>
                      <a:cubicBezTo>
                        <a:pt x="9644" y="1256"/>
                        <a:pt x="10097" y="1577"/>
                        <a:pt x="10371" y="2042"/>
                      </a:cubicBezTo>
                      <a:cubicBezTo>
                        <a:pt x="10180" y="1530"/>
                        <a:pt x="9692" y="1149"/>
                        <a:pt x="9168" y="970"/>
                      </a:cubicBezTo>
                      <a:cubicBezTo>
                        <a:pt x="8886" y="876"/>
                        <a:pt x="8591" y="828"/>
                        <a:pt x="8295" y="828"/>
                      </a:cubicBezTo>
                      <a:cubicBezTo>
                        <a:pt x="8029" y="828"/>
                        <a:pt x="7761" y="867"/>
                        <a:pt x="7501" y="946"/>
                      </a:cubicBezTo>
                      <a:cubicBezTo>
                        <a:pt x="6965" y="1125"/>
                        <a:pt x="6477" y="1423"/>
                        <a:pt x="6061" y="1804"/>
                      </a:cubicBezTo>
                      <a:cubicBezTo>
                        <a:pt x="5750" y="2104"/>
                        <a:pt x="5462" y="2435"/>
                        <a:pt x="5203" y="2783"/>
                      </a:cubicBezTo>
                      <a:lnTo>
                        <a:pt x="5203" y="2783"/>
                      </a:lnTo>
                      <a:cubicBezTo>
                        <a:pt x="4791" y="1859"/>
                        <a:pt x="4087" y="1093"/>
                        <a:pt x="3191" y="613"/>
                      </a:cubicBezTo>
                      <a:cubicBezTo>
                        <a:pt x="2715" y="339"/>
                        <a:pt x="2179" y="149"/>
                        <a:pt x="1631" y="53"/>
                      </a:cubicBezTo>
                      <a:cubicBezTo>
                        <a:pt x="1409" y="19"/>
                        <a:pt x="1182" y="0"/>
                        <a:pt x="9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16"/>
                <p:cNvSpPr/>
                <p:nvPr/>
              </p:nvSpPr>
              <p:spPr>
                <a:xfrm>
                  <a:off x="6188250" y="2349975"/>
                  <a:ext cx="184275" cy="61725"/>
                </a:xfrm>
                <a:custGeom>
                  <a:rect b="b" l="l" r="r" t="t"/>
                  <a:pathLst>
                    <a:path extrusionOk="0" h="2469" w="7371">
                      <a:moveTo>
                        <a:pt x="745" y="1"/>
                      </a:moveTo>
                      <a:cubicBezTo>
                        <a:pt x="497" y="1"/>
                        <a:pt x="247" y="30"/>
                        <a:pt x="1" y="90"/>
                      </a:cubicBezTo>
                      <a:cubicBezTo>
                        <a:pt x="58" y="87"/>
                        <a:pt x="116" y="86"/>
                        <a:pt x="173" y="86"/>
                      </a:cubicBezTo>
                      <a:cubicBezTo>
                        <a:pt x="875" y="86"/>
                        <a:pt x="1561" y="288"/>
                        <a:pt x="2156" y="673"/>
                      </a:cubicBezTo>
                      <a:cubicBezTo>
                        <a:pt x="2775" y="1054"/>
                        <a:pt x="3239" y="1649"/>
                        <a:pt x="3489" y="2340"/>
                      </a:cubicBezTo>
                      <a:cubicBezTo>
                        <a:pt x="3501" y="2376"/>
                        <a:pt x="3525" y="2411"/>
                        <a:pt x="3561" y="2435"/>
                      </a:cubicBezTo>
                      <a:cubicBezTo>
                        <a:pt x="3597" y="2458"/>
                        <a:pt x="3636" y="2468"/>
                        <a:pt x="3674" y="2468"/>
                      </a:cubicBezTo>
                      <a:cubicBezTo>
                        <a:pt x="3738" y="2468"/>
                        <a:pt x="3798" y="2439"/>
                        <a:pt x="3835" y="2388"/>
                      </a:cubicBezTo>
                      <a:cubicBezTo>
                        <a:pt x="4251" y="1768"/>
                        <a:pt x="4752" y="1197"/>
                        <a:pt x="5430" y="935"/>
                      </a:cubicBezTo>
                      <a:cubicBezTo>
                        <a:pt x="5634" y="855"/>
                        <a:pt x="5851" y="815"/>
                        <a:pt x="6068" y="815"/>
                      </a:cubicBezTo>
                      <a:cubicBezTo>
                        <a:pt x="6206" y="815"/>
                        <a:pt x="6344" y="831"/>
                        <a:pt x="6478" y="864"/>
                      </a:cubicBezTo>
                      <a:cubicBezTo>
                        <a:pt x="6847" y="923"/>
                        <a:pt x="7169" y="1149"/>
                        <a:pt x="7371" y="1471"/>
                      </a:cubicBezTo>
                      <a:cubicBezTo>
                        <a:pt x="7216" y="1090"/>
                        <a:pt x="6907" y="804"/>
                        <a:pt x="6526" y="673"/>
                      </a:cubicBezTo>
                      <a:cubicBezTo>
                        <a:pt x="6315" y="603"/>
                        <a:pt x="6098" y="567"/>
                        <a:pt x="5881" y="567"/>
                      </a:cubicBezTo>
                      <a:cubicBezTo>
                        <a:pt x="5693" y="567"/>
                        <a:pt x="5505" y="594"/>
                        <a:pt x="5323" y="649"/>
                      </a:cubicBezTo>
                      <a:cubicBezTo>
                        <a:pt x="4930" y="768"/>
                        <a:pt x="4573" y="983"/>
                        <a:pt x="4275" y="1256"/>
                      </a:cubicBezTo>
                      <a:cubicBezTo>
                        <a:pt x="4073" y="1451"/>
                        <a:pt x="3882" y="1663"/>
                        <a:pt x="3712" y="1884"/>
                      </a:cubicBezTo>
                      <a:lnTo>
                        <a:pt x="3712" y="1884"/>
                      </a:lnTo>
                      <a:cubicBezTo>
                        <a:pt x="3412" y="1256"/>
                        <a:pt x="2921" y="737"/>
                        <a:pt x="2299" y="411"/>
                      </a:cubicBezTo>
                      <a:cubicBezTo>
                        <a:pt x="1825" y="141"/>
                        <a:pt x="1289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6"/>
                <p:cNvSpPr/>
                <p:nvPr/>
              </p:nvSpPr>
              <p:spPr>
                <a:xfrm>
                  <a:off x="6051350" y="2681125"/>
                  <a:ext cx="252125" cy="106650"/>
                </a:xfrm>
                <a:custGeom>
                  <a:rect b="b" l="l" r="r" t="t"/>
                  <a:pathLst>
                    <a:path extrusionOk="0" h="4266" w="10085">
                      <a:moveTo>
                        <a:pt x="0" y="0"/>
                      </a:moveTo>
                      <a:cubicBezTo>
                        <a:pt x="1107" y="214"/>
                        <a:pt x="2143" y="714"/>
                        <a:pt x="3000" y="1465"/>
                      </a:cubicBezTo>
                      <a:cubicBezTo>
                        <a:pt x="3846" y="2167"/>
                        <a:pt x="4489" y="3096"/>
                        <a:pt x="4870" y="4143"/>
                      </a:cubicBezTo>
                      <a:cubicBezTo>
                        <a:pt x="4892" y="4219"/>
                        <a:pt x="4967" y="4266"/>
                        <a:pt x="5047" y="4266"/>
                      </a:cubicBezTo>
                      <a:cubicBezTo>
                        <a:pt x="5093" y="4266"/>
                        <a:pt x="5140" y="4250"/>
                        <a:pt x="5179" y="4215"/>
                      </a:cubicBezTo>
                      <a:cubicBezTo>
                        <a:pt x="5870" y="3560"/>
                        <a:pt x="6560" y="2905"/>
                        <a:pt x="7382" y="2465"/>
                      </a:cubicBezTo>
                      <a:cubicBezTo>
                        <a:pt x="7787" y="2238"/>
                        <a:pt x="8227" y="2084"/>
                        <a:pt x="8692" y="2000"/>
                      </a:cubicBezTo>
                      <a:cubicBezTo>
                        <a:pt x="8857" y="1971"/>
                        <a:pt x="9024" y="1956"/>
                        <a:pt x="9191" y="1956"/>
                      </a:cubicBezTo>
                      <a:cubicBezTo>
                        <a:pt x="9492" y="1956"/>
                        <a:pt x="9793" y="2004"/>
                        <a:pt x="10085" y="2096"/>
                      </a:cubicBezTo>
                      <a:cubicBezTo>
                        <a:pt x="9719" y="1917"/>
                        <a:pt x="9320" y="1822"/>
                        <a:pt x="8915" y="1822"/>
                      </a:cubicBezTo>
                      <a:cubicBezTo>
                        <a:pt x="8833" y="1822"/>
                        <a:pt x="8750" y="1826"/>
                        <a:pt x="8668" y="1834"/>
                      </a:cubicBezTo>
                      <a:cubicBezTo>
                        <a:pt x="8180" y="1869"/>
                        <a:pt x="7703" y="2000"/>
                        <a:pt x="7251" y="2215"/>
                      </a:cubicBezTo>
                      <a:cubicBezTo>
                        <a:pt x="6446" y="2580"/>
                        <a:pt x="5767" y="3157"/>
                        <a:pt x="5126" y="3739"/>
                      </a:cubicBezTo>
                      <a:lnTo>
                        <a:pt x="5126" y="3739"/>
                      </a:lnTo>
                      <a:cubicBezTo>
                        <a:pt x="4728" y="2734"/>
                        <a:pt x="4066" y="1858"/>
                        <a:pt x="3203" y="1203"/>
                      </a:cubicBezTo>
                      <a:cubicBezTo>
                        <a:pt x="2739" y="845"/>
                        <a:pt x="2227" y="560"/>
                        <a:pt x="1679" y="345"/>
                      </a:cubicBezTo>
                      <a:cubicBezTo>
                        <a:pt x="1143" y="143"/>
                        <a:pt x="583" y="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6"/>
                <p:cNvSpPr/>
                <p:nvPr/>
              </p:nvSpPr>
              <p:spPr>
                <a:xfrm>
                  <a:off x="5537575" y="2954500"/>
                  <a:ext cx="361675" cy="115500"/>
                </a:xfrm>
                <a:custGeom>
                  <a:rect b="b" l="l" r="r" t="t"/>
                  <a:pathLst>
                    <a:path extrusionOk="0" h="4620" w="14467">
                      <a:moveTo>
                        <a:pt x="13626" y="0"/>
                      </a:moveTo>
                      <a:cubicBezTo>
                        <a:pt x="13232" y="0"/>
                        <a:pt x="12837" y="60"/>
                        <a:pt x="12455" y="185"/>
                      </a:cubicBezTo>
                      <a:cubicBezTo>
                        <a:pt x="11788" y="388"/>
                        <a:pt x="11169" y="709"/>
                        <a:pt x="10621" y="1138"/>
                      </a:cubicBezTo>
                      <a:cubicBezTo>
                        <a:pt x="9630" y="1903"/>
                        <a:pt x="8872" y="2903"/>
                        <a:pt x="8172" y="3907"/>
                      </a:cubicBezTo>
                      <a:lnTo>
                        <a:pt x="8172" y="3907"/>
                      </a:lnTo>
                      <a:cubicBezTo>
                        <a:pt x="7315" y="2644"/>
                        <a:pt x="6134" y="1644"/>
                        <a:pt x="4751" y="1007"/>
                      </a:cubicBezTo>
                      <a:cubicBezTo>
                        <a:pt x="4001" y="662"/>
                        <a:pt x="3216" y="424"/>
                        <a:pt x="2418" y="305"/>
                      </a:cubicBezTo>
                      <a:cubicBezTo>
                        <a:pt x="2031" y="248"/>
                        <a:pt x="1645" y="218"/>
                        <a:pt x="1260" y="218"/>
                      </a:cubicBezTo>
                      <a:cubicBezTo>
                        <a:pt x="838" y="218"/>
                        <a:pt x="418" y="254"/>
                        <a:pt x="1" y="328"/>
                      </a:cubicBezTo>
                      <a:cubicBezTo>
                        <a:pt x="121" y="323"/>
                        <a:pt x="242" y="320"/>
                        <a:pt x="362" y="320"/>
                      </a:cubicBezTo>
                      <a:cubicBezTo>
                        <a:pt x="1036" y="320"/>
                        <a:pt x="1701" y="405"/>
                        <a:pt x="2358" y="566"/>
                      </a:cubicBezTo>
                      <a:cubicBezTo>
                        <a:pt x="3132" y="745"/>
                        <a:pt x="3870" y="1019"/>
                        <a:pt x="4561" y="1388"/>
                      </a:cubicBezTo>
                      <a:cubicBezTo>
                        <a:pt x="5942" y="2102"/>
                        <a:pt x="7121" y="3174"/>
                        <a:pt x="7954" y="4496"/>
                      </a:cubicBezTo>
                      <a:cubicBezTo>
                        <a:pt x="7966" y="4531"/>
                        <a:pt x="7990" y="4555"/>
                        <a:pt x="8026" y="4579"/>
                      </a:cubicBezTo>
                      <a:cubicBezTo>
                        <a:pt x="8066" y="4606"/>
                        <a:pt x="8114" y="4619"/>
                        <a:pt x="8163" y="4619"/>
                      </a:cubicBezTo>
                      <a:cubicBezTo>
                        <a:pt x="8244" y="4619"/>
                        <a:pt x="8326" y="4582"/>
                        <a:pt x="8371" y="4507"/>
                      </a:cubicBezTo>
                      <a:cubicBezTo>
                        <a:pt x="9133" y="3400"/>
                        <a:pt x="9871" y="2293"/>
                        <a:pt x="10859" y="1436"/>
                      </a:cubicBezTo>
                      <a:cubicBezTo>
                        <a:pt x="11359" y="995"/>
                        <a:pt x="11919" y="650"/>
                        <a:pt x="12526" y="400"/>
                      </a:cubicBezTo>
                      <a:cubicBezTo>
                        <a:pt x="13050" y="188"/>
                        <a:pt x="13607" y="79"/>
                        <a:pt x="14162" y="79"/>
                      </a:cubicBezTo>
                      <a:cubicBezTo>
                        <a:pt x="14264" y="79"/>
                        <a:pt x="14366" y="83"/>
                        <a:pt x="14467" y="90"/>
                      </a:cubicBezTo>
                      <a:cubicBezTo>
                        <a:pt x="14189" y="31"/>
                        <a:pt x="13908" y="0"/>
                        <a:pt x="136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2" name="Google Shape;172;p16"/>
              <p:cNvSpPr/>
              <p:nvPr/>
            </p:nvSpPr>
            <p:spPr>
              <a:xfrm>
                <a:off x="4600150" y="3781425"/>
                <a:ext cx="4543758" cy="1362118"/>
              </a:xfrm>
              <a:custGeom>
                <a:rect b="b" l="l" r="r" t="t"/>
                <a:pathLst>
                  <a:path extrusionOk="0" h="40482" w="121564">
                    <a:moveTo>
                      <a:pt x="31374" y="20087"/>
                    </a:moveTo>
                    <a:cubicBezTo>
                      <a:pt x="56948" y="21408"/>
                      <a:pt x="70664" y="1"/>
                      <a:pt x="121564" y="6692"/>
                    </a:cubicBezTo>
                    <a:lnTo>
                      <a:pt x="121564" y="40268"/>
                    </a:lnTo>
                    <a:cubicBezTo>
                      <a:pt x="121552" y="40387"/>
                      <a:pt x="121468" y="40482"/>
                      <a:pt x="121349" y="40482"/>
                    </a:cubicBezTo>
                    <a:lnTo>
                      <a:pt x="120" y="40482"/>
                    </a:lnTo>
                    <a:cubicBezTo>
                      <a:pt x="1" y="40482"/>
                      <a:pt x="120" y="40387"/>
                      <a:pt x="120" y="40268"/>
                    </a:cubicBezTo>
                    <a:cubicBezTo>
                      <a:pt x="120" y="40268"/>
                      <a:pt x="5478" y="18753"/>
                      <a:pt x="31374" y="200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3" name="Google Shape;173;p16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7"/>
          <p:cNvGrpSpPr/>
          <p:nvPr/>
        </p:nvGrpSpPr>
        <p:grpSpPr>
          <a:xfrm>
            <a:off x="-70" y="-1439749"/>
            <a:ext cx="9807180" cy="6583293"/>
            <a:chOff x="-70" y="-1439749"/>
            <a:chExt cx="9807180" cy="6583293"/>
          </a:xfrm>
        </p:grpSpPr>
        <p:sp>
          <p:nvSpPr>
            <p:cNvPr id="176" name="Google Shape;176;p17"/>
            <p:cNvSpPr/>
            <p:nvPr/>
          </p:nvSpPr>
          <p:spPr>
            <a:xfrm flipH="1">
              <a:off x="6832582" y="4257950"/>
              <a:ext cx="2311325" cy="885550"/>
            </a:xfrm>
            <a:custGeom>
              <a:rect b="b" l="l" r="r" t="t"/>
              <a:pathLst>
                <a:path extrusionOk="0" h="35422" w="92453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 flipH="1">
              <a:off x="-70" y="3781425"/>
              <a:ext cx="3050345" cy="1362118"/>
            </a:xfrm>
            <a:custGeom>
              <a:rect b="b" l="l" r="r" t="t"/>
              <a:pathLst>
                <a:path extrusionOk="0" h="40482" w="121564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536949" y="-14397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" name="Google Shape;179;p17"/>
            <p:cNvGrpSpPr/>
            <p:nvPr/>
          </p:nvGrpSpPr>
          <p:grpSpPr>
            <a:xfrm flipH="1">
              <a:off x="7393894" y="300203"/>
              <a:ext cx="1380624" cy="965482"/>
              <a:chOff x="5537575" y="2349975"/>
              <a:chExt cx="1029625" cy="720025"/>
            </a:xfrm>
          </p:grpSpPr>
          <p:sp>
            <p:nvSpPr>
              <p:cNvPr id="180" name="Google Shape;180;p17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rect b="b" l="l" r="r" t="t"/>
                <a:pathLst>
                  <a:path extrusionOk="0" h="3373" w="10371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rect b="b" l="l" r="r" t="t"/>
                <a:pathLst>
                  <a:path extrusionOk="0" h="4266" w="10085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5537575" y="2954500"/>
                <a:ext cx="361675" cy="115500"/>
              </a:xfrm>
              <a:custGeom>
                <a:rect b="b" l="l" r="r" t="t"/>
                <a:pathLst>
                  <a:path extrusionOk="0" h="4620" w="14467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4" name="Google Shape;184;p17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8"/>
          <p:cNvGrpSpPr/>
          <p:nvPr/>
        </p:nvGrpSpPr>
        <p:grpSpPr>
          <a:xfrm>
            <a:off x="0" y="3225500"/>
            <a:ext cx="9627400" cy="1927561"/>
            <a:chOff x="0" y="3225500"/>
            <a:chExt cx="9627400" cy="1927561"/>
          </a:xfrm>
        </p:grpSpPr>
        <p:sp>
          <p:nvSpPr>
            <p:cNvPr id="187" name="Google Shape;187;p18"/>
            <p:cNvSpPr/>
            <p:nvPr/>
          </p:nvSpPr>
          <p:spPr>
            <a:xfrm flipH="1">
              <a:off x="3088499" y="3524322"/>
              <a:ext cx="6538901" cy="1628739"/>
            </a:xfrm>
            <a:custGeom>
              <a:rect b="b" l="l" r="r" t="t"/>
              <a:pathLst>
                <a:path extrusionOk="0" h="33636" w="102716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0" y="3225500"/>
              <a:ext cx="2141443" cy="1918013"/>
            </a:xfrm>
            <a:custGeom>
              <a:rect b="b" l="l" r="r" t="t"/>
              <a:pathLst>
                <a:path extrusionOk="0" h="35422" w="92453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18"/>
          <p:cNvSpPr txBox="1"/>
          <p:nvPr>
            <p:ph hasCustomPrompt="1" type="title"/>
          </p:nvPr>
        </p:nvSpPr>
        <p:spPr>
          <a:xfrm>
            <a:off x="4693800" y="766725"/>
            <a:ext cx="3890400" cy="1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8"/>
          <p:cNvSpPr txBox="1"/>
          <p:nvPr>
            <p:ph idx="1" type="subTitle"/>
          </p:nvPr>
        </p:nvSpPr>
        <p:spPr>
          <a:xfrm>
            <a:off x="5078355" y="1589553"/>
            <a:ext cx="31212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hasCustomPrompt="1" idx="2" type="title"/>
          </p:nvPr>
        </p:nvSpPr>
        <p:spPr>
          <a:xfrm>
            <a:off x="697950" y="1447275"/>
            <a:ext cx="4158900" cy="1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8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8"/>
          <p:cNvSpPr txBox="1"/>
          <p:nvPr>
            <p:ph idx="3" type="subTitle"/>
          </p:nvPr>
        </p:nvSpPr>
        <p:spPr>
          <a:xfrm>
            <a:off x="988550" y="2442968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hasCustomPrompt="1" idx="4" type="title"/>
          </p:nvPr>
        </p:nvSpPr>
        <p:spPr>
          <a:xfrm>
            <a:off x="4693800" y="2211675"/>
            <a:ext cx="3890400" cy="10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8"/>
          <p:cNvSpPr txBox="1"/>
          <p:nvPr>
            <p:ph idx="5" type="subTitle"/>
          </p:nvPr>
        </p:nvSpPr>
        <p:spPr>
          <a:xfrm>
            <a:off x="5078355" y="3031053"/>
            <a:ext cx="31212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9"/>
          <p:cNvGrpSpPr/>
          <p:nvPr/>
        </p:nvGrpSpPr>
        <p:grpSpPr>
          <a:xfrm>
            <a:off x="-2648551" y="-1036249"/>
            <a:ext cx="11792460" cy="6179793"/>
            <a:chOff x="-2648551" y="-1036249"/>
            <a:chExt cx="11792460" cy="6179793"/>
          </a:xfrm>
        </p:grpSpPr>
        <p:sp>
          <p:nvSpPr>
            <p:cNvPr id="197" name="Google Shape;197;p19"/>
            <p:cNvSpPr/>
            <p:nvPr/>
          </p:nvSpPr>
          <p:spPr>
            <a:xfrm>
              <a:off x="-2648551" y="-10362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0" y="4257950"/>
              <a:ext cx="2311325" cy="885550"/>
            </a:xfrm>
            <a:custGeom>
              <a:rect b="b" l="l" r="r" t="t"/>
              <a:pathLst>
                <a:path extrusionOk="0" h="35422" w="92453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19"/>
            <p:cNvGrpSpPr/>
            <p:nvPr/>
          </p:nvGrpSpPr>
          <p:grpSpPr>
            <a:xfrm>
              <a:off x="6838161" y="502509"/>
              <a:ext cx="1778978" cy="786595"/>
              <a:chOff x="5577063" y="2349975"/>
              <a:chExt cx="990137" cy="437800"/>
            </a:xfrm>
          </p:grpSpPr>
          <p:sp>
            <p:nvSpPr>
              <p:cNvPr id="200" name="Google Shape;200;p19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rect b="b" l="l" r="r" t="t"/>
                <a:pathLst>
                  <a:path extrusionOk="0" h="3373" w="10371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rect b="b" l="l" r="r" t="t"/>
                <a:pathLst>
                  <a:path extrusionOk="0" h="4266" w="10085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5577063" y="2468166"/>
                <a:ext cx="361675" cy="115500"/>
              </a:xfrm>
              <a:custGeom>
                <a:rect b="b" l="l" r="r" t="t"/>
                <a:pathLst>
                  <a:path extrusionOk="0" h="4620" w="14467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19"/>
            <p:cNvSpPr/>
            <p:nvPr/>
          </p:nvSpPr>
          <p:spPr>
            <a:xfrm>
              <a:off x="4600150" y="3781425"/>
              <a:ext cx="4543758" cy="1362118"/>
            </a:xfrm>
            <a:custGeom>
              <a:rect b="b" l="l" r="r" t="t"/>
              <a:pathLst>
                <a:path extrusionOk="0" h="40482" w="121564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9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06" name="Google Shape;206;p19"/>
          <p:cNvSpPr txBox="1"/>
          <p:nvPr>
            <p:ph hasCustomPrompt="1" idx="2" type="title"/>
          </p:nvPr>
        </p:nvSpPr>
        <p:spPr>
          <a:xfrm>
            <a:off x="3955364" y="1678333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70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 txBox="1"/>
          <p:nvPr>
            <p:ph idx="3" type="title"/>
          </p:nvPr>
        </p:nvSpPr>
        <p:spPr>
          <a:xfrm>
            <a:off x="3360616" y="2215050"/>
            <a:ext cx="242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" name="Google Shape;208;p19"/>
          <p:cNvSpPr txBox="1"/>
          <p:nvPr>
            <p:ph idx="4" type="title"/>
          </p:nvPr>
        </p:nvSpPr>
        <p:spPr>
          <a:xfrm>
            <a:off x="3360612" y="2670450"/>
            <a:ext cx="242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hasCustomPrompt="1" idx="5" type="title"/>
          </p:nvPr>
        </p:nvSpPr>
        <p:spPr>
          <a:xfrm>
            <a:off x="1282480" y="1678333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70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9"/>
          <p:cNvSpPr txBox="1"/>
          <p:nvPr>
            <p:ph idx="6" type="title"/>
          </p:nvPr>
        </p:nvSpPr>
        <p:spPr>
          <a:xfrm>
            <a:off x="687896" y="2215050"/>
            <a:ext cx="242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1" name="Google Shape;211;p19"/>
          <p:cNvSpPr txBox="1"/>
          <p:nvPr>
            <p:ph idx="7" type="title"/>
          </p:nvPr>
        </p:nvSpPr>
        <p:spPr>
          <a:xfrm>
            <a:off x="687800" y="2670450"/>
            <a:ext cx="242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hasCustomPrompt="1" idx="8" type="title"/>
          </p:nvPr>
        </p:nvSpPr>
        <p:spPr>
          <a:xfrm>
            <a:off x="6628247" y="1678333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70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9"/>
          <p:cNvSpPr txBox="1"/>
          <p:nvPr>
            <p:ph idx="9" type="title"/>
          </p:nvPr>
        </p:nvSpPr>
        <p:spPr>
          <a:xfrm>
            <a:off x="6033462" y="2215050"/>
            <a:ext cx="242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4" name="Google Shape;214;p19"/>
          <p:cNvSpPr txBox="1"/>
          <p:nvPr>
            <p:ph idx="13" type="title"/>
          </p:nvPr>
        </p:nvSpPr>
        <p:spPr>
          <a:xfrm>
            <a:off x="6033527" y="2670450"/>
            <a:ext cx="242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0"/>
          <p:cNvGrpSpPr/>
          <p:nvPr/>
        </p:nvGrpSpPr>
        <p:grpSpPr>
          <a:xfrm>
            <a:off x="-1425999" y="486339"/>
            <a:ext cx="10569999" cy="4657172"/>
            <a:chOff x="-1425999" y="486339"/>
            <a:chExt cx="10569999" cy="4657172"/>
          </a:xfrm>
        </p:grpSpPr>
        <p:sp>
          <p:nvSpPr>
            <p:cNvPr id="217" name="Google Shape;217;p20"/>
            <p:cNvSpPr/>
            <p:nvPr/>
          </p:nvSpPr>
          <p:spPr>
            <a:xfrm flipH="1">
              <a:off x="0" y="3295325"/>
              <a:ext cx="3039100" cy="1848186"/>
            </a:xfrm>
            <a:custGeom>
              <a:rect b="b" l="l" r="r" t="t"/>
              <a:pathLst>
                <a:path extrusionOk="0" h="55067" w="121564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-1425999" y="486339"/>
              <a:ext cx="2139391" cy="1475170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20"/>
            <p:cNvGrpSpPr/>
            <p:nvPr/>
          </p:nvGrpSpPr>
          <p:grpSpPr>
            <a:xfrm flipH="1">
              <a:off x="485475" y="2171924"/>
              <a:ext cx="1143519" cy="799674"/>
              <a:chOff x="1330800" y="1140849"/>
              <a:chExt cx="1143519" cy="799674"/>
            </a:xfrm>
          </p:grpSpPr>
          <p:sp>
            <p:nvSpPr>
              <p:cNvPr id="220" name="Google Shape;220;p20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rect b="b" l="l" r="r" t="t"/>
                <a:pathLst>
                  <a:path extrusionOk="0" h="3373" w="10371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0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0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rect b="b" l="l" r="r" t="t"/>
                <a:pathLst>
                  <a:path extrusionOk="0" h="4266" w="10085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0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rect b="b" l="l" r="r" t="t"/>
                <a:pathLst>
                  <a:path extrusionOk="0" h="4620" w="14467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" name="Google Shape;224;p20"/>
            <p:cNvSpPr/>
            <p:nvPr/>
          </p:nvSpPr>
          <p:spPr>
            <a:xfrm>
              <a:off x="6104900" y="3766825"/>
              <a:ext cx="3039100" cy="1376675"/>
            </a:xfrm>
            <a:custGeom>
              <a:rect b="b" l="l" r="r" t="t"/>
              <a:pathLst>
                <a:path extrusionOk="0" h="55067" w="121564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0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26" name="Google Shape;226;p20"/>
          <p:cNvSpPr txBox="1"/>
          <p:nvPr>
            <p:ph idx="2" type="title"/>
          </p:nvPr>
        </p:nvSpPr>
        <p:spPr>
          <a:xfrm>
            <a:off x="5817349" y="135087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idx="3" type="title"/>
          </p:nvPr>
        </p:nvSpPr>
        <p:spPr>
          <a:xfrm>
            <a:off x="5817300" y="180627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4" type="title"/>
          </p:nvPr>
        </p:nvSpPr>
        <p:spPr>
          <a:xfrm>
            <a:off x="2534875" y="135087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5" type="title"/>
          </p:nvPr>
        </p:nvSpPr>
        <p:spPr>
          <a:xfrm>
            <a:off x="2534825" y="180627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9pPr>
          </a:lstStyle>
          <a:p/>
        </p:txBody>
      </p:sp>
      <p:sp>
        <p:nvSpPr>
          <p:cNvPr id="230" name="Google Shape;230;p20"/>
          <p:cNvSpPr txBox="1"/>
          <p:nvPr>
            <p:ph idx="6" type="title"/>
          </p:nvPr>
        </p:nvSpPr>
        <p:spPr>
          <a:xfrm>
            <a:off x="5817349" y="292647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7" type="title"/>
          </p:nvPr>
        </p:nvSpPr>
        <p:spPr>
          <a:xfrm>
            <a:off x="5817300" y="338187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9pPr>
          </a:lstStyle>
          <a:p/>
        </p:txBody>
      </p:sp>
      <p:sp>
        <p:nvSpPr>
          <p:cNvPr id="232" name="Google Shape;232;p20"/>
          <p:cNvSpPr txBox="1"/>
          <p:nvPr>
            <p:ph idx="8" type="title"/>
          </p:nvPr>
        </p:nvSpPr>
        <p:spPr>
          <a:xfrm>
            <a:off x="2534875" y="292647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33" name="Google Shape;233;p20"/>
          <p:cNvSpPr txBox="1"/>
          <p:nvPr>
            <p:ph idx="9" type="title"/>
          </p:nvPr>
        </p:nvSpPr>
        <p:spPr>
          <a:xfrm>
            <a:off x="2534825" y="338187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1632300" y="916164"/>
            <a:ext cx="7511743" cy="4227335"/>
            <a:chOff x="1632300" y="916164"/>
            <a:chExt cx="7511743" cy="4227335"/>
          </a:xfrm>
        </p:grpSpPr>
        <p:sp>
          <p:nvSpPr>
            <p:cNvPr id="28" name="Google Shape;28;p3"/>
            <p:cNvSpPr/>
            <p:nvPr/>
          </p:nvSpPr>
          <p:spPr>
            <a:xfrm>
              <a:off x="6677626" y="916164"/>
              <a:ext cx="2139391" cy="1475170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632300" y="2764675"/>
              <a:ext cx="7511743" cy="2378824"/>
            </a:xfrm>
            <a:custGeom>
              <a:rect b="b" l="l" r="r" t="t"/>
              <a:pathLst>
                <a:path extrusionOk="0" h="40482" w="121564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6651259" y="1568769"/>
              <a:ext cx="1893037" cy="962690"/>
              <a:chOff x="6186650" y="997000"/>
              <a:chExt cx="1616875" cy="82225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rect b="b" l="l" r="r" t="t"/>
                <a:pathLst>
                  <a:path extrusionOk="0" h="3387" w="10621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rect b="b" l="l" r="r" t="t"/>
                <a:pathLst>
                  <a:path extrusionOk="0" h="3458" w="10383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rect b="b" l="l" r="r" t="t"/>
                <a:pathLst>
                  <a:path extrusionOk="0" h="6641" w="13979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805375" y="1750550"/>
            <a:ext cx="4553700" cy="13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6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805375" y="2993700"/>
            <a:ext cx="24546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779975" y="694800"/>
            <a:ext cx="1979400" cy="11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sz="1000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1"/>
          <p:cNvGrpSpPr/>
          <p:nvPr/>
        </p:nvGrpSpPr>
        <p:grpSpPr>
          <a:xfrm>
            <a:off x="0" y="-853255"/>
            <a:ext cx="9610216" cy="5989071"/>
            <a:chOff x="0" y="-853255"/>
            <a:chExt cx="9610216" cy="5989071"/>
          </a:xfrm>
        </p:grpSpPr>
        <p:sp>
          <p:nvSpPr>
            <p:cNvPr id="236" name="Google Shape;236;p21"/>
            <p:cNvSpPr/>
            <p:nvPr/>
          </p:nvSpPr>
          <p:spPr>
            <a:xfrm>
              <a:off x="6247854" y="-853255"/>
              <a:ext cx="3362362" cy="2318423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0" y="4066275"/>
              <a:ext cx="3479505" cy="1069541"/>
            </a:xfrm>
            <a:custGeom>
              <a:rect b="b" l="l" r="r" t="t"/>
              <a:pathLst>
                <a:path extrusionOk="0" h="33636" w="102716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" name="Google Shape;238;p21"/>
            <p:cNvGrpSpPr/>
            <p:nvPr/>
          </p:nvGrpSpPr>
          <p:grpSpPr>
            <a:xfrm>
              <a:off x="7323639" y="252328"/>
              <a:ext cx="1380624" cy="965482"/>
              <a:chOff x="5537575" y="2349975"/>
              <a:chExt cx="1029625" cy="720025"/>
            </a:xfrm>
          </p:grpSpPr>
          <p:sp>
            <p:nvSpPr>
              <p:cNvPr id="239" name="Google Shape;239;p21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rect b="b" l="l" r="r" t="t"/>
                <a:pathLst>
                  <a:path extrusionOk="0" h="3373" w="10371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rect b="b" l="l" r="r" t="t"/>
                <a:pathLst>
                  <a:path extrusionOk="0" h="4266" w="10085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5537575" y="2954500"/>
                <a:ext cx="361675" cy="115500"/>
              </a:xfrm>
              <a:custGeom>
                <a:rect b="b" l="l" r="r" t="t"/>
                <a:pathLst>
                  <a:path extrusionOk="0" h="4620" w="14467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" name="Google Shape;243;p21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4" name="Google Shape;244;p21"/>
          <p:cNvSpPr txBox="1"/>
          <p:nvPr>
            <p:ph idx="2" type="title"/>
          </p:nvPr>
        </p:nvSpPr>
        <p:spPr>
          <a:xfrm>
            <a:off x="3349512" y="1439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5" name="Google Shape;245;p21"/>
          <p:cNvSpPr txBox="1"/>
          <p:nvPr>
            <p:ph idx="3" type="title"/>
          </p:nvPr>
        </p:nvSpPr>
        <p:spPr>
          <a:xfrm>
            <a:off x="3349512" y="1895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9pPr>
          </a:lstStyle>
          <a:p/>
        </p:txBody>
      </p:sp>
      <p:sp>
        <p:nvSpPr>
          <p:cNvPr id="246" name="Google Shape;246;p21"/>
          <p:cNvSpPr txBox="1"/>
          <p:nvPr>
            <p:ph idx="4" type="title"/>
          </p:nvPr>
        </p:nvSpPr>
        <p:spPr>
          <a:xfrm>
            <a:off x="727200" y="1439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7" name="Google Shape;247;p21"/>
          <p:cNvSpPr txBox="1"/>
          <p:nvPr>
            <p:ph idx="5" type="title"/>
          </p:nvPr>
        </p:nvSpPr>
        <p:spPr>
          <a:xfrm>
            <a:off x="727200" y="1895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9pPr>
          </a:lstStyle>
          <a:p/>
        </p:txBody>
      </p:sp>
      <p:sp>
        <p:nvSpPr>
          <p:cNvPr id="248" name="Google Shape;248;p21"/>
          <p:cNvSpPr txBox="1"/>
          <p:nvPr>
            <p:ph idx="6" type="title"/>
          </p:nvPr>
        </p:nvSpPr>
        <p:spPr>
          <a:xfrm>
            <a:off x="5971700" y="1439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7" type="title"/>
          </p:nvPr>
        </p:nvSpPr>
        <p:spPr>
          <a:xfrm>
            <a:off x="5971700" y="1895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8" type="title"/>
          </p:nvPr>
        </p:nvSpPr>
        <p:spPr>
          <a:xfrm>
            <a:off x="3349512" y="3091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51" name="Google Shape;251;p21"/>
          <p:cNvSpPr txBox="1"/>
          <p:nvPr>
            <p:ph idx="9" type="title"/>
          </p:nvPr>
        </p:nvSpPr>
        <p:spPr>
          <a:xfrm>
            <a:off x="3349512" y="35469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9pPr>
          </a:lstStyle>
          <a:p/>
        </p:txBody>
      </p:sp>
      <p:sp>
        <p:nvSpPr>
          <p:cNvPr id="252" name="Google Shape;252;p21"/>
          <p:cNvSpPr txBox="1"/>
          <p:nvPr>
            <p:ph idx="13" type="title"/>
          </p:nvPr>
        </p:nvSpPr>
        <p:spPr>
          <a:xfrm>
            <a:off x="727200" y="3091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53" name="Google Shape;253;p21"/>
          <p:cNvSpPr txBox="1"/>
          <p:nvPr>
            <p:ph idx="14" type="title"/>
          </p:nvPr>
        </p:nvSpPr>
        <p:spPr>
          <a:xfrm>
            <a:off x="727200" y="35469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9pPr>
          </a:lstStyle>
          <a:p/>
        </p:txBody>
      </p:sp>
      <p:sp>
        <p:nvSpPr>
          <p:cNvPr id="254" name="Google Shape;254;p21"/>
          <p:cNvSpPr txBox="1"/>
          <p:nvPr>
            <p:ph idx="15" type="title"/>
          </p:nvPr>
        </p:nvSpPr>
        <p:spPr>
          <a:xfrm>
            <a:off x="5971700" y="3091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55" name="Google Shape;255;p21"/>
          <p:cNvSpPr txBox="1"/>
          <p:nvPr>
            <p:ph idx="16" type="title"/>
          </p:nvPr>
        </p:nvSpPr>
        <p:spPr>
          <a:xfrm>
            <a:off x="5971700" y="35469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b="0" sz="1400">
                <a:latin typeface="Inika"/>
                <a:ea typeface="Inika"/>
                <a:cs typeface="Inika"/>
                <a:sym typeface="Ini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2"/>
          <p:cNvGrpSpPr/>
          <p:nvPr/>
        </p:nvGrpSpPr>
        <p:grpSpPr>
          <a:xfrm>
            <a:off x="0" y="885198"/>
            <a:ext cx="9143955" cy="4282809"/>
            <a:chOff x="0" y="885198"/>
            <a:chExt cx="9143955" cy="4282809"/>
          </a:xfrm>
        </p:grpSpPr>
        <p:sp>
          <p:nvSpPr>
            <p:cNvPr id="258" name="Google Shape;258;p22"/>
            <p:cNvSpPr/>
            <p:nvPr/>
          </p:nvSpPr>
          <p:spPr>
            <a:xfrm>
              <a:off x="2711700" y="1688599"/>
              <a:ext cx="6432255" cy="3479408"/>
            </a:xfrm>
            <a:custGeom>
              <a:rect b="b" l="l" r="r" t="t"/>
              <a:pathLst>
                <a:path extrusionOk="0" h="55067" w="121564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0" y="4441525"/>
              <a:ext cx="1883041" cy="701983"/>
            </a:xfrm>
            <a:custGeom>
              <a:rect b="b" l="l" r="r" t="t"/>
              <a:pathLst>
                <a:path extrusionOk="0" h="33636" w="102716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22"/>
            <p:cNvGrpSpPr/>
            <p:nvPr/>
          </p:nvGrpSpPr>
          <p:grpSpPr>
            <a:xfrm flipH="1">
              <a:off x="2832565" y="885198"/>
              <a:ext cx="1624026" cy="1135616"/>
              <a:chOff x="1330800" y="1140849"/>
              <a:chExt cx="1143519" cy="799674"/>
            </a:xfrm>
          </p:grpSpPr>
          <p:sp>
            <p:nvSpPr>
              <p:cNvPr id="261" name="Google Shape;261;p22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rect b="b" l="l" r="r" t="t"/>
                <a:pathLst>
                  <a:path extrusionOk="0" h="3373" w="10371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rect b="b" l="l" r="r" t="t"/>
                <a:pathLst>
                  <a:path extrusionOk="0" h="4266" w="10085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2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rect b="b" l="l" r="r" t="t"/>
                <a:pathLst>
                  <a:path extrusionOk="0" h="4620" w="14467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5" name="Google Shape;265;p22"/>
          <p:cNvSpPr txBox="1"/>
          <p:nvPr>
            <p:ph type="title"/>
          </p:nvPr>
        </p:nvSpPr>
        <p:spPr>
          <a:xfrm>
            <a:off x="810943" y="1641725"/>
            <a:ext cx="245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66" name="Google Shape;266;p22"/>
          <p:cNvSpPr txBox="1"/>
          <p:nvPr>
            <p:ph idx="1" type="subTitle"/>
          </p:nvPr>
        </p:nvSpPr>
        <p:spPr>
          <a:xfrm>
            <a:off x="810950" y="2298500"/>
            <a:ext cx="2497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3"/>
          <p:cNvGrpSpPr/>
          <p:nvPr/>
        </p:nvGrpSpPr>
        <p:grpSpPr>
          <a:xfrm>
            <a:off x="-70" y="-1439749"/>
            <a:ext cx="9807180" cy="6583293"/>
            <a:chOff x="-70" y="-1439749"/>
            <a:chExt cx="9807180" cy="6583293"/>
          </a:xfrm>
        </p:grpSpPr>
        <p:sp>
          <p:nvSpPr>
            <p:cNvPr id="269" name="Google Shape;269;p23"/>
            <p:cNvSpPr/>
            <p:nvPr/>
          </p:nvSpPr>
          <p:spPr>
            <a:xfrm flipH="1">
              <a:off x="6832582" y="4257950"/>
              <a:ext cx="2311325" cy="885550"/>
            </a:xfrm>
            <a:custGeom>
              <a:rect b="b" l="l" r="r" t="t"/>
              <a:pathLst>
                <a:path extrusionOk="0" h="35422" w="92453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 flipH="1">
              <a:off x="-70" y="3781425"/>
              <a:ext cx="3050345" cy="1362118"/>
            </a:xfrm>
            <a:custGeom>
              <a:rect b="b" l="l" r="r" t="t"/>
              <a:pathLst>
                <a:path extrusionOk="0" h="40482" w="121564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6536949" y="-14397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23"/>
            <p:cNvGrpSpPr/>
            <p:nvPr/>
          </p:nvGrpSpPr>
          <p:grpSpPr>
            <a:xfrm flipH="1">
              <a:off x="7393894" y="300203"/>
              <a:ext cx="1380624" cy="965482"/>
              <a:chOff x="5537575" y="2349975"/>
              <a:chExt cx="1029625" cy="720025"/>
            </a:xfrm>
          </p:grpSpPr>
          <p:sp>
            <p:nvSpPr>
              <p:cNvPr id="273" name="Google Shape;273;p23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rect b="b" l="l" r="r" t="t"/>
                <a:pathLst>
                  <a:path extrusionOk="0" h="3373" w="10371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rect b="b" l="l" r="r" t="t"/>
                <a:pathLst>
                  <a:path extrusionOk="0" h="4266" w="10085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>
                <a:off x="5537575" y="2954500"/>
                <a:ext cx="361675" cy="115500"/>
              </a:xfrm>
              <a:custGeom>
                <a:rect b="b" l="l" r="r" t="t"/>
                <a:pathLst>
                  <a:path extrusionOk="0" h="4620" w="14467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7" name="Google Shape;277;p23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78" name="Google Shape;278;p23"/>
          <p:cNvSpPr txBox="1"/>
          <p:nvPr>
            <p:ph idx="1" type="subTitle"/>
          </p:nvPr>
        </p:nvSpPr>
        <p:spPr>
          <a:xfrm>
            <a:off x="722925" y="1765100"/>
            <a:ext cx="3870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■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9" name="Google Shape;279;p23"/>
          <p:cNvSpPr txBox="1"/>
          <p:nvPr>
            <p:ph idx="2" type="title"/>
          </p:nvPr>
        </p:nvSpPr>
        <p:spPr>
          <a:xfrm>
            <a:off x="722925" y="1262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3" type="subTitle"/>
          </p:nvPr>
        </p:nvSpPr>
        <p:spPr>
          <a:xfrm>
            <a:off x="4904525" y="1765100"/>
            <a:ext cx="35262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■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4" type="title"/>
          </p:nvPr>
        </p:nvSpPr>
        <p:spPr>
          <a:xfrm>
            <a:off x="4904525" y="1262775"/>
            <a:ext cx="2213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5" type="subTitle"/>
          </p:nvPr>
        </p:nvSpPr>
        <p:spPr>
          <a:xfrm>
            <a:off x="4904525" y="2980525"/>
            <a:ext cx="3526200" cy="1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■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3" name="Google Shape;283;p23"/>
          <p:cNvSpPr txBox="1"/>
          <p:nvPr>
            <p:ph idx="6" type="title"/>
          </p:nvPr>
        </p:nvSpPr>
        <p:spPr>
          <a:xfrm>
            <a:off x="4904525" y="2478200"/>
            <a:ext cx="2213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4"/>
          <p:cNvGrpSpPr/>
          <p:nvPr/>
        </p:nvGrpSpPr>
        <p:grpSpPr>
          <a:xfrm>
            <a:off x="-983175" y="243364"/>
            <a:ext cx="10127336" cy="4900050"/>
            <a:chOff x="-983175" y="243364"/>
            <a:chExt cx="10127336" cy="4900050"/>
          </a:xfrm>
        </p:grpSpPr>
        <p:sp>
          <p:nvSpPr>
            <p:cNvPr id="286" name="Google Shape;286;p24"/>
            <p:cNvSpPr/>
            <p:nvPr/>
          </p:nvSpPr>
          <p:spPr>
            <a:xfrm>
              <a:off x="-983175" y="3229651"/>
              <a:ext cx="1772786" cy="1913762"/>
            </a:xfrm>
            <a:custGeom>
              <a:rect b="b" l="l" r="r" t="t"/>
              <a:pathLst>
                <a:path extrusionOk="0" h="35422" w="92453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3327323" y="2823675"/>
              <a:ext cx="5816837" cy="2316393"/>
            </a:xfrm>
            <a:custGeom>
              <a:rect b="b" l="l" r="r" t="t"/>
              <a:pathLst>
                <a:path extrusionOk="0" h="55067" w="121564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917076" y="243364"/>
              <a:ext cx="2139391" cy="1475170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" name="Google Shape;289;p24"/>
            <p:cNvGrpSpPr/>
            <p:nvPr/>
          </p:nvGrpSpPr>
          <p:grpSpPr>
            <a:xfrm>
              <a:off x="6966809" y="444869"/>
              <a:ext cx="1893037" cy="962690"/>
              <a:chOff x="6186650" y="997000"/>
              <a:chExt cx="1616875" cy="822250"/>
            </a:xfrm>
          </p:grpSpPr>
          <p:sp>
            <p:nvSpPr>
              <p:cNvPr id="290" name="Google Shape;290;p24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rect b="b" l="l" r="r" t="t"/>
                <a:pathLst>
                  <a:path extrusionOk="0" h="3387" w="10621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rect b="b" l="l" r="r" t="t"/>
                <a:pathLst>
                  <a:path extrusionOk="0" h="3458" w="10383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rect b="b" l="l" r="r" t="t"/>
                <a:pathLst>
                  <a:path extrusionOk="0" h="6641" w="13979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4"/>
            <p:cNvGrpSpPr/>
            <p:nvPr/>
          </p:nvGrpSpPr>
          <p:grpSpPr>
            <a:xfrm>
              <a:off x="5205725" y="869536"/>
              <a:ext cx="1143519" cy="799674"/>
              <a:chOff x="1330800" y="1140849"/>
              <a:chExt cx="1143519" cy="799674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rect b="b" l="l" r="r" t="t"/>
                <a:pathLst>
                  <a:path extrusionOk="0" h="3373" w="10371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rect b="b" l="l" r="r" t="t"/>
                <a:pathLst>
                  <a:path extrusionOk="0" h="4266" w="10085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rect b="b" l="l" r="r" t="t"/>
                <a:pathLst>
                  <a:path extrusionOk="0" h="4620" w="14467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9" name="Google Shape;299;p24"/>
          <p:cNvSpPr txBox="1"/>
          <p:nvPr>
            <p:ph type="ctrTitle"/>
          </p:nvPr>
        </p:nvSpPr>
        <p:spPr>
          <a:xfrm>
            <a:off x="713400" y="370467"/>
            <a:ext cx="4568100" cy="11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0" name="Google Shape;300;p24"/>
          <p:cNvSpPr txBox="1"/>
          <p:nvPr>
            <p:ph idx="1" type="subTitle"/>
          </p:nvPr>
        </p:nvSpPr>
        <p:spPr>
          <a:xfrm>
            <a:off x="713400" y="1490146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1" name="Google Shape;301;p24"/>
          <p:cNvSpPr txBox="1"/>
          <p:nvPr/>
        </p:nvSpPr>
        <p:spPr>
          <a:xfrm>
            <a:off x="711750" y="3471966"/>
            <a:ext cx="3632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CREDITS: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Bitter"/>
                <a:ea typeface="Bitter"/>
                <a:cs typeface="Bitter"/>
                <a:sym typeface="Bit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Bitter"/>
                <a:ea typeface="Bitter"/>
                <a:cs typeface="Bitter"/>
                <a:sym typeface="Bit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Bitter"/>
                <a:ea typeface="Bitter"/>
                <a:cs typeface="Bitter"/>
                <a:sym typeface="Bit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02" name="Google Shape;302;p24"/>
          <p:cNvSpPr txBox="1"/>
          <p:nvPr>
            <p:ph idx="2" type="subTitle"/>
          </p:nvPr>
        </p:nvSpPr>
        <p:spPr>
          <a:xfrm>
            <a:off x="713400" y="2075163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5"/>
          <p:cNvGrpSpPr/>
          <p:nvPr/>
        </p:nvGrpSpPr>
        <p:grpSpPr>
          <a:xfrm>
            <a:off x="-2648551" y="-1036249"/>
            <a:ext cx="11792460" cy="6179793"/>
            <a:chOff x="-2648551" y="-1036249"/>
            <a:chExt cx="11792460" cy="6179793"/>
          </a:xfrm>
        </p:grpSpPr>
        <p:sp>
          <p:nvSpPr>
            <p:cNvPr id="305" name="Google Shape;305;p25"/>
            <p:cNvSpPr/>
            <p:nvPr/>
          </p:nvSpPr>
          <p:spPr>
            <a:xfrm>
              <a:off x="-2648551" y="-10362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" name="Google Shape;306;p25"/>
            <p:cNvGrpSpPr/>
            <p:nvPr/>
          </p:nvGrpSpPr>
          <p:grpSpPr>
            <a:xfrm>
              <a:off x="0" y="252328"/>
              <a:ext cx="9143908" cy="4891215"/>
              <a:chOff x="0" y="252328"/>
              <a:chExt cx="9143908" cy="4891215"/>
            </a:xfrm>
          </p:grpSpPr>
          <p:sp>
            <p:nvSpPr>
              <p:cNvPr id="307" name="Google Shape;307;p25"/>
              <p:cNvSpPr/>
              <p:nvPr/>
            </p:nvSpPr>
            <p:spPr>
              <a:xfrm>
                <a:off x="0" y="4257950"/>
                <a:ext cx="2311325" cy="885550"/>
              </a:xfrm>
              <a:custGeom>
                <a:rect b="b" l="l" r="r" t="t"/>
                <a:pathLst>
                  <a:path extrusionOk="0" h="35422" w="92453">
                    <a:moveTo>
                      <a:pt x="92452" y="35267"/>
                    </a:moveTo>
                    <a:cubicBezTo>
                      <a:pt x="92452" y="35267"/>
                      <a:pt x="73069" y="1"/>
                      <a:pt x="0" y="1787"/>
                    </a:cubicBezTo>
                    <a:lnTo>
                      <a:pt x="0" y="35208"/>
                    </a:lnTo>
                    <a:cubicBezTo>
                      <a:pt x="0" y="35327"/>
                      <a:pt x="84" y="35422"/>
                      <a:pt x="203" y="35422"/>
                    </a:cubicBezTo>
                    <a:lnTo>
                      <a:pt x="92238" y="35422"/>
                    </a:lnTo>
                    <a:cubicBezTo>
                      <a:pt x="92357" y="35422"/>
                      <a:pt x="92452" y="35327"/>
                      <a:pt x="92452" y="35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8" name="Google Shape;308;p25"/>
              <p:cNvGrpSpPr/>
              <p:nvPr/>
            </p:nvGrpSpPr>
            <p:grpSpPr>
              <a:xfrm>
                <a:off x="7323639" y="252328"/>
                <a:ext cx="1380624" cy="965482"/>
                <a:chOff x="5537575" y="2349975"/>
                <a:chExt cx="1029625" cy="720025"/>
              </a:xfrm>
            </p:grpSpPr>
            <p:sp>
              <p:nvSpPr>
                <p:cNvPr id="309" name="Google Shape;309;p25"/>
                <p:cNvSpPr/>
                <p:nvPr/>
              </p:nvSpPr>
              <p:spPr>
                <a:xfrm>
                  <a:off x="6307925" y="2504475"/>
                  <a:ext cx="259275" cy="84325"/>
                </a:xfrm>
                <a:custGeom>
                  <a:rect b="b" l="l" r="r" t="t"/>
                  <a:pathLst>
                    <a:path extrusionOk="0" h="3373" w="10371">
                      <a:moveTo>
                        <a:pt x="954" y="0"/>
                      </a:moveTo>
                      <a:cubicBezTo>
                        <a:pt x="634" y="0"/>
                        <a:pt x="313" y="36"/>
                        <a:pt x="0" y="113"/>
                      </a:cubicBezTo>
                      <a:cubicBezTo>
                        <a:pt x="143" y="100"/>
                        <a:pt x="285" y="94"/>
                        <a:pt x="427" y="94"/>
                      </a:cubicBezTo>
                      <a:cubicBezTo>
                        <a:pt x="1345" y="94"/>
                        <a:pt x="2253" y="358"/>
                        <a:pt x="3036" y="863"/>
                      </a:cubicBezTo>
                      <a:cubicBezTo>
                        <a:pt x="3929" y="1411"/>
                        <a:pt x="4620" y="2244"/>
                        <a:pt x="4977" y="3244"/>
                      </a:cubicBezTo>
                      <a:cubicBezTo>
                        <a:pt x="4989" y="3280"/>
                        <a:pt x="5013" y="3316"/>
                        <a:pt x="5049" y="3339"/>
                      </a:cubicBezTo>
                      <a:cubicBezTo>
                        <a:pt x="5080" y="3362"/>
                        <a:pt x="5117" y="3372"/>
                        <a:pt x="5153" y="3372"/>
                      </a:cubicBezTo>
                      <a:cubicBezTo>
                        <a:pt x="5213" y="3372"/>
                        <a:pt x="5273" y="3344"/>
                        <a:pt x="5310" y="3292"/>
                      </a:cubicBezTo>
                      <a:cubicBezTo>
                        <a:pt x="5906" y="2423"/>
                        <a:pt x="6632" y="1601"/>
                        <a:pt x="7596" y="1232"/>
                      </a:cubicBezTo>
                      <a:cubicBezTo>
                        <a:pt x="7881" y="1121"/>
                        <a:pt x="8182" y="1066"/>
                        <a:pt x="8483" y="1066"/>
                      </a:cubicBezTo>
                      <a:cubicBezTo>
                        <a:pt x="8698" y="1066"/>
                        <a:pt x="8912" y="1094"/>
                        <a:pt x="9120" y="1149"/>
                      </a:cubicBezTo>
                      <a:cubicBezTo>
                        <a:pt x="9644" y="1256"/>
                        <a:pt x="10097" y="1577"/>
                        <a:pt x="10371" y="2042"/>
                      </a:cubicBezTo>
                      <a:cubicBezTo>
                        <a:pt x="10180" y="1530"/>
                        <a:pt x="9692" y="1149"/>
                        <a:pt x="9168" y="970"/>
                      </a:cubicBezTo>
                      <a:cubicBezTo>
                        <a:pt x="8886" y="876"/>
                        <a:pt x="8591" y="828"/>
                        <a:pt x="8295" y="828"/>
                      </a:cubicBezTo>
                      <a:cubicBezTo>
                        <a:pt x="8029" y="828"/>
                        <a:pt x="7761" y="867"/>
                        <a:pt x="7501" y="946"/>
                      </a:cubicBezTo>
                      <a:cubicBezTo>
                        <a:pt x="6965" y="1125"/>
                        <a:pt x="6477" y="1423"/>
                        <a:pt x="6061" y="1804"/>
                      </a:cubicBezTo>
                      <a:cubicBezTo>
                        <a:pt x="5750" y="2104"/>
                        <a:pt x="5462" y="2435"/>
                        <a:pt x="5203" y="2783"/>
                      </a:cubicBezTo>
                      <a:lnTo>
                        <a:pt x="5203" y="2783"/>
                      </a:lnTo>
                      <a:cubicBezTo>
                        <a:pt x="4791" y="1859"/>
                        <a:pt x="4087" y="1093"/>
                        <a:pt x="3191" y="613"/>
                      </a:cubicBezTo>
                      <a:cubicBezTo>
                        <a:pt x="2715" y="339"/>
                        <a:pt x="2179" y="149"/>
                        <a:pt x="1631" y="53"/>
                      </a:cubicBezTo>
                      <a:cubicBezTo>
                        <a:pt x="1409" y="19"/>
                        <a:pt x="1182" y="0"/>
                        <a:pt x="9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25"/>
                <p:cNvSpPr/>
                <p:nvPr/>
              </p:nvSpPr>
              <p:spPr>
                <a:xfrm>
                  <a:off x="6188250" y="2349975"/>
                  <a:ext cx="184275" cy="61725"/>
                </a:xfrm>
                <a:custGeom>
                  <a:rect b="b" l="l" r="r" t="t"/>
                  <a:pathLst>
                    <a:path extrusionOk="0" h="2469" w="7371">
                      <a:moveTo>
                        <a:pt x="745" y="1"/>
                      </a:moveTo>
                      <a:cubicBezTo>
                        <a:pt x="497" y="1"/>
                        <a:pt x="247" y="30"/>
                        <a:pt x="1" y="90"/>
                      </a:cubicBezTo>
                      <a:cubicBezTo>
                        <a:pt x="58" y="87"/>
                        <a:pt x="116" y="86"/>
                        <a:pt x="173" y="86"/>
                      </a:cubicBezTo>
                      <a:cubicBezTo>
                        <a:pt x="875" y="86"/>
                        <a:pt x="1561" y="288"/>
                        <a:pt x="2156" y="673"/>
                      </a:cubicBezTo>
                      <a:cubicBezTo>
                        <a:pt x="2775" y="1054"/>
                        <a:pt x="3239" y="1649"/>
                        <a:pt x="3489" y="2340"/>
                      </a:cubicBezTo>
                      <a:cubicBezTo>
                        <a:pt x="3501" y="2376"/>
                        <a:pt x="3525" y="2411"/>
                        <a:pt x="3561" y="2435"/>
                      </a:cubicBezTo>
                      <a:cubicBezTo>
                        <a:pt x="3597" y="2458"/>
                        <a:pt x="3636" y="2468"/>
                        <a:pt x="3674" y="2468"/>
                      </a:cubicBezTo>
                      <a:cubicBezTo>
                        <a:pt x="3738" y="2468"/>
                        <a:pt x="3798" y="2439"/>
                        <a:pt x="3835" y="2388"/>
                      </a:cubicBezTo>
                      <a:cubicBezTo>
                        <a:pt x="4251" y="1768"/>
                        <a:pt x="4752" y="1197"/>
                        <a:pt x="5430" y="935"/>
                      </a:cubicBezTo>
                      <a:cubicBezTo>
                        <a:pt x="5634" y="855"/>
                        <a:pt x="5851" y="815"/>
                        <a:pt x="6068" y="815"/>
                      </a:cubicBezTo>
                      <a:cubicBezTo>
                        <a:pt x="6206" y="815"/>
                        <a:pt x="6344" y="831"/>
                        <a:pt x="6478" y="864"/>
                      </a:cubicBezTo>
                      <a:cubicBezTo>
                        <a:pt x="6847" y="923"/>
                        <a:pt x="7169" y="1149"/>
                        <a:pt x="7371" y="1471"/>
                      </a:cubicBezTo>
                      <a:cubicBezTo>
                        <a:pt x="7216" y="1090"/>
                        <a:pt x="6907" y="804"/>
                        <a:pt x="6526" y="673"/>
                      </a:cubicBezTo>
                      <a:cubicBezTo>
                        <a:pt x="6315" y="603"/>
                        <a:pt x="6098" y="567"/>
                        <a:pt x="5881" y="567"/>
                      </a:cubicBezTo>
                      <a:cubicBezTo>
                        <a:pt x="5693" y="567"/>
                        <a:pt x="5505" y="594"/>
                        <a:pt x="5323" y="649"/>
                      </a:cubicBezTo>
                      <a:cubicBezTo>
                        <a:pt x="4930" y="768"/>
                        <a:pt x="4573" y="983"/>
                        <a:pt x="4275" y="1256"/>
                      </a:cubicBezTo>
                      <a:cubicBezTo>
                        <a:pt x="4073" y="1451"/>
                        <a:pt x="3882" y="1663"/>
                        <a:pt x="3712" y="1884"/>
                      </a:cubicBezTo>
                      <a:lnTo>
                        <a:pt x="3712" y="1884"/>
                      </a:lnTo>
                      <a:cubicBezTo>
                        <a:pt x="3412" y="1256"/>
                        <a:pt x="2921" y="737"/>
                        <a:pt x="2299" y="411"/>
                      </a:cubicBezTo>
                      <a:cubicBezTo>
                        <a:pt x="1825" y="141"/>
                        <a:pt x="1289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5"/>
                <p:cNvSpPr/>
                <p:nvPr/>
              </p:nvSpPr>
              <p:spPr>
                <a:xfrm>
                  <a:off x="6051350" y="2681125"/>
                  <a:ext cx="252125" cy="106650"/>
                </a:xfrm>
                <a:custGeom>
                  <a:rect b="b" l="l" r="r" t="t"/>
                  <a:pathLst>
                    <a:path extrusionOk="0" h="4266" w="10085">
                      <a:moveTo>
                        <a:pt x="0" y="0"/>
                      </a:moveTo>
                      <a:cubicBezTo>
                        <a:pt x="1107" y="214"/>
                        <a:pt x="2143" y="714"/>
                        <a:pt x="3000" y="1465"/>
                      </a:cubicBezTo>
                      <a:cubicBezTo>
                        <a:pt x="3846" y="2167"/>
                        <a:pt x="4489" y="3096"/>
                        <a:pt x="4870" y="4143"/>
                      </a:cubicBezTo>
                      <a:cubicBezTo>
                        <a:pt x="4892" y="4219"/>
                        <a:pt x="4967" y="4266"/>
                        <a:pt x="5047" y="4266"/>
                      </a:cubicBezTo>
                      <a:cubicBezTo>
                        <a:pt x="5093" y="4266"/>
                        <a:pt x="5140" y="4250"/>
                        <a:pt x="5179" y="4215"/>
                      </a:cubicBezTo>
                      <a:cubicBezTo>
                        <a:pt x="5870" y="3560"/>
                        <a:pt x="6560" y="2905"/>
                        <a:pt x="7382" y="2465"/>
                      </a:cubicBezTo>
                      <a:cubicBezTo>
                        <a:pt x="7787" y="2238"/>
                        <a:pt x="8227" y="2084"/>
                        <a:pt x="8692" y="2000"/>
                      </a:cubicBezTo>
                      <a:cubicBezTo>
                        <a:pt x="8857" y="1971"/>
                        <a:pt x="9024" y="1956"/>
                        <a:pt x="9191" y="1956"/>
                      </a:cubicBezTo>
                      <a:cubicBezTo>
                        <a:pt x="9492" y="1956"/>
                        <a:pt x="9793" y="2004"/>
                        <a:pt x="10085" y="2096"/>
                      </a:cubicBezTo>
                      <a:cubicBezTo>
                        <a:pt x="9719" y="1917"/>
                        <a:pt x="9320" y="1822"/>
                        <a:pt x="8915" y="1822"/>
                      </a:cubicBezTo>
                      <a:cubicBezTo>
                        <a:pt x="8833" y="1822"/>
                        <a:pt x="8750" y="1826"/>
                        <a:pt x="8668" y="1834"/>
                      </a:cubicBezTo>
                      <a:cubicBezTo>
                        <a:pt x="8180" y="1869"/>
                        <a:pt x="7703" y="2000"/>
                        <a:pt x="7251" y="2215"/>
                      </a:cubicBezTo>
                      <a:cubicBezTo>
                        <a:pt x="6446" y="2580"/>
                        <a:pt x="5767" y="3157"/>
                        <a:pt x="5126" y="3739"/>
                      </a:cubicBezTo>
                      <a:lnTo>
                        <a:pt x="5126" y="3739"/>
                      </a:lnTo>
                      <a:cubicBezTo>
                        <a:pt x="4728" y="2734"/>
                        <a:pt x="4066" y="1858"/>
                        <a:pt x="3203" y="1203"/>
                      </a:cubicBezTo>
                      <a:cubicBezTo>
                        <a:pt x="2739" y="845"/>
                        <a:pt x="2227" y="560"/>
                        <a:pt x="1679" y="345"/>
                      </a:cubicBezTo>
                      <a:cubicBezTo>
                        <a:pt x="1143" y="143"/>
                        <a:pt x="583" y="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25"/>
                <p:cNvSpPr/>
                <p:nvPr/>
              </p:nvSpPr>
              <p:spPr>
                <a:xfrm>
                  <a:off x="5537575" y="2954500"/>
                  <a:ext cx="361675" cy="115500"/>
                </a:xfrm>
                <a:custGeom>
                  <a:rect b="b" l="l" r="r" t="t"/>
                  <a:pathLst>
                    <a:path extrusionOk="0" h="4620" w="14467">
                      <a:moveTo>
                        <a:pt x="13626" y="0"/>
                      </a:moveTo>
                      <a:cubicBezTo>
                        <a:pt x="13232" y="0"/>
                        <a:pt x="12837" y="60"/>
                        <a:pt x="12455" y="185"/>
                      </a:cubicBezTo>
                      <a:cubicBezTo>
                        <a:pt x="11788" y="388"/>
                        <a:pt x="11169" y="709"/>
                        <a:pt x="10621" y="1138"/>
                      </a:cubicBezTo>
                      <a:cubicBezTo>
                        <a:pt x="9630" y="1903"/>
                        <a:pt x="8872" y="2903"/>
                        <a:pt x="8172" y="3907"/>
                      </a:cubicBezTo>
                      <a:lnTo>
                        <a:pt x="8172" y="3907"/>
                      </a:lnTo>
                      <a:cubicBezTo>
                        <a:pt x="7315" y="2644"/>
                        <a:pt x="6134" y="1644"/>
                        <a:pt x="4751" y="1007"/>
                      </a:cubicBezTo>
                      <a:cubicBezTo>
                        <a:pt x="4001" y="662"/>
                        <a:pt x="3216" y="424"/>
                        <a:pt x="2418" y="305"/>
                      </a:cubicBezTo>
                      <a:cubicBezTo>
                        <a:pt x="2031" y="248"/>
                        <a:pt x="1645" y="218"/>
                        <a:pt x="1260" y="218"/>
                      </a:cubicBezTo>
                      <a:cubicBezTo>
                        <a:pt x="838" y="218"/>
                        <a:pt x="418" y="254"/>
                        <a:pt x="1" y="328"/>
                      </a:cubicBezTo>
                      <a:cubicBezTo>
                        <a:pt x="121" y="323"/>
                        <a:pt x="242" y="320"/>
                        <a:pt x="362" y="320"/>
                      </a:cubicBezTo>
                      <a:cubicBezTo>
                        <a:pt x="1036" y="320"/>
                        <a:pt x="1701" y="405"/>
                        <a:pt x="2358" y="566"/>
                      </a:cubicBezTo>
                      <a:cubicBezTo>
                        <a:pt x="3132" y="745"/>
                        <a:pt x="3870" y="1019"/>
                        <a:pt x="4561" y="1388"/>
                      </a:cubicBezTo>
                      <a:cubicBezTo>
                        <a:pt x="5942" y="2102"/>
                        <a:pt x="7121" y="3174"/>
                        <a:pt x="7954" y="4496"/>
                      </a:cubicBezTo>
                      <a:cubicBezTo>
                        <a:pt x="7966" y="4531"/>
                        <a:pt x="7990" y="4555"/>
                        <a:pt x="8026" y="4579"/>
                      </a:cubicBezTo>
                      <a:cubicBezTo>
                        <a:pt x="8066" y="4606"/>
                        <a:pt x="8114" y="4619"/>
                        <a:pt x="8163" y="4619"/>
                      </a:cubicBezTo>
                      <a:cubicBezTo>
                        <a:pt x="8244" y="4619"/>
                        <a:pt x="8326" y="4582"/>
                        <a:pt x="8371" y="4507"/>
                      </a:cubicBezTo>
                      <a:cubicBezTo>
                        <a:pt x="9133" y="3400"/>
                        <a:pt x="9871" y="2293"/>
                        <a:pt x="10859" y="1436"/>
                      </a:cubicBezTo>
                      <a:cubicBezTo>
                        <a:pt x="11359" y="995"/>
                        <a:pt x="11919" y="650"/>
                        <a:pt x="12526" y="400"/>
                      </a:cubicBezTo>
                      <a:cubicBezTo>
                        <a:pt x="13050" y="188"/>
                        <a:pt x="13607" y="79"/>
                        <a:pt x="14162" y="79"/>
                      </a:cubicBezTo>
                      <a:cubicBezTo>
                        <a:pt x="14264" y="79"/>
                        <a:pt x="14366" y="83"/>
                        <a:pt x="14467" y="90"/>
                      </a:cubicBezTo>
                      <a:cubicBezTo>
                        <a:pt x="14189" y="31"/>
                        <a:pt x="13908" y="0"/>
                        <a:pt x="136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3" name="Google Shape;313;p25"/>
              <p:cNvSpPr/>
              <p:nvPr/>
            </p:nvSpPr>
            <p:spPr>
              <a:xfrm>
                <a:off x="4600150" y="3781425"/>
                <a:ext cx="4543758" cy="1362118"/>
              </a:xfrm>
              <a:custGeom>
                <a:rect b="b" l="l" r="r" t="t"/>
                <a:pathLst>
                  <a:path extrusionOk="0" h="40482" w="121564">
                    <a:moveTo>
                      <a:pt x="31374" y="20087"/>
                    </a:moveTo>
                    <a:cubicBezTo>
                      <a:pt x="56948" y="21408"/>
                      <a:pt x="70664" y="1"/>
                      <a:pt x="121564" y="6692"/>
                    </a:cubicBezTo>
                    <a:lnTo>
                      <a:pt x="121564" y="40268"/>
                    </a:lnTo>
                    <a:cubicBezTo>
                      <a:pt x="121552" y="40387"/>
                      <a:pt x="121468" y="40482"/>
                      <a:pt x="121349" y="40482"/>
                    </a:cubicBezTo>
                    <a:lnTo>
                      <a:pt x="120" y="40482"/>
                    </a:lnTo>
                    <a:cubicBezTo>
                      <a:pt x="1" y="40482"/>
                      <a:pt x="120" y="40387"/>
                      <a:pt x="120" y="40268"/>
                    </a:cubicBezTo>
                    <a:cubicBezTo>
                      <a:pt x="120" y="40268"/>
                      <a:pt x="5478" y="18753"/>
                      <a:pt x="31374" y="200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6"/>
          <p:cNvGrpSpPr/>
          <p:nvPr/>
        </p:nvGrpSpPr>
        <p:grpSpPr>
          <a:xfrm>
            <a:off x="-70" y="-1439749"/>
            <a:ext cx="9807180" cy="6583293"/>
            <a:chOff x="-70" y="-1439749"/>
            <a:chExt cx="9807180" cy="6583293"/>
          </a:xfrm>
        </p:grpSpPr>
        <p:sp>
          <p:nvSpPr>
            <p:cNvPr id="316" name="Google Shape;316;p26"/>
            <p:cNvSpPr/>
            <p:nvPr/>
          </p:nvSpPr>
          <p:spPr>
            <a:xfrm flipH="1">
              <a:off x="6832582" y="4257950"/>
              <a:ext cx="2311325" cy="885550"/>
            </a:xfrm>
            <a:custGeom>
              <a:rect b="b" l="l" r="r" t="t"/>
              <a:pathLst>
                <a:path extrusionOk="0" h="35422" w="92453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 flipH="1">
              <a:off x="-70" y="3781425"/>
              <a:ext cx="3050345" cy="1362118"/>
            </a:xfrm>
            <a:custGeom>
              <a:rect b="b" l="l" r="r" t="t"/>
              <a:pathLst>
                <a:path extrusionOk="0" h="40482" w="121564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6536949" y="-14397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" name="Google Shape;319;p26"/>
            <p:cNvGrpSpPr/>
            <p:nvPr/>
          </p:nvGrpSpPr>
          <p:grpSpPr>
            <a:xfrm flipH="1">
              <a:off x="7393894" y="300203"/>
              <a:ext cx="1380624" cy="965482"/>
              <a:chOff x="5537575" y="2349975"/>
              <a:chExt cx="1029625" cy="720025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rect b="b" l="l" r="r" t="t"/>
                <a:pathLst>
                  <a:path extrusionOk="0" h="3373" w="10371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rect b="b" l="l" r="r" t="t"/>
                <a:pathLst>
                  <a:path extrusionOk="0" h="4266" w="10085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5537575" y="2954500"/>
                <a:ext cx="361675" cy="115500"/>
              </a:xfrm>
              <a:custGeom>
                <a:rect b="b" l="l" r="r" t="t"/>
                <a:pathLst>
                  <a:path extrusionOk="0" h="4620" w="14467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-1363749"/>
            <a:ext cx="10180634" cy="6507257"/>
            <a:chOff x="0" y="-1363749"/>
            <a:chExt cx="10180634" cy="6507257"/>
          </a:xfrm>
        </p:grpSpPr>
        <p:sp>
          <p:nvSpPr>
            <p:cNvPr id="40" name="Google Shape;40;p4"/>
            <p:cNvSpPr/>
            <p:nvPr/>
          </p:nvSpPr>
          <p:spPr>
            <a:xfrm>
              <a:off x="0" y="3239625"/>
              <a:ext cx="7574791" cy="1903882"/>
            </a:xfrm>
            <a:custGeom>
              <a:rect b="b" l="l" r="r" t="t"/>
              <a:pathLst>
                <a:path extrusionOk="0" h="33636" w="102716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910474" y="-13637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4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58775" y="1053450"/>
            <a:ext cx="74520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>
            <a:off x="0" y="-1036249"/>
            <a:ext cx="9807109" cy="6179749"/>
            <a:chOff x="0" y="-1036249"/>
            <a:chExt cx="9807109" cy="6179749"/>
          </a:xfrm>
        </p:grpSpPr>
        <p:sp>
          <p:nvSpPr>
            <p:cNvPr id="46" name="Google Shape;46;p5"/>
            <p:cNvSpPr/>
            <p:nvPr/>
          </p:nvSpPr>
          <p:spPr>
            <a:xfrm>
              <a:off x="0" y="3403675"/>
              <a:ext cx="5312985" cy="1739822"/>
            </a:xfrm>
            <a:custGeom>
              <a:rect b="b" l="l" r="r" t="t"/>
              <a:pathLst>
                <a:path extrusionOk="0" h="33636" w="102716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536949" y="-10362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148250" y="4131450"/>
              <a:ext cx="3039100" cy="1012050"/>
            </a:xfrm>
            <a:custGeom>
              <a:rect b="b" l="l" r="r" t="t"/>
              <a:pathLst>
                <a:path extrusionOk="0" h="40482" w="121564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" name="Google Shape;49;p5"/>
            <p:cNvGrpSpPr/>
            <p:nvPr/>
          </p:nvGrpSpPr>
          <p:grpSpPr>
            <a:xfrm>
              <a:off x="6739275" y="244825"/>
              <a:ext cx="1616875" cy="822250"/>
              <a:chOff x="6186650" y="997000"/>
              <a:chExt cx="1616875" cy="822250"/>
            </a:xfrm>
          </p:grpSpPr>
          <p:sp>
            <p:nvSpPr>
              <p:cNvPr id="50" name="Google Shape;50;p5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rect b="b" l="l" r="r" t="t"/>
                <a:pathLst>
                  <a:path extrusionOk="0" h="3387" w="10621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rect b="b" l="l" r="r" t="t"/>
                <a:pathLst>
                  <a:path extrusionOk="0" h="3458" w="10383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rect b="b" l="l" r="r" t="t"/>
                <a:pathLst>
                  <a:path extrusionOk="0" h="6641" w="13979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1263550" y="2739675"/>
            <a:ext cx="27531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5127400" y="2739675"/>
            <a:ext cx="27531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5"/>
          <p:cNvSpPr txBox="1"/>
          <p:nvPr>
            <p:ph idx="3" type="title"/>
          </p:nvPr>
        </p:nvSpPr>
        <p:spPr>
          <a:xfrm>
            <a:off x="1263625" y="2284275"/>
            <a:ext cx="2753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5"/>
          <p:cNvSpPr txBox="1"/>
          <p:nvPr>
            <p:ph idx="4" type="title"/>
          </p:nvPr>
        </p:nvSpPr>
        <p:spPr>
          <a:xfrm>
            <a:off x="5127400" y="2284275"/>
            <a:ext cx="2753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0" y="-1036249"/>
            <a:ext cx="9807109" cy="6179749"/>
            <a:chOff x="0" y="-1036249"/>
            <a:chExt cx="9807109" cy="6179749"/>
          </a:xfrm>
        </p:grpSpPr>
        <p:sp>
          <p:nvSpPr>
            <p:cNvPr id="61" name="Google Shape;61;p6"/>
            <p:cNvSpPr/>
            <p:nvPr/>
          </p:nvSpPr>
          <p:spPr>
            <a:xfrm>
              <a:off x="0" y="3403675"/>
              <a:ext cx="5312985" cy="1739822"/>
            </a:xfrm>
            <a:custGeom>
              <a:rect b="b" l="l" r="r" t="t"/>
              <a:pathLst>
                <a:path extrusionOk="0" h="33636" w="102716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6536949" y="-10362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148250" y="4131450"/>
              <a:ext cx="3039100" cy="1012050"/>
            </a:xfrm>
            <a:custGeom>
              <a:rect b="b" l="l" r="r" t="t"/>
              <a:pathLst>
                <a:path extrusionOk="0" h="40482" w="121564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6"/>
            <p:cNvGrpSpPr/>
            <p:nvPr/>
          </p:nvGrpSpPr>
          <p:grpSpPr>
            <a:xfrm>
              <a:off x="6739275" y="244825"/>
              <a:ext cx="1616875" cy="822250"/>
              <a:chOff x="6186650" y="997000"/>
              <a:chExt cx="1616875" cy="822250"/>
            </a:xfrm>
          </p:grpSpPr>
          <p:sp>
            <p:nvSpPr>
              <p:cNvPr id="65" name="Google Shape;65;p6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rect b="b" l="l" r="r" t="t"/>
                <a:pathLst>
                  <a:path extrusionOk="0" h="3387" w="10621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rect b="b" l="l" r="r" t="t"/>
                <a:pathLst>
                  <a:path extrusionOk="0" h="3458" w="10383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rect b="b" l="l" r="r" t="t"/>
                <a:pathLst>
                  <a:path extrusionOk="0" h="6641" w="13979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-2584021" y="-853255"/>
            <a:ext cx="12378388" cy="5996791"/>
            <a:chOff x="-2584021" y="-853255"/>
            <a:chExt cx="12378388" cy="5996791"/>
          </a:xfrm>
        </p:grpSpPr>
        <p:sp>
          <p:nvSpPr>
            <p:cNvPr id="72" name="Google Shape;72;p7"/>
            <p:cNvSpPr/>
            <p:nvPr/>
          </p:nvSpPr>
          <p:spPr>
            <a:xfrm flipH="1">
              <a:off x="2605099" y="3514797"/>
              <a:ext cx="6538901" cy="1628739"/>
            </a:xfrm>
            <a:custGeom>
              <a:rect b="b" l="l" r="r" t="t"/>
              <a:pathLst>
                <a:path extrusionOk="0" h="33636" w="102716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654976" y="486339"/>
              <a:ext cx="2139391" cy="1475170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" name="Google Shape;74;p7"/>
            <p:cNvGrpSpPr/>
            <p:nvPr/>
          </p:nvGrpSpPr>
          <p:grpSpPr>
            <a:xfrm>
              <a:off x="6973634" y="796094"/>
              <a:ext cx="1893037" cy="962690"/>
              <a:chOff x="6186650" y="997000"/>
              <a:chExt cx="1616875" cy="822250"/>
            </a:xfrm>
          </p:grpSpPr>
          <p:sp>
            <p:nvSpPr>
              <p:cNvPr id="75" name="Google Shape;75;p7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rect b="b" l="l" r="r" t="t"/>
                <a:pathLst>
                  <a:path extrusionOk="0" h="3387" w="10621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rect b="b" l="l" r="r" t="t"/>
                <a:pathLst>
                  <a:path extrusionOk="0" h="3458" w="10383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rect b="b" l="l" r="r" t="t"/>
                <a:pathLst>
                  <a:path extrusionOk="0" h="6641" w="13979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" name="Google Shape;79;p7"/>
            <p:cNvSpPr/>
            <p:nvPr/>
          </p:nvSpPr>
          <p:spPr>
            <a:xfrm>
              <a:off x="-2584021" y="-853255"/>
              <a:ext cx="3362362" cy="2318423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7"/>
          <p:cNvSpPr txBox="1"/>
          <p:nvPr>
            <p:ph type="title"/>
          </p:nvPr>
        </p:nvSpPr>
        <p:spPr>
          <a:xfrm>
            <a:off x="810775" y="1162425"/>
            <a:ext cx="47244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963175" y="2072188"/>
            <a:ext cx="4897500" cy="19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■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53" y="193751"/>
            <a:ext cx="10233417" cy="4949762"/>
            <a:chOff x="-53" y="193751"/>
            <a:chExt cx="10233417" cy="4949762"/>
          </a:xfrm>
        </p:grpSpPr>
        <p:sp>
          <p:nvSpPr>
            <p:cNvPr id="84" name="Google Shape;84;p8"/>
            <p:cNvSpPr/>
            <p:nvPr/>
          </p:nvSpPr>
          <p:spPr>
            <a:xfrm flipH="1">
              <a:off x="-53" y="4029550"/>
              <a:ext cx="5297151" cy="1113963"/>
            </a:xfrm>
            <a:custGeom>
              <a:rect b="b" l="l" r="r" t="t"/>
              <a:pathLst>
                <a:path extrusionOk="0" h="40482" w="121564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75" y="3852425"/>
              <a:ext cx="2311325" cy="1291043"/>
            </a:xfrm>
            <a:custGeom>
              <a:rect b="b" l="l" r="r" t="t"/>
              <a:pathLst>
                <a:path extrusionOk="0" h="35422" w="92453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7710404" y="193751"/>
              <a:ext cx="2522961" cy="1740722"/>
            </a:xfrm>
            <a:custGeom>
              <a:rect b="b" l="l" r="r" t="t"/>
              <a:pathLst>
                <a:path extrusionOk="0" h="10524" w="15253">
                  <a:moveTo>
                    <a:pt x="7012" y="1"/>
                  </a:moveTo>
                  <a:cubicBezTo>
                    <a:pt x="6601" y="1"/>
                    <a:pt x="6193" y="59"/>
                    <a:pt x="5799" y="181"/>
                  </a:cubicBezTo>
                  <a:cubicBezTo>
                    <a:pt x="4537" y="574"/>
                    <a:pt x="3477" y="1669"/>
                    <a:pt x="3287" y="2979"/>
                  </a:cubicBezTo>
                  <a:cubicBezTo>
                    <a:pt x="3200" y="2970"/>
                    <a:pt x="3112" y="2965"/>
                    <a:pt x="3025" y="2965"/>
                  </a:cubicBezTo>
                  <a:cubicBezTo>
                    <a:pt x="1898" y="2965"/>
                    <a:pt x="735" y="3729"/>
                    <a:pt x="381" y="4801"/>
                  </a:cubicBezTo>
                  <a:cubicBezTo>
                    <a:pt x="0" y="5956"/>
                    <a:pt x="560" y="7349"/>
                    <a:pt x="1643" y="7896"/>
                  </a:cubicBezTo>
                  <a:cubicBezTo>
                    <a:pt x="2244" y="8202"/>
                    <a:pt x="2930" y="8256"/>
                    <a:pt x="3608" y="8256"/>
                  </a:cubicBezTo>
                  <a:cubicBezTo>
                    <a:pt x="3695" y="8256"/>
                    <a:pt x="3783" y="8255"/>
                    <a:pt x="3870" y="8254"/>
                  </a:cubicBezTo>
                  <a:cubicBezTo>
                    <a:pt x="4239" y="9230"/>
                    <a:pt x="5239" y="9873"/>
                    <a:pt x="6227" y="10230"/>
                  </a:cubicBezTo>
                  <a:cubicBezTo>
                    <a:pt x="6525" y="10337"/>
                    <a:pt x="6835" y="10421"/>
                    <a:pt x="7156" y="10480"/>
                  </a:cubicBezTo>
                  <a:cubicBezTo>
                    <a:pt x="7353" y="10509"/>
                    <a:pt x="7551" y="10523"/>
                    <a:pt x="7746" y="10523"/>
                  </a:cubicBezTo>
                  <a:cubicBezTo>
                    <a:pt x="9085" y="10523"/>
                    <a:pt x="10352" y="9862"/>
                    <a:pt x="11121" y="8730"/>
                  </a:cubicBezTo>
                  <a:cubicBezTo>
                    <a:pt x="11516" y="8913"/>
                    <a:pt x="11945" y="9006"/>
                    <a:pt x="12373" y="9006"/>
                  </a:cubicBezTo>
                  <a:cubicBezTo>
                    <a:pt x="12835" y="9006"/>
                    <a:pt x="13296" y="8898"/>
                    <a:pt x="13716" y="8682"/>
                  </a:cubicBezTo>
                  <a:cubicBezTo>
                    <a:pt x="14526" y="8254"/>
                    <a:pt x="15074" y="7456"/>
                    <a:pt x="15169" y="6551"/>
                  </a:cubicBezTo>
                  <a:cubicBezTo>
                    <a:pt x="15252" y="5622"/>
                    <a:pt x="14824" y="4717"/>
                    <a:pt x="14062" y="4182"/>
                  </a:cubicBezTo>
                  <a:cubicBezTo>
                    <a:pt x="14490" y="3586"/>
                    <a:pt x="14526" y="2812"/>
                    <a:pt x="14181" y="2170"/>
                  </a:cubicBezTo>
                  <a:cubicBezTo>
                    <a:pt x="13812" y="1539"/>
                    <a:pt x="13169" y="1134"/>
                    <a:pt x="12442" y="1086"/>
                  </a:cubicBezTo>
                  <a:cubicBezTo>
                    <a:pt x="12397" y="1083"/>
                    <a:pt x="12351" y="1082"/>
                    <a:pt x="12306" y="1082"/>
                  </a:cubicBezTo>
                  <a:cubicBezTo>
                    <a:pt x="11635" y="1082"/>
                    <a:pt x="10957" y="1404"/>
                    <a:pt x="10478" y="1872"/>
                  </a:cubicBezTo>
                  <a:cubicBezTo>
                    <a:pt x="10418" y="1384"/>
                    <a:pt x="10014" y="1027"/>
                    <a:pt x="9597" y="765"/>
                  </a:cubicBezTo>
                  <a:cubicBezTo>
                    <a:pt x="8827" y="281"/>
                    <a:pt x="7916" y="1"/>
                    <a:pt x="7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8"/>
            <p:cNvGrpSpPr/>
            <p:nvPr/>
          </p:nvGrpSpPr>
          <p:grpSpPr>
            <a:xfrm>
              <a:off x="681645" y="419916"/>
              <a:ext cx="1864095" cy="947972"/>
              <a:chOff x="6186650" y="997000"/>
              <a:chExt cx="1616875" cy="822250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rect b="b" l="l" r="r" t="t"/>
                <a:pathLst>
                  <a:path extrusionOk="0" h="3387" w="10621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rect b="b" l="l" r="r" t="t"/>
                <a:pathLst>
                  <a:path extrusionOk="0" h="3458" w="10383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rect b="b" l="l" r="r" t="t"/>
                <a:pathLst>
                  <a:path extrusionOk="0" h="6641" w="13979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" name="Google Shape;92;p8"/>
            <p:cNvSpPr/>
            <p:nvPr/>
          </p:nvSpPr>
          <p:spPr>
            <a:xfrm flipH="1">
              <a:off x="6576100" y="4428075"/>
              <a:ext cx="2567900" cy="715438"/>
            </a:xfrm>
            <a:custGeom>
              <a:rect b="b" l="l" r="r" t="t"/>
              <a:pathLst>
                <a:path extrusionOk="0" h="33636" w="102716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291800" y="1295400"/>
            <a:ext cx="6560400" cy="26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9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"/>
          <p:cNvGrpSpPr/>
          <p:nvPr/>
        </p:nvGrpSpPr>
        <p:grpSpPr>
          <a:xfrm>
            <a:off x="0" y="199922"/>
            <a:ext cx="9627400" cy="4943593"/>
            <a:chOff x="0" y="199922"/>
            <a:chExt cx="9627400" cy="4943593"/>
          </a:xfrm>
        </p:grpSpPr>
        <p:grpSp>
          <p:nvGrpSpPr>
            <p:cNvPr id="96" name="Google Shape;96;p9"/>
            <p:cNvGrpSpPr/>
            <p:nvPr/>
          </p:nvGrpSpPr>
          <p:grpSpPr>
            <a:xfrm>
              <a:off x="6186650" y="199922"/>
              <a:ext cx="3243130" cy="1619328"/>
              <a:chOff x="6186650" y="199922"/>
              <a:chExt cx="3243130" cy="1619328"/>
            </a:xfrm>
          </p:grpSpPr>
          <p:sp>
            <p:nvSpPr>
              <p:cNvPr id="97" name="Google Shape;97;p9"/>
              <p:cNvSpPr/>
              <p:nvPr/>
            </p:nvSpPr>
            <p:spPr>
              <a:xfrm>
                <a:off x="7960459" y="199922"/>
                <a:ext cx="1469321" cy="1013777"/>
              </a:xfrm>
              <a:custGeom>
                <a:rect b="b" l="l" r="r" t="t"/>
                <a:pathLst>
                  <a:path extrusionOk="0" h="10524" w="15253">
                    <a:moveTo>
                      <a:pt x="7012" y="1"/>
                    </a:moveTo>
                    <a:cubicBezTo>
                      <a:pt x="6601" y="1"/>
                      <a:pt x="6193" y="59"/>
                      <a:pt x="5799" y="181"/>
                    </a:cubicBezTo>
                    <a:cubicBezTo>
                      <a:pt x="4537" y="574"/>
                      <a:pt x="3477" y="1669"/>
                      <a:pt x="3287" y="2979"/>
                    </a:cubicBezTo>
                    <a:cubicBezTo>
                      <a:pt x="3200" y="2970"/>
                      <a:pt x="3112" y="2965"/>
                      <a:pt x="3025" y="2965"/>
                    </a:cubicBezTo>
                    <a:cubicBezTo>
                      <a:pt x="1898" y="2965"/>
                      <a:pt x="735" y="3729"/>
                      <a:pt x="381" y="4801"/>
                    </a:cubicBezTo>
                    <a:cubicBezTo>
                      <a:pt x="0" y="5956"/>
                      <a:pt x="560" y="7349"/>
                      <a:pt x="1643" y="7896"/>
                    </a:cubicBezTo>
                    <a:cubicBezTo>
                      <a:pt x="2244" y="8202"/>
                      <a:pt x="2930" y="8256"/>
                      <a:pt x="3608" y="8256"/>
                    </a:cubicBezTo>
                    <a:cubicBezTo>
                      <a:pt x="3695" y="8256"/>
                      <a:pt x="3783" y="8255"/>
                      <a:pt x="3870" y="8254"/>
                    </a:cubicBezTo>
                    <a:cubicBezTo>
                      <a:pt x="4239" y="9230"/>
                      <a:pt x="5239" y="9873"/>
                      <a:pt x="6227" y="10230"/>
                    </a:cubicBezTo>
                    <a:cubicBezTo>
                      <a:pt x="6525" y="10337"/>
                      <a:pt x="6835" y="10421"/>
                      <a:pt x="7156" y="10480"/>
                    </a:cubicBezTo>
                    <a:cubicBezTo>
                      <a:pt x="7353" y="10509"/>
                      <a:pt x="7551" y="10523"/>
                      <a:pt x="7746" y="10523"/>
                    </a:cubicBezTo>
                    <a:cubicBezTo>
                      <a:pt x="9085" y="10523"/>
                      <a:pt x="10352" y="9862"/>
                      <a:pt x="11121" y="8730"/>
                    </a:cubicBezTo>
                    <a:cubicBezTo>
                      <a:pt x="11516" y="8913"/>
                      <a:pt x="11945" y="9006"/>
                      <a:pt x="12373" y="9006"/>
                    </a:cubicBezTo>
                    <a:cubicBezTo>
                      <a:pt x="12835" y="9006"/>
                      <a:pt x="13296" y="8898"/>
                      <a:pt x="13716" y="8682"/>
                    </a:cubicBezTo>
                    <a:cubicBezTo>
                      <a:pt x="14526" y="8254"/>
                      <a:pt x="15074" y="7456"/>
                      <a:pt x="15169" y="6551"/>
                    </a:cubicBezTo>
                    <a:cubicBezTo>
                      <a:pt x="15252" y="5622"/>
                      <a:pt x="14824" y="4717"/>
                      <a:pt x="14062" y="4182"/>
                    </a:cubicBezTo>
                    <a:cubicBezTo>
                      <a:pt x="14490" y="3586"/>
                      <a:pt x="14526" y="2812"/>
                      <a:pt x="14181" y="2170"/>
                    </a:cubicBezTo>
                    <a:cubicBezTo>
                      <a:pt x="13812" y="1539"/>
                      <a:pt x="13169" y="1134"/>
                      <a:pt x="12442" y="1086"/>
                    </a:cubicBezTo>
                    <a:cubicBezTo>
                      <a:pt x="12397" y="1083"/>
                      <a:pt x="12351" y="1082"/>
                      <a:pt x="12306" y="1082"/>
                    </a:cubicBezTo>
                    <a:cubicBezTo>
                      <a:pt x="11635" y="1082"/>
                      <a:pt x="10957" y="1404"/>
                      <a:pt x="10478" y="1872"/>
                    </a:cubicBezTo>
                    <a:cubicBezTo>
                      <a:pt x="10418" y="1384"/>
                      <a:pt x="10014" y="1027"/>
                      <a:pt x="9597" y="765"/>
                    </a:cubicBezTo>
                    <a:cubicBezTo>
                      <a:pt x="8827" y="281"/>
                      <a:pt x="7916" y="1"/>
                      <a:pt x="70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" name="Google Shape;98;p9"/>
              <p:cNvGrpSpPr/>
              <p:nvPr/>
            </p:nvGrpSpPr>
            <p:grpSpPr>
              <a:xfrm>
                <a:off x="6186650" y="997000"/>
                <a:ext cx="1616875" cy="822250"/>
                <a:chOff x="6186650" y="997000"/>
                <a:chExt cx="1616875" cy="822250"/>
              </a:xfrm>
            </p:grpSpPr>
            <p:sp>
              <p:nvSpPr>
                <p:cNvPr id="99" name="Google Shape;99;p9"/>
                <p:cNvSpPr/>
                <p:nvPr/>
              </p:nvSpPr>
              <p:spPr>
                <a:xfrm>
                  <a:off x="7271300" y="1156000"/>
                  <a:ext cx="265525" cy="84675"/>
                </a:xfrm>
                <a:custGeom>
                  <a:rect b="b" l="l" r="r" t="t"/>
                  <a:pathLst>
                    <a:path extrusionOk="0" h="3387" w="10621">
                      <a:moveTo>
                        <a:pt x="9008" y="1"/>
                      </a:moveTo>
                      <a:cubicBezTo>
                        <a:pt x="8495" y="1"/>
                        <a:pt x="7988" y="143"/>
                        <a:pt x="7549" y="411"/>
                      </a:cubicBezTo>
                      <a:cubicBezTo>
                        <a:pt x="7061" y="721"/>
                        <a:pt x="6656" y="1125"/>
                        <a:pt x="6359" y="1614"/>
                      </a:cubicBezTo>
                      <a:cubicBezTo>
                        <a:pt x="6125" y="1988"/>
                        <a:pt x="5920" y="2376"/>
                        <a:pt x="5757" y="2785"/>
                      </a:cubicBezTo>
                      <a:lnTo>
                        <a:pt x="5757" y="2785"/>
                      </a:lnTo>
                      <a:cubicBezTo>
                        <a:pt x="5115" y="1997"/>
                        <a:pt x="4239" y="1428"/>
                        <a:pt x="3239" y="1173"/>
                      </a:cubicBezTo>
                      <a:cubicBezTo>
                        <a:pt x="2837" y="1066"/>
                        <a:pt x="2415" y="1012"/>
                        <a:pt x="1998" y="1012"/>
                      </a:cubicBezTo>
                      <a:cubicBezTo>
                        <a:pt x="1859" y="1012"/>
                        <a:pt x="1721" y="1018"/>
                        <a:pt x="1584" y="1030"/>
                      </a:cubicBezTo>
                      <a:cubicBezTo>
                        <a:pt x="1025" y="1078"/>
                        <a:pt x="489" y="1233"/>
                        <a:pt x="1" y="1494"/>
                      </a:cubicBezTo>
                      <a:cubicBezTo>
                        <a:pt x="524" y="1304"/>
                        <a:pt x="1075" y="1208"/>
                        <a:pt x="1627" y="1208"/>
                      </a:cubicBezTo>
                      <a:cubicBezTo>
                        <a:pt x="2144" y="1208"/>
                        <a:pt x="2661" y="1292"/>
                        <a:pt x="3156" y="1459"/>
                      </a:cubicBezTo>
                      <a:cubicBezTo>
                        <a:pt x="4180" y="1768"/>
                        <a:pt x="5061" y="2411"/>
                        <a:pt x="5656" y="3292"/>
                      </a:cubicBezTo>
                      <a:cubicBezTo>
                        <a:pt x="5680" y="3328"/>
                        <a:pt x="5716" y="3352"/>
                        <a:pt x="5751" y="3376"/>
                      </a:cubicBezTo>
                      <a:cubicBezTo>
                        <a:pt x="5773" y="3383"/>
                        <a:pt x="5794" y="3386"/>
                        <a:pt x="5815" y="3386"/>
                      </a:cubicBezTo>
                      <a:cubicBezTo>
                        <a:pt x="5899" y="3386"/>
                        <a:pt x="5973" y="3333"/>
                        <a:pt x="6001" y="3257"/>
                      </a:cubicBezTo>
                      <a:cubicBezTo>
                        <a:pt x="6359" y="2256"/>
                        <a:pt x="6859" y="1268"/>
                        <a:pt x="7716" y="661"/>
                      </a:cubicBezTo>
                      <a:cubicBezTo>
                        <a:pt x="8145" y="363"/>
                        <a:pt x="8645" y="197"/>
                        <a:pt x="9168" y="197"/>
                      </a:cubicBezTo>
                      <a:cubicBezTo>
                        <a:pt x="9197" y="195"/>
                        <a:pt x="9226" y="195"/>
                        <a:pt x="9255" y="195"/>
                      </a:cubicBezTo>
                      <a:cubicBezTo>
                        <a:pt x="9771" y="195"/>
                        <a:pt x="10260" y="395"/>
                        <a:pt x="10621" y="756"/>
                      </a:cubicBezTo>
                      <a:cubicBezTo>
                        <a:pt x="10300" y="292"/>
                        <a:pt x="9740" y="54"/>
                        <a:pt x="9180" y="6"/>
                      </a:cubicBezTo>
                      <a:cubicBezTo>
                        <a:pt x="9123" y="3"/>
                        <a:pt x="9065" y="1"/>
                        <a:pt x="90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9"/>
                <p:cNvSpPr/>
                <p:nvPr/>
              </p:nvSpPr>
              <p:spPr>
                <a:xfrm>
                  <a:off x="7543950" y="997000"/>
                  <a:ext cx="259575" cy="86450"/>
                </a:xfrm>
                <a:custGeom>
                  <a:rect b="b" l="l" r="r" t="t"/>
                  <a:pathLst>
                    <a:path extrusionOk="0" h="3458" w="10383">
                      <a:moveTo>
                        <a:pt x="9868" y="0"/>
                      </a:moveTo>
                      <a:cubicBezTo>
                        <a:pt x="9549" y="0"/>
                        <a:pt x="9232" y="51"/>
                        <a:pt x="8930" y="151"/>
                      </a:cubicBezTo>
                      <a:cubicBezTo>
                        <a:pt x="8466" y="318"/>
                        <a:pt x="8026" y="568"/>
                        <a:pt x="7645" y="889"/>
                      </a:cubicBezTo>
                      <a:cubicBezTo>
                        <a:pt x="6946" y="1459"/>
                        <a:pt x="6432" y="2193"/>
                        <a:pt x="5954" y="2925"/>
                      </a:cubicBezTo>
                      <a:lnTo>
                        <a:pt x="5954" y="2925"/>
                      </a:lnTo>
                      <a:cubicBezTo>
                        <a:pt x="5302" y="2040"/>
                        <a:pt x="4436" y="1353"/>
                        <a:pt x="3418" y="937"/>
                      </a:cubicBezTo>
                      <a:cubicBezTo>
                        <a:pt x="2882" y="711"/>
                        <a:pt x="2311" y="556"/>
                        <a:pt x="1727" y="485"/>
                      </a:cubicBezTo>
                      <a:cubicBezTo>
                        <a:pt x="1528" y="464"/>
                        <a:pt x="1326" y="453"/>
                        <a:pt x="1124" y="453"/>
                      </a:cubicBezTo>
                      <a:cubicBezTo>
                        <a:pt x="745" y="453"/>
                        <a:pt x="365" y="490"/>
                        <a:pt x="1" y="568"/>
                      </a:cubicBezTo>
                      <a:cubicBezTo>
                        <a:pt x="137" y="559"/>
                        <a:pt x="274" y="555"/>
                        <a:pt x="410" y="555"/>
                      </a:cubicBezTo>
                      <a:cubicBezTo>
                        <a:pt x="1406" y="555"/>
                        <a:pt x="2398" y="783"/>
                        <a:pt x="3299" y="1223"/>
                      </a:cubicBezTo>
                      <a:cubicBezTo>
                        <a:pt x="4311" y="1699"/>
                        <a:pt x="5168" y="2449"/>
                        <a:pt x="5799" y="3378"/>
                      </a:cubicBezTo>
                      <a:cubicBezTo>
                        <a:pt x="5811" y="3390"/>
                        <a:pt x="5835" y="3413"/>
                        <a:pt x="5859" y="3425"/>
                      </a:cubicBezTo>
                      <a:cubicBezTo>
                        <a:pt x="5889" y="3447"/>
                        <a:pt x="5925" y="3458"/>
                        <a:pt x="5960" y="3458"/>
                      </a:cubicBezTo>
                      <a:cubicBezTo>
                        <a:pt x="6021" y="3458"/>
                        <a:pt x="6083" y="3426"/>
                        <a:pt x="6121" y="3366"/>
                      </a:cubicBezTo>
                      <a:cubicBezTo>
                        <a:pt x="6633" y="2556"/>
                        <a:pt x="7145" y="1747"/>
                        <a:pt x="7823" y="1092"/>
                      </a:cubicBezTo>
                      <a:cubicBezTo>
                        <a:pt x="8168" y="770"/>
                        <a:pt x="8561" y="508"/>
                        <a:pt x="8990" y="318"/>
                      </a:cubicBezTo>
                      <a:cubicBezTo>
                        <a:pt x="9386" y="136"/>
                        <a:pt x="9811" y="40"/>
                        <a:pt x="10239" y="40"/>
                      </a:cubicBezTo>
                      <a:cubicBezTo>
                        <a:pt x="10287" y="40"/>
                        <a:pt x="10335" y="42"/>
                        <a:pt x="10383" y="44"/>
                      </a:cubicBezTo>
                      <a:cubicBezTo>
                        <a:pt x="10212" y="15"/>
                        <a:pt x="10040" y="0"/>
                        <a:pt x="98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9"/>
                <p:cNvSpPr/>
                <p:nvPr/>
              </p:nvSpPr>
              <p:spPr>
                <a:xfrm>
                  <a:off x="6186650" y="1653225"/>
                  <a:ext cx="349475" cy="166025"/>
                </a:xfrm>
                <a:custGeom>
                  <a:rect b="b" l="l" r="r" t="t"/>
                  <a:pathLst>
                    <a:path extrusionOk="0" h="6641" w="13979">
                      <a:moveTo>
                        <a:pt x="13978" y="1"/>
                      </a:moveTo>
                      <a:lnTo>
                        <a:pt x="13978" y="1"/>
                      </a:lnTo>
                      <a:cubicBezTo>
                        <a:pt x="13264" y="96"/>
                        <a:pt x="12597" y="370"/>
                        <a:pt x="12037" y="810"/>
                      </a:cubicBezTo>
                      <a:cubicBezTo>
                        <a:pt x="11466" y="1239"/>
                        <a:pt x="10990" y="1775"/>
                        <a:pt x="10609" y="2382"/>
                      </a:cubicBezTo>
                      <a:cubicBezTo>
                        <a:pt x="9916" y="3486"/>
                        <a:pt x="9538" y="4738"/>
                        <a:pt x="9215" y="5959"/>
                      </a:cubicBezTo>
                      <a:lnTo>
                        <a:pt x="9215" y="5959"/>
                      </a:lnTo>
                      <a:cubicBezTo>
                        <a:pt x="7933" y="5038"/>
                        <a:pt x="6420" y="4478"/>
                        <a:pt x="4846" y="4346"/>
                      </a:cubicBezTo>
                      <a:cubicBezTo>
                        <a:pt x="4610" y="4326"/>
                        <a:pt x="4373" y="4317"/>
                        <a:pt x="4137" y="4317"/>
                      </a:cubicBezTo>
                      <a:cubicBezTo>
                        <a:pt x="3529" y="4317"/>
                        <a:pt x="2926" y="4381"/>
                        <a:pt x="2334" y="4501"/>
                      </a:cubicBezTo>
                      <a:cubicBezTo>
                        <a:pt x="1512" y="4668"/>
                        <a:pt x="727" y="4965"/>
                        <a:pt x="0" y="5382"/>
                      </a:cubicBezTo>
                      <a:cubicBezTo>
                        <a:pt x="762" y="5061"/>
                        <a:pt x="1560" y="4858"/>
                        <a:pt x="2382" y="4751"/>
                      </a:cubicBezTo>
                      <a:cubicBezTo>
                        <a:pt x="2769" y="4705"/>
                        <a:pt x="3161" y="4681"/>
                        <a:pt x="3554" y="4681"/>
                      </a:cubicBezTo>
                      <a:cubicBezTo>
                        <a:pt x="3971" y="4681"/>
                        <a:pt x="4388" y="4708"/>
                        <a:pt x="4798" y="4763"/>
                      </a:cubicBezTo>
                      <a:cubicBezTo>
                        <a:pt x="6406" y="4965"/>
                        <a:pt x="7930" y="5597"/>
                        <a:pt x="9204" y="6585"/>
                      </a:cubicBezTo>
                      <a:cubicBezTo>
                        <a:pt x="9240" y="6609"/>
                        <a:pt x="9275" y="6620"/>
                        <a:pt x="9299" y="6632"/>
                      </a:cubicBezTo>
                      <a:cubicBezTo>
                        <a:pt x="9321" y="6638"/>
                        <a:pt x="9343" y="6641"/>
                        <a:pt x="9365" y="6641"/>
                      </a:cubicBezTo>
                      <a:cubicBezTo>
                        <a:pt x="9480" y="6641"/>
                        <a:pt x="9578" y="6562"/>
                        <a:pt x="9609" y="6442"/>
                      </a:cubicBezTo>
                      <a:cubicBezTo>
                        <a:pt x="9954" y="5108"/>
                        <a:pt x="10275" y="3763"/>
                        <a:pt x="10942" y="2572"/>
                      </a:cubicBezTo>
                      <a:cubicBezTo>
                        <a:pt x="11264" y="1989"/>
                        <a:pt x="11692" y="1441"/>
                        <a:pt x="12192" y="989"/>
                      </a:cubicBezTo>
                      <a:cubicBezTo>
                        <a:pt x="12692" y="524"/>
                        <a:pt x="13311" y="179"/>
                        <a:pt x="139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9"/>
                <p:cNvSpPr/>
                <p:nvPr/>
              </p:nvSpPr>
              <p:spPr>
                <a:xfrm>
                  <a:off x="6774675" y="1212300"/>
                  <a:ext cx="184275" cy="61725"/>
                </a:xfrm>
                <a:custGeom>
                  <a:rect b="b" l="l" r="r" t="t"/>
                  <a:pathLst>
                    <a:path extrusionOk="0" h="2469" w="7371">
                      <a:moveTo>
                        <a:pt x="745" y="1"/>
                      </a:moveTo>
                      <a:cubicBezTo>
                        <a:pt x="497" y="1"/>
                        <a:pt x="247" y="30"/>
                        <a:pt x="1" y="90"/>
                      </a:cubicBezTo>
                      <a:cubicBezTo>
                        <a:pt x="58" y="87"/>
                        <a:pt x="116" y="86"/>
                        <a:pt x="173" y="86"/>
                      </a:cubicBezTo>
                      <a:cubicBezTo>
                        <a:pt x="875" y="86"/>
                        <a:pt x="1561" y="288"/>
                        <a:pt x="2156" y="673"/>
                      </a:cubicBezTo>
                      <a:cubicBezTo>
                        <a:pt x="2775" y="1054"/>
                        <a:pt x="3239" y="1649"/>
                        <a:pt x="3489" y="2340"/>
                      </a:cubicBezTo>
                      <a:cubicBezTo>
                        <a:pt x="3501" y="2376"/>
                        <a:pt x="3525" y="2411"/>
                        <a:pt x="3561" y="2435"/>
                      </a:cubicBezTo>
                      <a:cubicBezTo>
                        <a:pt x="3597" y="2458"/>
                        <a:pt x="3636" y="2468"/>
                        <a:pt x="3674" y="2468"/>
                      </a:cubicBezTo>
                      <a:cubicBezTo>
                        <a:pt x="3738" y="2468"/>
                        <a:pt x="3798" y="2439"/>
                        <a:pt x="3835" y="2388"/>
                      </a:cubicBezTo>
                      <a:cubicBezTo>
                        <a:pt x="4251" y="1768"/>
                        <a:pt x="4752" y="1197"/>
                        <a:pt x="5430" y="935"/>
                      </a:cubicBezTo>
                      <a:cubicBezTo>
                        <a:pt x="5634" y="855"/>
                        <a:pt x="5851" y="815"/>
                        <a:pt x="6068" y="815"/>
                      </a:cubicBezTo>
                      <a:cubicBezTo>
                        <a:pt x="6206" y="815"/>
                        <a:pt x="6344" y="831"/>
                        <a:pt x="6478" y="864"/>
                      </a:cubicBezTo>
                      <a:cubicBezTo>
                        <a:pt x="6847" y="923"/>
                        <a:pt x="7169" y="1149"/>
                        <a:pt x="7371" y="1471"/>
                      </a:cubicBezTo>
                      <a:cubicBezTo>
                        <a:pt x="7216" y="1090"/>
                        <a:pt x="6907" y="804"/>
                        <a:pt x="6526" y="673"/>
                      </a:cubicBezTo>
                      <a:cubicBezTo>
                        <a:pt x="6315" y="603"/>
                        <a:pt x="6098" y="567"/>
                        <a:pt x="5881" y="567"/>
                      </a:cubicBezTo>
                      <a:cubicBezTo>
                        <a:pt x="5693" y="567"/>
                        <a:pt x="5505" y="594"/>
                        <a:pt x="5323" y="649"/>
                      </a:cubicBezTo>
                      <a:cubicBezTo>
                        <a:pt x="4930" y="768"/>
                        <a:pt x="4573" y="983"/>
                        <a:pt x="4275" y="1256"/>
                      </a:cubicBezTo>
                      <a:cubicBezTo>
                        <a:pt x="4073" y="1451"/>
                        <a:pt x="3882" y="1663"/>
                        <a:pt x="3712" y="1884"/>
                      </a:cubicBezTo>
                      <a:lnTo>
                        <a:pt x="3712" y="1884"/>
                      </a:lnTo>
                      <a:cubicBezTo>
                        <a:pt x="3412" y="1256"/>
                        <a:pt x="2921" y="737"/>
                        <a:pt x="2299" y="411"/>
                      </a:cubicBezTo>
                      <a:cubicBezTo>
                        <a:pt x="1825" y="141"/>
                        <a:pt x="1289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3" name="Google Shape;103;p9"/>
            <p:cNvSpPr/>
            <p:nvPr/>
          </p:nvSpPr>
          <p:spPr>
            <a:xfrm flipH="1">
              <a:off x="3088499" y="2738625"/>
              <a:ext cx="6538901" cy="2404890"/>
            </a:xfrm>
            <a:custGeom>
              <a:rect b="b" l="l" r="r" t="t"/>
              <a:pathLst>
                <a:path extrusionOk="0" h="33636" w="102716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0" y="3225500"/>
              <a:ext cx="2141443" cy="1918013"/>
            </a:xfrm>
            <a:custGeom>
              <a:rect b="b" l="l" r="r" t="t"/>
              <a:pathLst>
                <a:path extrusionOk="0" h="35422" w="92453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9"/>
          <p:cNvSpPr txBox="1"/>
          <p:nvPr>
            <p:ph type="title"/>
          </p:nvPr>
        </p:nvSpPr>
        <p:spPr>
          <a:xfrm>
            <a:off x="963175" y="1391710"/>
            <a:ext cx="4045200" cy="6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9"/>
          <p:cNvSpPr txBox="1"/>
          <p:nvPr>
            <p:ph idx="1" type="subTitle"/>
          </p:nvPr>
        </p:nvSpPr>
        <p:spPr>
          <a:xfrm>
            <a:off x="963175" y="2102800"/>
            <a:ext cx="38652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69" y="-1036249"/>
            <a:ext cx="9807040" cy="6179717"/>
            <a:chOff x="69" y="-1036249"/>
            <a:chExt cx="9807040" cy="6179717"/>
          </a:xfrm>
        </p:grpSpPr>
        <p:sp>
          <p:nvSpPr>
            <p:cNvPr id="109" name="Google Shape;109;p10"/>
            <p:cNvSpPr/>
            <p:nvPr/>
          </p:nvSpPr>
          <p:spPr>
            <a:xfrm>
              <a:off x="6536949" y="-10362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6186650" y="730925"/>
              <a:ext cx="1616875" cy="822250"/>
              <a:chOff x="6186650" y="997000"/>
              <a:chExt cx="1616875" cy="822250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rect b="b" l="l" r="r" t="t"/>
                <a:pathLst>
                  <a:path extrusionOk="0" h="3387" w="10621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rect b="b" l="l" r="r" t="t"/>
                <a:pathLst>
                  <a:path extrusionOk="0" h="3458" w="10383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rect b="b" l="l" r="r" t="t"/>
                <a:pathLst>
                  <a:path extrusionOk="0" h="6641" w="13979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" name="Google Shape;115;p10"/>
            <p:cNvSpPr/>
            <p:nvPr/>
          </p:nvSpPr>
          <p:spPr>
            <a:xfrm flipH="1">
              <a:off x="69" y="3957600"/>
              <a:ext cx="2617881" cy="1185868"/>
            </a:xfrm>
            <a:custGeom>
              <a:rect b="b" l="l" r="r" t="t"/>
              <a:pathLst>
                <a:path extrusionOk="0" h="55067" w="121564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0"/>
          <p:cNvSpPr txBox="1"/>
          <p:nvPr>
            <p:ph type="title"/>
          </p:nvPr>
        </p:nvSpPr>
        <p:spPr>
          <a:xfrm>
            <a:off x="817400" y="508998"/>
            <a:ext cx="39351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/>
          <p:nvPr>
            <p:ph type="ctrTitle"/>
          </p:nvPr>
        </p:nvSpPr>
        <p:spPr>
          <a:xfrm>
            <a:off x="851950" y="740750"/>
            <a:ext cx="7169100" cy="18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hub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9" name="Google Shape;329;p27"/>
          <p:cNvSpPr txBox="1"/>
          <p:nvPr>
            <p:ph idx="1" type="subTitle"/>
          </p:nvPr>
        </p:nvSpPr>
        <p:spPr>
          <a:xfrm>
            <a:off x="851955" y="2525325"/>
            <a:ext cx="38583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interação prática com a indústria imobiliária</a:t>
            </a:r>
            <a:endParaRPr/>
          </a:p>
        </p:txBody>
      </p:sp>
      <p:grpSp>
        <p:nvGrpSpPr>
          <p:cNvPr id="330" name="Google Shape;330;p27"/>
          <p:cNvGrpSpPr/>
          <p:nvPr/>
        </p:nvGrpSpPr>
        <p:grpSpPr>
          <a:xfrm flipH="1">
            <a:off x="4541450" y="2716441"/>
            <a:ext cx="1889052" cy="1969942"/>
            <a:chOff x="7224800" y="69200"/>
            <a:chExt cx="1331725" cy="1388750"/>
          </a:xfrm>
        </p:grpSpPr>
        <p:sp>
          <p:nvSpPr>
            <p:cNvPr id="331" name="Google Shape;331;p27"/>
            <p:cNvSpPr/>
            <p:nvPr/>
          </p:nvSpPr>
          <p:spPr>
            <a:xfrm>
              <a:off x="7370050" y="166975"/>
              <a:ext cx="1041525" cy="1150775"/>
            </a:xfrm>
            <a:custGeom>
              <a:rect b="b" l="l" r="r" t="t"/>
              <a:pathLst>
                <a:path extrusionOk="0" h="46031" w="41661">
                  <a:moveTo>
                    <a:pt x="20825" y="1"/>
                  </a:moveTo>
                  <a:lnTo>
                    <a:pt x="1" y="12741"/>
                  </a:lnTo>
                  <a:lnTo>
                    <a:pt x="1" y="46030"/>
                  </a:lnTo>
                  <a:lnTo>
                    <a:pt x="41661" y="46030"/>
                  </a:lnTo>
                  <a:lnTo>
                    <a:pt x="41661" y="12741"/>
                  </a:lnTo>
                  <a:lnTo>
                    <a:pt x="20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7251275" y="1273975"/>
              <a:ext cx="118800" cy="183975"/>
            </a:xfrm>
            <a:custGeom>
              <a:rect b="b" l="l" r="r" t="t"/>
              <a:pathLst>
                <a:path extrusionOk="0" h="7359" w="4752">
                  <a:moveTo>
                    <a:pt x="1" y="0"/>
                  </a:moveTo>
                  <a:lnTo>
                    <a:pt x="1" y="7358"/>
                  </a:lnTo>
                  <a:lnTo>
                    <a:pt x="4752" y="7358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8411550" y="1273975"/>
              <a:ext cx="118500" cy="183975"/>
            </a:xfrm>
            <a:custGeom>
              <a:rect b="b" l="l" r="r" t="t"/>
              <a:pathLst>
                <a:path extrusionOk="0" h="7359" w="4740">
                  <a:moveTo>
                    <a:pt x="1" y="0"/>
                  </a:moveTo>
                  <a:lnTo>
                    <a:pt x="1" y="7358"/>
                  </a:lnTo>
                  <a:lnTo>
                    <a:pt x="4739" y="7358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7224800" y="69200"/>
              <a:ext cx="1331725" cy="421400"/>
            </a:xfrm>
            <a:custGeom>
              <a:rect b="b" l="l" r="r" t="t"/>
              <a:pathLst>
                <a:path extrusionOk="0" h="16856" w="53269">
                  <a:moveTo>
                    <a:pt x="26636" y="1"/>
                  </a:moveTo>
                  <a:cubicBezTo>
                    <a:pt x="26444" y="1"/>
                    <a:pt x="26254" y="54"/>
                    <a:pt x="26087" y="161"/>
                  </a:cubicBezTo>
                  <a:lnTo>
                    <a:pt x="310" y="15937"/>
                  </a:lnTo>
                  <a:cubicBezTo>
                    <a:pt x="84" y="16080"/>
                    <a:pt x="0" y="16378"/>
                    <a:pt x="143" y="16616"/>
                  </a:cubicBezTo>
                  <a:cubicBezTo>
                    <a:pt x="244" y="16771"/>
                    <a:pt x="406" y="16856"/>
                    <a:pt x="573" y="16856"/>
                  </a:cubicBezTo>
                  <a:cubicBezTo>
                    <a:pt x="661" y="16856"/>
                    <a:pt x="751" y="16832"/>
                    <a:pt x="834" y="16783"/>
                  </a:cubicBezTo>
                  <a:lnTo>
                    <a:pt x="26635" y="983"/>
                  </a:lnTo>
                  <a:lnTo>
                    <a:pt x="52447" y="16783"/>
                  </a:lnTo>
                  <a:cubicBezTo>
                    <a:pt x="52530" y="16832"/>
                    <a:pt x="52620" y="16856"/>
                    <a:pt x="52708" y="16856"/>
                  </a:cubicBezTo>
                  <a:cubicBezTo>
                    <a:pt x="52873" y="16856"/>
                    <a:pt x="53033" y="16771"/>
                    <a:pt x="53126" y="16616"/>
                  </a:cubicBezTo>
                  <a:cubicBezTo>
                    <a:pt x="53269" y="16378"/>
                    <a:pt x="53197" y="16080"/>
                    <a:pt x="52971" y="15937"/>
                  </a:cubicBezTo>
                  <a:lnTo>
                    <a:pt x="27194" y="161"/>
                  </a:lnTo>
                  <a:cubicBezTo>
                    <a:pt x="27022" y="54"/>
                    <a:pt x="26828" y="1"/>
                    <a:pt x="26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8218675" y="603650"/>
              <a:ext cx="140225" cy="208075"/>
            </a:xfrm>
            <a:custGeom>
              <a:rect b="b" l="l" r="r" t="t"/>
              <a:pathLst>
                <a:path extrusionOk="0" h="8323" w="5609">
                  <a:moveTo>
                    <a:pt x="0" y="0"/>
                  </a:moveTo>
                  <a:lnTo>
                    <a:pt x="0" y="8323"/>
                  </a:lnTo>
                  <a:lnTo>
                    <a:pt x="5608" y="832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8233550" y="618225"/>
              <a:ext cx="110450" cy="178625"/>
            </a:xfrm>
            <a:custGeom>
              <a:rect b="b" l="l" r="r" t="t"/>
              <a:pathLst>
                <a:path extrusionOk="0" h="7145" w="4418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218675" y="603650"/>
              <a:ext cx="140225" cy="208075"/>
            </a:xfrm>
            <a:custGeom>
              <a:rect b="b" l="l" r="r" t="t"/>
              <a:pathLst>
                <a:path extrusionOk="0" h="8323" w="5609">
                  <a:moveTo>
                    <a:pt x="2512" y="0"/>
                  </a:moveTo>
                  <a:lnTo>
                    <a:pt x="2512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2" y="4453"/>
                  </a:lnTo>
                  <a:lnTo>
                    <a:pt x="2512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7951075" y="60365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1" y="0"/>
                  </a:moveTo>
                  <a:lnTo>
                    <a:pt x="1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7965650" y="618225"/>
              <a:ext cx="110475" cy="178625"/>
            </a:xfrm>
            <a:custGeom>
              <a:rect b="b" l="l" r="r" t="t"/>
              <a:pathLst>
                <a:path extrusionOk="0" h="7145" w="4419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951075" y="60365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596" y="4453"/>
                  </a:lnTo>
                  <a:lnTo>
                    <a:pt x="5596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7683175" y="60365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1" y="0"/>
                  </a:moveTo>
                  <a:lnTo>
                    <a:pt x="1" y="8323"/>
                  </a:lnTo>
                  <a:lnTo>
                    <a:pt x="5597" y="8323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7697775" y="618225"/>
              <a:ext cx="110750" cy="178625"/>
            </a:xfrm>
            <a:custGeom>
              <a:rect b="b" l="l" r="r" t="t"/>
              <a:pathLst>
                <a:path extrusionOk="0" h="7145" w="4430">
                  <a:moveTo>
                    <a:pt x="0" y="1"/>
                  </a:moveTo>
                  <a:lnTo>
                    <a:pt x="0" y="7144"/>
                  </a:lnTo>
                  <a:lnTo>
                    <a:pt x="4429" y="7144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7683175" y="60365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7" y="8323"/>
                  </a:lnTo>
                  <a:lnTo>
                    <a:pt x="3097" y="4453"/>
                  </a:lnTo>
                  <a:lnTo>
                    <a:pt x="5597" y="4453"/>
                  </a:lnTo>
                  <a:lnTo>
                    <a:pt x="5597" y="3870"/>
                  </a:lnTo>
                  <a:lnTo>
                    <a:pt x="3097" y="3870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7645075" y="731650"/>
              <a:ext cx="491475" cy="119975"/>
            </a:xfrm>
            <a:custGeom>
              <a:rect b="b" l="l" r="r" t="t"/>
              <a:pathLst>
                <a:path extrusionOk="0" h="4799" w="19659">
                  <a:moveTo>
                    <a:pt x="1" y="0"/>
                  </a:moveTo>
                  <a:lnTo>
                    <a:pt x="1" y="4798"/>
                  </a:lnTo>
                  <a:lnTo>
                    <a:pt x="19658" y="4798"/>
                  </a:lnTo>
                  <a:lnTo>
                    <a:pt x="196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7415300" y="60365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0" y="0"/>
                  </a:moveTo>
                  <a:lnTo>
                    <a:pt x="0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7430175" y="618225"/>
              <a:ext cx="110450" cy="178625"/>
            </a:xfrm>
            <a:custGeom>
              <a:rect b="b" l="l" r="r" t="t"/>
              <a:pathLst>
                <a:path extrusionOk="0" h="7145" w="4418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7415300" y="603650"/>
              <a:ext cx="140225" cy="208075"/>
            </a:xfrm>
            <a:custGeom>
              <a:rect b="b" l="l" r="r" t="t"/>
              <a:pathLst>
                <a:path extrusionOk="0" h="8323" w="5609">
                  <a:moveTo>
                    <a:pt x="2513" y="0"/>
                  </a:moveTo>
                  <a:lnTo>
                    <a:pt x="2513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3" y="4453"/>
                  </a:lnTo>
                  <a:lnTo>
                    <a:pt x="2513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8218675" y="940300"/>
              <a:ext cx="140225" cy="208075"/>
            </a:xfrm>
            <a:custGeom>
              <a:rect b="b" l="l" r="r" t="t"/>
              <a:pathLst>
                <a:path extrusionOk="0" h="8323" w="5609">
                  <a:moveTo>
                    <a:pt x="0" y="0"/>
                  </a:moveTo>
                  <a:lnTo>
                    <a:pt x="0" y="8323"/>
                  </a:lnTo>
                  <a:lnTo>
                    <a:pt x="5608" y="832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8233550" y="954875"/>
              <a:ext cx="110450" cy="178625"/>
            </a:xfrm>
            <a:custGeom>
              <a:rect b="b" l="l" r="r" t="t"/>
              <a:pathLst>
                <a:path extrusionOk="0" h="7145" w="4418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218675" y="940300"/>
              <a:ext cx="140225" cy="208075"/>
            </a:xfrm>
            <a:custGeom>
              <a:rect b="b" l="l" r="r" t="t"/>
              <a:pathLst>
                <a:path extrusionOk="0" h="8323" w="5609">
                  <a:moveTo>
                    <a:pt x="2512" y="0"/>
                  </a:moveTo>
                  <a:lnTo>
                    <a:pt x="2512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2" y="4453"/>
                  </a:lnTo>
                  <a:lnTo>
                    <a:pt x="2512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7951075" y="94030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1" y="0"/>
                  </a:moveTo>
                  <a:lnTo>
                    <a:pt x="1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7965650" y="955175"/>
              <a:ext cx="110475" cy="178625"/>
            </a:xfrm>
            <a:custGeom>
              <a:rect b="b" l="l" r="r" t="t"/>
              <a:pathLst>
                <a:path extrusionOk="0" h="7145" w="4419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7951075" y="94030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596" y="4453"/>
                  </a:lnTo>
                  <a:lnTo>
                    <a:pt x="5596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7683175" y="94030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1" y="0"/>
                  </a:moveTo>
                  <a:lnTo>
                    <a:pt x="1" y="8323"/>
                  </a:lnTo>
                  <a:lnTo>
                    <a:pt x="5597" y="8323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7697775" y="955175"/>
              <a:ext cx="110750" cy="178625"/>
            </a:xfrm>
            <a:custGeom>
              <a:rect b="b" l="l" r="r" t="t"/>
              <a:pathLst>
                <a:path extrusionOk="0" h="7145" w="4430">
                  <a:moveTo>
                    <a:pt x="0" y="1"/>
                  </a:moveTo>
                  <a:lnTo>
                    <a:pt x="0" y="7144"/>
                  </a:lnTo>
                  <a:lnTo>
                    <a:pt x="4429" y="7144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7683175" y="94030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7" y="8323"/>
                  </a:lnTo>
                  <a:lnTo>
                    <a:pt x="3097" y="4453"/>
                  </a:lnTo>
                  <a:lnTo>
                    <a:pt x="5597" y="4453"/>
                  </a:lnTo>
                  <a:lnTo>
                    <a:pt x="5597" y="3870"/>
                  </a:lnTo>
                  <a:lnTo>
                    <a:pt x="3097" y="3870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7415300" y="94030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0" y="0"/>
                  </a:moveTo>
                  <a:lnTo>
                    <a:pt x="0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7430175" y="955175"/>
              <a:ext cx="110450" cy="178625"/>
            </a:xfrm>
            <a:custGeom>
              <a:rect b="b" l="l" r="r" t="t"/>
              <a:pathLst>
                <a:path extrusionOk="0" h="7145" w="4418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7415300" y="940300"/>
              <a:ext cx="140225" cy="208075"/>
            </a:xfrm>
            <a:custGeom>
              <a:rect b="b" l="l" r="r" t="t"/>
              <a:pathLst>
                <a:path extrusionOk="0" h="8323" w="5609">
                  <a:moveTo>
                    <a:pt x="2513" y="0"/>
                  </a:moveTo>
                  <a:lnTo>
                    <a:pt x="2513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3" y="4453"/>
                  </a:lnTo>
                  <a:lnTo>
                    <a:pt x="2513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7687950" y="349150"/>
              <a:ext cx="145275" cy="144975"/>
            </a:xfrm>
            <a:custGeom>
              <a:rect b="b" l="l" r="r" t="t"/>
              <a:pathLst>
                <a:path extrusionOk="0" h="5799" w="5811">
                  <a:moveTo>
                    <a:pt x="0" y="1"/>
                  </a:moveTo>
                  <a:lnTo>
                    <a:pt x="0" y="5799"/>
                  </a:lnTo>
                  <a:lnTo>
                    <a:pt x="5811" y="5799"/>
                  </a:lnTo>
                  <a:lnTo>
                    <a:pt x="58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706700" y="367900"/>
              <a:ext cx="107775" cy="107775"/>
            </a:xfrm>
            <a:custGeom>
              <a:rect b="b" l="l" r="r" t="t"/>
              <a:pathLst>
                <a:path extrusionOk="0" h="4311" w="4311">
                  <a:moveTo>
                    <a:pt x="1" y="1"/>
                  </a:moveTo>
                  <a:lnTo>
                    <a:pt x="1" y="4311"/>
                  </a:lnTo>
                  <a:lnTo>
                    <a:pt x="4311" y="4311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48400" y="349150"/>
              <a:ext cx="144975" cy="144975"/>
            </a:xfrm>
            <a:custGeom>
              <a:rect b="b" l="l" r="r" t="t"/>
              <a:pathLst>
                <a:path extrusionOk="0" h="5799" w="5799">
                  <a:moveTo>
                    <a:pt x="0" y="1"/>
                  </a:moveTo>
                  <a:lnTo>
                    <a:pt x="0" y="5799"/>
                  </a:lnTo>
                  <a:lnTo>
                    <a:pt x="5799" y="5799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7967150" y="367900"/>
              <a:ext cx="107475" cy="107775"/>
            </a:xfrm>
            <a:custGeom>
              <a:rect b="b" l="l" r="r" t="t"/>
              <a:pathLst>
                <a:path extrusionOk="0" h="4311" w="4299">
                  <a:moveTo>
                    <a:pt x="0" y="1"/>
                  </a:moveTo>
                  <a:lnTo>
                    <a:pt x="0" y="4311"/>
                  </a:lnTo>
                  <a:lnTo>
                    <a:pt x="4299" y="4311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7370050" y="1317725"/>
              <a:ext cx="1041525" cy="140225"/>
            </a:xfrm>
            <a:custGeom>
              <a:rect b="b" l="l" r="r" t="t"/>
              <a:pathLst>
                <a:path extrusionOk="0" h="5609" w="41661">
                  <a:moveTo>
                    <a:pt x="1" y="0"/>
                  </a:moveTo>
                  <a:lnTo>
                    <a:pt x="1" y="5608"/>
                  </a:lnTo>
                  <a:lnTo>
                    <a:pt x="41661" y="5608"/>
                  </a:lnTo>
                  <a:lnTo>
                    <a:pt x="416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7248600" y="93750"/>
              <a:ext cx="1284425" cy="1180250"/>
            </a:xfrm>
            <a:custGeom>
              <a:rect b="b" l="l" r="r" t="t"/>
              <a:pathLst>
                <a:path extrusionOk="0" h="47210" w="51377">
                  <a:moveTo>
                    <a:pt x="25087" y="3287"/>
                  </a:moveTo>
                  <a:lnTo>
                    <a:pt x="25087" y="7740"/>
                  </a:lnTo>
                  <a:lnTo>
                    <a:pt x="17813" y="7740"/>
                  </a:lnTo>
                  <a:lnTo>
                    <a:pt x="25087" y="3287"/>
                  </a:lnTo>
                  <a:close/>
                  <a:moveTo>
                    <a:pt x="26278" y="3287"/>
                  </a:moveTo>
                  <a:lnTo>
                    <a:pt x="33553" y="7740"/>
                  </a:lnTo>
                  <a:lnTo>
                    <a:pt x="26278" y="7740"/>
                  </a:lnTo>
                  <a:lnTo>
                    <a:pt x="26278" y="3287"/>
                  </a:lnTo>
                  <a:close/>
                  <a:moveTo>
                    <a:pt x="36708" y="9669"/>
                  </a:moveTo>
                  <a:lnTo>
                    <a:pt x="41125" y="12360"/>
                  </a:lnTo>
                  <a:lnTo>
                    <a:pt x="36708" y="16777"/>
                  </a:lnTo>
                  <a:lnTo>
                    <a:pt x="36708" y="9669"/>
                  </a:lnTo>
                  <a:close/>
                  <a:moveTo>
                    <a:pt x="14669" y="9669"/>
                  </a:moveTo>
                  <a:lnTo>
                    <a:pt x="14669" y="16801"/>
                  </a:lnTo>
                  <a:lnTo>
                    <a:pt x="10252" y="12372"/>
                  </a:lnTo>
                  <a:lnTo>
                    <a:pt x="14669" y="9669"/>
                  </a:lnTo>
                  <a:close/>
                  <a:moveTo>
                    <a:pt x="42149" y="13014"/>
                  </a:moveTo>
                  <a:lnTo>
                    <a:pt x="46530" y="15690"/>
                  </a:lnTo>
                  <a:lnTo>
                    <a:pt x="46530" y="17622"/>
                  </a:lnTo>
                  <a:lnTo>
                    <a:pt x="37541" y="17622"/>
                  </a:lnTo>
                  <a:lnTo>
                    <a:pt x="42149" y="13014"/>
                  </a:lnTo>
                  <a:close/>
                  <a:moveTo>
                    <a:pt x="9228" y="13014"/>
                  </a:moveTo>
                  <a:lnTo>
                    <a:pt x="13836" y="17634"/>
                  </a:lnTo>
                  <a:lnTo>
                    <a:pt x="4859" y="17634"/>
                  </a:lnTo>
                  <a:lnTo>
                    <a:pt x="4859" y="15670"/>
                  </a:lnTo>
                  <a:lnTo>
                    <a:pt x="9228" y="13014"/>
                  </a:lnTo>
                  <a:close/>
                  <a:moveTo>
                    <a:pt x="25087" y="8931"/>
                  </a:moveTo>
                  <a:lnTo>
                    <a:pt x="25087" y="17634"/>
                  </a:lnTo>
                  <a:lnTo>
                    <a:pt x="15860" y="17634"/>
                  </a:lnTo>
                  <a:lnTo>
                    <a:pt x="15860" y="8943"/>
                  </a:lnTo>
                  <a:lnTo>
                    <a:pt x="15884" y="8931"/>
                  </a:lnTo>
                  <a:close/>
                  <a:moveTo>
                    <a:pt x="35493" y="8919"/>
                  </a:moveTo>
                  <a:lnTo>
                    <a:pt x="35517" y="8943"/>
                  </a:lnTo>
                  <a:lnTo>
                    <a:pt x="35517" y="17622"/>
                  </a:lnTo>
                  <a:lnTo>
                    <a:pt x="26290" y="17634"/>
                  </a:lnTo>
                  <a:lnTo>
                    <a:pt x="26290" y="8919"/>
                  </a:lnTo>
                  <a:close/>
                  <a:moveTo>
                    <a:pt x="25087" y="18813"/>
                  </a:moveTo>
                  <a:lnTo>
                    <a:pt x="25087" y="26028"/>
                  </a:lnTo>
                  <a:lnTo>
                    <a:pt x="15860" y="26040"/>
                  </a:lnTo>
                  <a:lnTo>
                    <a:pt x="15860" y="18813"/>
                  </a:lnTo>
                  <a:close/>
                  <a:moveTo>
                    <a:pt x="35517" y="18813"/>
                  </a:moveTo>
                  <a:lnTo>
                    <a:pt x="35517" y="26028"/>
                  </a:lnTo>
                  <a:lnTo>
                    <a:pt x="26290" y="26040"/>
                  </a:lnTo>
                  <a:lnTo>
                    <a:pt x="26290" y="18813"/>
                  </a:lnTo>
                  <a:close/>
                  <a:moveTo>
                    <a:pt x="46530" y="18813"/>
                  </a:moveTo>
                  <a:lnTo>
                    <a:pt x="46530" y="30302"/>
                  </a:lnTo>
                  <a:lnTo>
                    <a:pt x="36708" y="30302"/>
                  </a:lnTo>
                  <a:lnTo>
                    <a:pt x="36708" y="18813"/>
                  </a:lnTo>
                  <a:close/>
                  <a:moveTo>
                    <a:pt x="14669" y="18813"/>
                  </a:moveTo>
                  <a:lnTo>
                    <a:pt x="14669" y="30314"/>
                  </a:lnTo>
                  <a:lnTo>
                    <a:pt x="4847" y="30314"/>
                  </a:lnTo>
                  <a:lnTo>
                    <a:pt x="4847" y="18813"/>
                  </a:lnTo>
                  <a:close/>
                  <a:moveTo>
                    <a:pt x="18384" y="26969"/>
                  </a:moveTo>
                  <a:lnTo>
                    <a:pt x="18384" y="30314"/>
                  </a:lnTo>
                  <a:lnTo>
                    <a:pt x="15860" y="30314"/>
                  </a:lnTo>
                  <a:lnTo>
                    <a:pt x="15860" y="26969"/>
                  </a:lnTo>
                  <a:close/>
                  <a:moveTo>
                    <a:pt x="21968" y="26969"/>
                  </a:moveTo>
                  <a:lnTo>
                    <a:pt x="21968" y="30314"/>
                  </a:lnTo>
                  <a:lnTo>
                    <a:pt x="19134" y="30314"/>
                  </a:lnTo>
                  <a:lnTo>
                    <a:pt x="19134" y="26969"/>
                  </a:lnTo>
                  <a:close/>
                  <a:moveTo>
                    <a:pt x="25087" y="26969"/>
                  </a:moveTo>
                  <a:lnTo>
                    <a:pt x="25087" y="30314"/>
                  </a:lnTo>
                  <a:lnTo>
                    <a:pt x="22730" y="30314"/>
                  </a:lnTo>
                  <a:lnTo>
                    <a:pt x="22718" y="26969"/>
                  </a:lnTo>
                  <a:close/>
                  <a:moveTo>
                    <a:pt x="28647" y="26969"/>
                  </a:moveTo>
                  <a:lnTo>
                    <a:pt x="28647" y="30314"/>
                  </a:lnTo>
                  <a:lnTo>
                    <a:pt x="26278" y="30314"/>
                  </a:lnTo>
                  <a:lnTo>
                    <a:pt x="26278" y="26969"/>
                  </a:lnTo>
                  <a:close/>
                  <a:moveTo>
                    <a:pt x="32231" y="26969"/>
                  </a:moveTo>
                  <a:lnTo>
                    <a:pt x="32231" y="30314"/>
                  </a:lnTo>
                  <a:lnTo>
                    <a:pt x="29397" y="30314"/>
                  </a:lnTo>
                  <a:lnTo>
                    <a:pt x="29397" y="26969"/>
                  </a:lnTo>
                  <a:close/>
                  <a:moveTo>
                    <a:pt x="35517" y="26969"/>
                  </a:moveTo>
                  <a:lnTo>
                    <a:pt x="35517" y="30314"/>
                  </a:lnTo>
                  <a:lnTo>
                    <a:pt x="32981" y="30314"/>
                  </a:lnTo>
                  <a:lnTo>
                    <a:pt x="32981" y="26969"/>
                  </a:lnTo>
                  <a:close/>
                  <a:moveTo>
                    <a:pt x="14681" y="31493"/>
                  </a:moveTo>
                  <a:lnTo>
                    <a:pt x="14681" y="44530"/>
                  </a:lnTo>
                  <a:lnTo>
                    <a:pt x="4859" y="44530"/>
                  </a:lnTo>
                  <a:lnTo>
                    <a:pt x="4859" y="31493"/>
                  </a:lnTo>
                  <a:close/>
                  <a:moveTo>
                    <a:pt x="25099" y="31493"/>
                  </a:moveTo>
                  <a:lnTo>
                    <a:pt x="25099" y="44530"/>
                  </a:lnTo>
                  <a:lnTo>
                    <a:pt x="15872" y="44530"/>
                  </a:lnTo>
                  <a:lnTo>
                    <a:pt x="15872" y="31493"/>
                  </a:lnTo>
                  <a:close/>
                  <a:moveTo>
                    <a:pt x="35517" y="31493"/>
                  </a:moveTo>
                  <a:lnTo>
                    <a:pt x="35517" y="44530"/>
                  </a:lnTo>
                  <a:lnTo>
                    <a:pt x="26290" y="44530"/>
                  </a:lnTo>
                  <a:lnTo>
                    <a:pt x="26290" y="31493"/>
                  </a:lnTo>
                  <a:close/>
                  <a:moveTo>
                    <a:pt x="46530" y="31493"/>
                  </a:moveTo>
                  <a:lnTo>
                    <a:pt x="46530" y="44530"/>
                  </a:lnTo>
                  <a:lnTo>
                    <a:pt x="36708" y="44530"/>
                  </a:lnTo>
                  <a:lnTo>
                    <a:pt x="36708" y="31493"/>
                  </a:lnTo>
                  <a:close/>
                  <a:moveTo>
                    <a:pt x="25683" y="1"/>
                  </a:moveTo>
                  <a:lnTo>
                    <a:pt x="1" y="15717"/>
                  </a:lnTo>
                  <a:lnTo>
                    <a:pt x="1310" y="17848"/>
                  </a:lnTo>
                  <a:lnTo>
                    <a:pt x="1310" y="47209"/>
                  </a:lnTo>
                  <a:lnTo>
                    <a:pt x="4859" y="47209"/>
                  </a:lnTo>
                  <a:lnTo>
                    <a:pt x="4859" y="45721"/>
                  </a:lnTo>
                  <a:lnTo>
                    <a:pt x="46530" y="45721"/>
                  </a:lnTo>
                  <a:lnTo>
                    <a:pt x="46530" y="47209"/>
                  </a:lnTo>
                  <a:lnTo>
                    <a:pt x="50067" y="47209"/>
                  </a:lnTo>
                  <a:lnTo>
                    <a:pt x="50067" y="17848"/>
                  </a:lnTo>
                  <a:lnTo>
                    <a:pt x="51376" y="15717"/>
                  </a:lnTo>
                  <a:lnTo>
                    <a:pt x="25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620675" y="729250"/>
              <a:ext cx="539975" cy="15200"/>
            </a:xfrm>
            <a:custGeom>
              <a:rect b="b" l="l" r="r" t="t"/>
              <a:pathLst>
                <a:path extrusionOk="0" h="608" w="21599">
                  <a:moveTo>
                    <a:pt x="417" y="1"/>
                  </a:moveTo>
                  <a:cubicBezTo>
                    <a:pt x="1" y="1"/>
                    <a:pt x="1" y="608"/>
                    <a:pt x="417" y="608"/>
                  </a:cubicBezTo>
                  <a:lnTo>
                    <a:pt x="21194" y="608"/>
                  </a:lnTo>
                  <a:cubicBezTo>
                    <a:pt x="21599" y="608"/>
                    <a:pt x="21599" y="1"/>
                    <a:pt x="2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27"/>
          <p:cNvGrpSpPr/>
          <p:nvPr/>
        </p:nvGrpSpPr>
        <p:grpSpPr>
          <a:xfrm flipH="1">
            <a:off x="6762010" y="2093080"/>
            <a:ext cx="1823193" cy="2593197"/>
            <a:chOff x="3348125" y="-399375"/>
            <a:chExt cx="1305825" cy="1857325"/>
          </a:xfrm>
        </p:grpSpPr>
        <p:sp>
          <p:nvSpPr>
            <p:cNvPr id="368" name="Google Shape;368;p27"/>
            <p:cNvSpPr/>
            <p:nvPr/>
          </p:nvSpPr>
          <p:spPr>
            <a:xfrm>
              <a:off x="3506775" y="-257175"/>
              <a:ext cx="988525" cy="1715125"/>
            </a:xfrm>
            <a:custGeom>
              <a:rect b="b" l="l" r="r" t="t"/>
              <a:pathLst>
                <a:path extrusionOk="0" h="68605" w="39541">
                  <a:moveTo>
                    <a:pt x="19777" y="1"/>
                  </a:moveTo>
                  <a:lnTo>
                    <a:pt x="0" y="14871"/>
                  </a:lnTo>
                  <a:lnTo>
                    <a:pt x="0" y="68604"/>
                  </a:lnTo>
                  <a:lnTo>
                    <a:pt x="39541" y="68604"/>
                  </a:lnTo>
                  <a:lnTo>
                    <a:pt x="39541" y="14871"/>
                  </a:lnTo>
                  <a:lnTo>
                    <a:pt x="19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3506775" y="663775"/>
              <a:ext cx="988525" cy="724225"/>
            </a:xfrm>
            <a:custGeom>
              <a:rect b="b" l="l" r="r" t="t"/>
              <a:pathLst>
                <a:path extrusionOk="0" h="28969" w="39541">
                  <a:moveTo>
                    <a:pt x="0" y="0"/>
                  </a:moveTo>
                  <a:lnTo>
                    <a:pt x="0" y="28968"/>
                  </a:lnTo>
                  <a:lnTo>
                    <a:pt x="39541" y="28968"/>
                  </a:lnTo>
                  <a:lnTo>
                    <a:pt x="395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4495275" y="148825"/>
              <a:ext cx="45875" cy="1109100"/>
            </a:xfrm>
            <a:custGeom>
              <a:rect b="b" l="l" r="r" t="t"/>
              <a:pathLst>
                <a:path extrusionOk="0" h="44364" w="1835">
                  <a:moveTo>
                    <a:pt x="1" y="1"/>
                  </a:moveTo>
                  <a:lnTo>
                    <a:pt x="1" y="44363"/>
                  </a:lnTo>
                  <a:lnTo>
                    <a:pt x="1835" y="44363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3461225" y="-330100"/>
              <a:ext cx="1034075" cy="1361500"/>
            </a:xfrm>
            <a:custGeom>
              <a:rect b="b" l="l" r="r" t="t"/>
              <a:pathLst>
                <a:path extrusionOk="0" h="54460" w="41363">
                  <a:moveTo>
                    <a:pt x="21051" y="9430"/>
                  </a:moveTo>
                  <a:lnTo>
                    <a:pt x="21051" y="17788"/>
                  </a:lnTo>
                  <a:lnTo>
                    <a:pt x="12978" y="17788"/>
                  </a:lnTo>
                  <a:lnTo>
                    <a:pt x="12978" y="9430"/>
                  </a:lnTo>
                  <a:close/>
                  <a:moveTo>
                    <a:pt x="30219" y="9430"/>
                  </a:moveTo>
                  <a:lnTo>
                    <a:pt x="30219" y="17788"/>
                  </a:lnTo>
                  <a:lnTo>
                    <a:pt x="22134" y="17788"/>
                  </a:lnTo>
                  <a:lnTo>
                    <a:pt x="22134" y="9430"/>
                  </a:lnTo>
                  <a:close/>
                  <a:moveTo>
                    <a:pt x="21051" y="19158"/>
                  </a:moveTo>
                  <a:lnTo>
                    <a:pt x="21051" y="32612"/>
                  </a:lnTo>
                  <a:lnTo>
                    <a:pt x="12978" y="32612"/>
                  </a:lnTo>
                  <a:lnTo>
                    <a:pt x="12978" y="19158"/>
                  </a:lnTo>
                  <a:close/>
                  <a:moveTo>
                    <a:pt x="30219" y="19158"/>
                  </a:moveTo>
                  <a:lnTo>
                    <a:pt x="30219" y="32612"/>
                  </a:lnTo>
                  <a:lnTo>
                    <a:pt x="22134" y="32612"/>
                  </a:lnTo>
                  <a:lnTo>
                    <a:pt x="22134" y="19158"/>
                  </a:lnTo>
                  <a:close/>
                  <a:moveTo>
                    <a:pt x="15955" y="33981"/>
                  </a:moveTo>
                  <a:lnTo>
                    <a:pt x="15753" y="34171"/>
                  </a:lnTo>
                  <a:lnTo>
                    <a:pt x="15753" y="34183"/>
                  </a:lnTo>
                  <a:lnTo>
                    <a:pt x="12978" y="36957"/>
                  </a:lnTo>
                  <a:lnTo>
                    <a:pt x="12978" y="33981"/>
                  </a:lnTo>
                  <a:close/>
                  <a:moveTo>
                    <a:pt x="30219" y="33981"/>
                  </a:moveTo>
                  <a:lnTo>
                    <a:pt x="30219" y="36957"/>
                  </a:lnTo>
                  <a:lnTo>
                    <a:pt x="27433" y="34183"/>
                  </a:lnTo>
                  <a:lnTo>
                    <a:pt x="27242" y="33981"/>
                  </a:lnTo>
                  <a:close/>
                  <a:moveTo>
                    <a:pt x="21051" y="33981"/>
                  </a:moveTo>
                  <a:lnTo>
                    <a:pt x="21051" y="37719"/>
                  </a:lnTo>
                  <a:lnTo>
                    <a:pt x="17515" y="34183"/>
                  </a:lnTo>
                  <a:lnTo>
                    <a:pt x="17324" y="33981"/>
                  </a:lnTo>
                  <a:close/>
                  <a:moveTo>
                    <a:pt x="25873" y="33981"/>
                  </a:moveTo>
                  <a:lnTo>
                    <a:pt x="25671" y="34183"/>
                  </a:lnTo>
                  <a:lnTo>
                    <a:pt x="22134" y="37719"/>
                  </a:lnTo>
                  <a:lnTo>
                    <a:pt x="22134" y="33981"/>
                  </a:lnTo>
                  <a:close/>
                  <a:moveTo>
                    <a:pt x="11883" y="33981"/>
                  </a:moveTo>
                  <a:lnTo>
                    <a:pt x="11883" y="37779"/>
                  </a:lnTo>
                  <a:lnTo>
                    <a:pt x="8085" y="33981"/>
                  </a:lnTo>
                  <a:close/>
                  <a:moveTo>
                    <a:pt x="35100" y="33981"/>
                  </a:moveTo>
                  <a:lnTo>
                    <a:pt x="31302" y="37779"/>
                  </a:lnTo>
                  <a:lnTo>
                    <a:pt x="31302" y="33981"/>
                  </a:lnTo>
                  <a:close/>
                  <a:moveTo>
                    <a:pt x="7394" y="35064"/>
                  </a:moveTo>
                  <a:lnTo>
                    <a:pt x="10716" y="38374"/>
                  </a:lnTo>
                  <a:lnTo>
                    <a:pt x="4085" y="38374"/>
                  </a:lnTo>
                  <a:lnTo>
                    <a:pt x="7394" y="35064"/>
                  </a:lnTo>
                  <a:close/>
                  <a:moveTo>
                    <a:pt x="16634" y="35064"/>
                  </a:moveTo>
                  <a:lnTo>
                    <a:pt x="19944" y="38374"/>
                  </a:lnTo>
                  <a:lnTo>
                    <a:pt x="13312" y="38374"/>
                  </a:lnTo>
                  <a:lnTo>
                    <a:pt x="16634" y="35064"/>
                  </a:lnTo>
                  <a:close/>
                  <a:moveTo>
                    <a:pt x="26552" y="35064"/>
                  </a:moveTo>
                  <a:lnTo>
                    <a:pt x="29873" y="38374"/>
                  </a:lnTo>
                  <a:lnTo>
                    <a:pt x="23242" y="38374"/>
                  </a:lnTo>
                  <a:lnTo>
                    <a:pt x="26552" y="35064"/>
                  </a:lnTo>
                  <a:close/>
                  <a:moveTo>
                    <a:pt x="35791" y="35064"/>
                  </a:moveTo>
                  <a:lnTo>
                    <a:pt x="39101" y="38374"/>
                  </a:lnTo>
                  <a:lnTo>
                    <a:pt x="32469" y="38374"/>
                  </a:lnTo>
                  <a:lnTo>
                    <a:pt x="35791" y="35064"/>
                  </a:lnTo>
                  <a:close/>
                  <a:moveTo>
                    <a:pt x="21051" y="39755"/>
                  </a:moveTo>
                  <a:lnTo>
                    <a:pt x="21051" y="53090"/>
                  </a:lnTo>
                  <a:lnTo>
                    <a:pt x="12978" y="53090"/>
                  </a:lnTo>
                  <a:lnTo>
                    <a:pt x="12978" y="39755"/>
                  </a:lnTo>
                  <a:close/>
                  <a:moveTo>
                    <a:pt x="30219" y="39755"/>
                  </a:moveTo>
                  <a:lnTo>
                    <a:pt x="30219" y="53090"/>
                  </a:lnTo>
                  <a:lnTo>
                    <a:pt x="22134" y="53090"/>
                  </a:lnTo>
                  <a:lnTo>
                    <a:pt x="22134" y="39755"/>
                  </a:lnTo>
                  <a:close/>
                  <a:moveTo>
                    <a:pt x="21051" y="1"/>
                  </a:moveTo>
                  <a:lnTo>
                    <a:pt x="21051" y="7394"/>
                  </a:lnTo>
                  <a:lnTo>
                    <a:pt x="16050" y="2394"/>
                  </a:lnTo>
                  <a:lnTo>
                    <a:pt x="15181" y="3263"/>
                  </a:lnTo>
                  <a:lnTo>
                    <a:pt x="19967" y="8049"/>
                  </a:lnTo>
                  <a:lnTo>
                    <a:pt x="11693" y="8049"/>
                  </a:lnTo>
                  <a:lnTo>
                    <a:pt x="11693" y="9418"/>
                  </a:lnTo>
                  <a:lnTo>
                    <a:pt x="11883" y="9418"/>
                  </a:lnTo>
                  <a:lnTo>
                    <a:pt x="11883" y="16907"/>
                  </a:lnTo>
                  <a:lnTo>
                    <a:pt x="5739" y="11264"/>
                  </a:lnTo>
                  <a:lnTo>
                    <a:pt x="4775" y="12300"/>
                  </a:lnTo>
                  <a:lnTo>
                    <a:pt x="10752" y="17788"/>
                  </a:lnTo>
                  <a:lnTo>
                    <a:pt x="1822" y="17788"/>
                  </a:lnTo>
                  <a:lnTo>
                    <a:pt x="1" y="19158"/>
                  </a:lnTo>
                  <a:lnTo>
                    <a:pt x="11895" y="19158"/>
                  </a:lnTo>
                  <a:lnTo>
                    <a:pt x="11895" y="32612"/>
                  </a:lnTo>
                  <a:lnTo>
                    <a:pt x="1834" y="32612"/>
                  </a:lnTo>
                  <a:lnTo>
                    <a:pt x="1834" y="33981"/>
                  </a:lnTo>
                  <a:lnTo>
                    <a:pt x="6716" y="33981"/>
                  </a:lnTo>
                  <a:lnTo>
                    <a:pt x="6525" y="34171"/>
                  </a:lnTo>
                  <a:lnTo>
                    <a:pt x="2322" y="38374"/>
                  </a:lnTo>
                  <a:lnTo>
                    <a:pt x="1834" y="38374"/>
                  </a:lnTo>
                  <a:lnTo>
                    <a:pt x="1834" y="39755"/>
                  </a:lnTo>
                  <a:lnTo>
                    <a:pt x="11883" y="39755"/>
                  </a:lnTo>
                  <a:lnTo>
                    <a:pt x="11883" y="53090"/>
                  </a:lnTo>
                  <a:lnTo>
                    <a:pt x="1822" y="53090"/>
                  </a:lnTo>
                  <a:lnTo>
                    <a:pt x="1822" y="54460"/>
                  </a:lnTo>
                  <a:lnTo>
                    <a:pt x="41363" y="54460"/>
                  </a:lnTo>
                  <a:lnTo>
                    <a:pt x="41363" y="53090"/>
                  </a:lnTo>
                  <a:lnTo>
                    <a:pt x="31302" y="53090"/>
                  </a:lnTo>
                  <a:lnTo>
                    <a:pt x="31302" y="39755"/>
                  </a:lnTo>
                  <a:lnTo>
                    <a:pt x="41363" y="39755"/>
                  </a:lnTo>
                  <a:lnTo>
                    <a:pt x="41363" y="38374"/>
                  </a:lnTo>
                  <a:lnTo>
                    <a:pt x="40863" y="38374"/>
                  </a:lnTo>
                  <a:lnTo>
                    <a:pt x="36672" y="34171"/>
                  </a:lnTo>
                  <a:lnTo>
                    <a:pt x="36470" y="33981"/>
                  </a:lnTo>
                  <a:lnTo>
                    <a:pt x="41363" y="33981"/>
                  </a:lnTo>
                  <a:lnTo>
                    <a:pt x="41363" y="32612"/>
                  </a:lnTo>
                  <a:lnTo>
                    <a:pt x="31302" y="32612"/>
                  </a:lnTo>
                  <a:lnTo>
                    <a:pt x="31302" y="19158"/>
                  </a:lnTo>
                  <a:lnTo>
                    <a:pt x="41363" y="19158"/>
                  </a:lnTo>
                  <a:lnTo>
                    <a:pt x="41363" y="17788"/>
                  </a:lnTo>
                  <a:lnTo>
                    <a:pt x="32445" y="17788"/>
                  </a:lnTo>
                  <a:lnTo>
                    <a:pt x="38410" y="12312"/>
                  </a:lnTo>
                  <a:lnTo>
                    <a:pt x="37458" y="11264"/>
                  </a:lnTo>
                  <a:lnTo>
                    <a:pt x="31302" y="16907"/>
                  </a:lnTo>
                  <a:lnTo>
                    <a:pt x="31302" y="9430"/>
                  </a:lnTo>
                  <a:lnTo>
                    <a:pt x="31493" y="9430"/>
                  </a:lnTo>
                  <a:lnTo>
                    <a:pt x="31493" y="8049"/>
                  </a:lnTo>
                  <a:lnTo>
                    <a:pt x="23218" y="8049"/>
                  </a:lnTo>
                  <a:lnTo>
                    <a:pt x="28004" y="3263"/>
                  </a:lnTo>
                  <a:lnTo>
                    <a:pt x="27135" y="2394"/>
                  </a:lnTo>
                  <a:lnTo>
                    <a:pt x="22134" y="7394"/>
                  </a:lnTo>
                  <a:lnTo>
                    <a:pt x="22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3506775" y="1387975"/>
              <a:ext cx="988525" cy="69975"/>
            </a:xfrm>
            <a:custGeom>
              <a:rect b="b" l="l" r="r" t="t"/>
              <a:pathLst>
                <a:path extrusionOk="0" h="2799" w="39541">
                  <a:moveTo>
                    <a:pt x="0" y="0"/>
                  </a:moveTo>
                  <a:lnTo>
                    <a:pt x="0" y="2798"/>
                  </a:lnTo>
                  <a:lnTo>
                    <a:pt x="39541" y="2798"/>
                  </a:lnTo>
                  <a:lnTo>
                    <a:pt x="395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4495275" y="114600"/>
              <a:ext cx="45875" cy="34250"/>
            </a:xfrm>
            <a:custGeom>
              <a:rect b="b" l="l" r="r" t="t"/>
              <a:pathLst>
                <a:path extrusionOk="0" h="1370" w="1835">
                  <a:moveTo>
                    <a:pt x="1" y="0"/>
                  </a:moveTo>
                  <a:lnTo>
                    <a:pt x="1" y="1370"/>
                  </a:lnTo>
                  <a:lnTo>
                    <a:pt x="1835" y="1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3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3617500" y="-267300"/>
              <a:ext cx="129500" cy="172975"/>
            </a:xfrm>
            <a:custGeom>
              <a:rect b="b" l="l" r="r" t="t"/>
              <a:pathLst>
                <a:path extrusionOk="0" h="6919" w="5180">
                  <a:moveTo>
                    <a:pt x="0" y="1"/>
                  </a:moveTo>
                  <a:lnTo>
                    <a:pt x="0" y="6918"/>
                  </a:lnTo>
                  <a:lnTo>
                    <a:pt x="5180" y="6918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3596375" y="-301525"/>
              <a:ext cx="171750" cy="34250"/>
            </a:xfrm>
            <a:custGeom>
              <a:rect b="b" l="l" r="r" t="t"/>
              <a:pathLst>
                <a:path extrusionOk="0" h="1370" w="6870">
                  <a:moveTo>
                    <a:pt x="0" y="1"/>
                  </a:moveTo>
                  <a:lnTo>
                    <a:pt x="0" y="1370"/>
                  </a:lnTo>
                  <a:lnTo>
                    <a:pt x="6870" y="1370"/>
                  </a:lnTo>
                  <a:lnTo>
                    <a:pt x="6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3918725" y="-72925"/>
              <a:ext cx="164625" cy="164925"/>
            </a:xfrm>
            <a:custGeom>
              <a:rect b="b" l="l" r="r" t="t"/>
              <a:pathLst>
                <a:path extrusionOk="0" h="6597" w="6585">
                  <a:moveTo>
                    <a:pt x="1" y="0"/>
                  </a:moveTo>
                  <a:lnTo>
                    <a:pt x="1" y="6597"/>
                  </a:lnTo>
                  <a:lnTo>
                    <a:pt x="6585" y="6597"/>
                  </a:lnTo>
                  <a:lnTo>
                    <a:pt x="6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3936300" y="-55375"/>
              <a:ext cx="129500" cy="129525"/>
            </a:xfrm>
            <a:custGeom>
              <a:rect b="b" l="l" r="r" t="t"/>
              <a:pathLst>
                <a:path extrusionOk="0" h="5181" w="5180">
                  <a:moveTo>
                    <a:pt x="0" y="1"/>
                  </a:moveTo>
                  <a:lnTo>
                    <a:pt x="0" y="5180"/>
                  </a:lnTo>
                  <a:lnTo>
                    <a:pt x="5179" y="5180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3919325" y="-72925"/>
              <a:ext cx="163425" cy="163450"/>
            </a:xfrm>
            <a:custGeom>
              <a:rect b="b" l="l" r="r" t="t"/>
              <a:pathLst>
                <a:path extrusionOk="0" h="6538" w="6537">
                  <a:moveTo>
                    <a:pt x="2917" y="0"/>
                  </a:moveTo>
                  <a:lnTo>
                    <a:pt x="2917" y="2918"/>
                  </a:lnTo>
                  <a:lnTo>
                    <a:pt x="0" y="2918"/>
                  </a:lnTo>
                  <a:lnTo>
                    <a:pt x="0" y="3620"/>
                  </a:lnTo>
                  <a:lnTo>
                    <a:pt x="2917" y="3620"/>
                  </a:lnTo>
                  <a:lnTo>
                    <a:pt x="2917" y="6537"/>
                  </a:lnTo>
                  <a:lnTo>
                    <a:pt x="3620" y="6537"/>
                  </a:lnTo>
                  <a:lnTo>
                    <a:pt x="3620" y="3620"/>
                  </a:lnTo>
                  <a:lnTo>
                    <a:pt x="6537" y="3620"/>
                  </a:lnTo>
                  <a:lnTo>
                    <a:pt x="6537" y="2918"/>
                  </a:lnTo>
                  <a:lnTo>
                    <a:pt x="3620" y="2918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3836275" y="-72925"/>
              <a:ext cx="82475" cy="164925"/>
            </a:xfrm>
            <a:custGeom>
              <a:rect b="b" l="l" r="r" t="t"/>
              <a:pathLst>
                <a:path extrusionOk="0" h="6597" w="3299">
                  <a:moveTo>
                    <a:pt x="1" y="0"/>
                  </a:moveTo>
                  <a:lnTo>
                    <a:pt x="1" y="6597"/>
                  </a:lnTo>
                  <a:lnTo>
                    <a:pt x="3299" y="659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4082725" y="-72925"/>
              <a:ext cx="82475" cy="164925"/>
            </a:xfrm>
            <a:custGeom>
              <a:rect b="b" l="l" r="r" t="t"/>
              <a:pathLst>
                <a:path extrusionOk="0" h="6597" w="3299">
                  <a:moveTo>
                    <a:pt x="1" y="0"/>
                  </a:moveTo>
                  <a:lnTo>
                    <a:pt x="1" y="6597"/>
                  </a:lnTo>
                  <a:lnTo>
                    <a:pt x="3299" y="659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3712150" y="200025"/>
              <a:ext cx="164925" cy="246175"/>
            </a:xfrm>
            <a:custGeom>
              <a:rect b="b" l="l" r="r" t="t"/>
              <a:pathLst>
                <a:path extrusionOk="0" h="9847" w="6597">
                  <a:moveTo>
                    <a:pt x="1" y="1"/>
                  </a:moveTo>
                  <a:lnTo>
                    <a:pt x="1" y="9847"/>
                  </a:lnTo>
                  <a:lnTo>
                    <a:pt x="6597" y="9847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3729725" y="217875"/>
              <a:ext cx="129800" cy="210775"/>
            </a:xfrm>
            <a:custGeom>
              <a:rect b="b" l="l" r="r" t="t"/>
              <a:pathLst>
                <a:path extrusionOk="0" h="8431" w="5192">
                  <a:moveTo>
                    <a:pt x="0" y="1"/>
                  </a:moveTo>
                  <a:lnTo>
                    <a:pt x="0" y="8430"/>
                  </a:lnTo>
                  <a:lnTo>
                    <a:pt x="5191" y="8430"/>
                  </a:lnTo>
                  <a:lnTo>
                    <a:pt x="5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3629700" y="200025"/>
              <a:ext cx="82475" cy="246175"/>
            </a:xfrm>
            <a:custGeom>
              <a:rect b="b" l="l" r="r" t="t"/>
              <a:pathLst>
                <a:path extrusionOk="0" h="9847" w="3299">
                  <a:moveTo>
                    <a:pt x="1" y="1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3876150" y="200025"/>
              <a:ext cx="82475" cy="246175"/>
            </a:xfrm>
            <a:custGeom>
              <a:rect b="b" l="l" r="r" t="t"/>
              <a:pathLst>
                <a:path extrusionOk="0" h="9847" w="3299">
                  <a:moveTo>
                    <a:pt x="1" y="1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3712150" y="712000"/>
              <a:ext cx="164925" cy="246175"/>
            </a:xfrm>
            <a:custGeom>
              <a:rect b="b" l="l" r="r" t="t"/>
              <a:pathLst>
                <a:path extrusionOk="0" h="9847" w="6597">
                  <a:moveTo>
                    <a:pt x="1" y="0"/>
                  </a:moveTo>
                  <a:lnTo>
                    <a:pt x="1" y="9847"/>
                  </a:lnTo>
                  <a:lnTo>
                    <a:pt x="6597" y="9847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3729725" y="729550"/>
              <a:ext cx="129800" cy="210775"/>
            </a:xfrm>
            <a:custGeom>
              <a:rect b="b" l="l" r="r" t="t"/>
              <a:pathLst>
                <a:path extrusionOk="0" h="8431" w="5192">
                  <a:moveTo>
                    <a:pt x="0" y="1"/>
                  </a:moveTo>
                  <a:lnTo>
                    <a:pt x="0" y="8430"/>
                  </a:lnTo>
                  <a:lnTo>
                    <a:pt x="5191" y="8430"/>
                  </a:lnTo>
                  <a:lnTo>
                    <a:pt x="5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3655300" y="1101325"/>
              <a:ext cx="164925" cy="245900"/>
            </a:xfrm>
            <a:custGeom>
              <a:rect b="b" l="l" r="r" t="t"/>
              <a:pathLst>
                <a:path extrusionOk="0" h="9836" w="6597">
                  <a:moveTo>
                    <a:pt x="1" y="1"/>
                  </a:moveTo>
                  <a:lnTo>
                    <a:pt x="1" y="9835"/>
                  </a:lnTo>
                  <a:lnTo>
                    <a:pt x="6597" y="9835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3672875" y="1118900"/>
              <a:ext cx="129500" cy="210750"/>
            </a:xfrm>
            <a:custGeom>
              <a:rect b="b" l="l" r="r" t="t"/>
              <a:pathLst>
                <a:path extrusionOk="0" h="8430" w="5180">
                  <a:moveTo>
                    <a:pt x="0" y="0"/>
                  </a:moveTo>
                  <a:lnTo>
                    <a:pt x="0" y="8430"/>
                  </a:lnTo>
                  <a:lnTo>
                    <a:pt x="5179" y="8430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3655900" y="1101325"/>
              <a:ext cx="163425" cy="244400"/>
            </a:xfrm>
            <a:custGeom>
              <a:rect b="b" l="l" r="r" t="t"/>
              <a:pathLst>
                <a:path extrusionOk="0" h="9776" w="6537">
                  <a:moveTo>
                    <a:pt x="2917" y="1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6"/>
                  </a:lnTo>
                  <a:lnTo>
                    <a:pt x="3620" y="9776"/>
                  </a:lnTo>
                  <a:lnTo>
                    <a:pt x="3620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20" y="4537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3629700" y="712000"/>
              <a:ext cx="82475" cy="246175"/>
            </a:xfrm>
            <a:custGeom>
              <a:rect b="b" l="l" r="r" t="t"/>
              <a:pathLst>
                <a:path extrusionOk="0" h="9847" w="3299">
                  <a:moveTo>
                    <a:pt x="1" y="0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3876150" y="712000"/>
              <a:ext cx="82475" cy="246175"/>
            </a:xfrm>
            <a:custGeom>
              <a:rect b="b" l="l" r="r" t="t"/>
              <a:pathLst>
                <a:path extrusionOk="0" h="9847" w="3299">
                  <a:moveTo>
                    <a:pt x="1" y="0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4125000" y="712000"/>
              <a:ext cx="164925" cy="246175"/>
            </a:xfrm>
            <a:custGeom>
              <a:rect b="b" l="l" r="r" t="t"/>
              <a:pathLst>
                <a:path extrusionOk="0" h="9847" w="6597">
                  <a:moveTo>
                    <a:pt x="1" y="0"/>
                  </a:moveTo>
                  <a:lnTo>
                    <a:pt x="1" y="9847"/>
                  </a:lnTo>
                  <a:lnTo>
                    <a:pt x="6597" y="9847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4142850" y="729850"/>
              <a:ext cx="129525" cy="210475"/>
            </a:xfrm>
            <a:custGeom>
              <a:rect b="b" l="l" r="r" t="t"/>
              <a:pathLst>
                <a:path extrusionOk="0" h="8419" w="5181">
                  <a:moveTo>
                    <a:pt x="1" y="1"/>
                  </a:moveTo>
                  <a:lnTo>
                    <a:pt x="1" y="8418"/>
                  </a:lnTo>
                  <a:lnTo>
                    <a:pt x="5180" y="8418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3712750" y="712000"/>
              <a:ext cx="163425" cy="244700"/>
            </a:xfrm>
            <a:custGeom>
              <a:rect b="b" l="l" r="r" t="t"/>
              <a:pathLst>
                <a:path extrusionOk="0" h="9788" w="6537">
                  <a:moveTo>
                    <a:pt x="2917" y="0"/>
                  </a:moveTo>
                  <a:lnTo>
                    <a:pt x="2917" y="4536"/>
                  </a:lnTo>
                  <a:lnTo>
                    <a:pt x="0" y="4536"/>
                  </a:lnTo>
                  <a:lnTo>
                    <a:pt x="0" y="5251"/>
                  </a:lnTo>
                  <a:lnTo>
                    <a:pt x="2917" y="5251"/>
                  </a:lnTo>
                  <a:lnTo>
                    <a:pt x="2917" y="9787"/>
                  </a:lnTo>
                  <a:lnTo>
                    <a:pt x="3632" y="9787"/>
                  </a:lnTo>
                  <a:lnTo>
                    <a:pt x="3632" y="5251"/>
                  </a:lnTo>
                  <a:lnTo>
                    <a:pt x="6537" y="5251"/>
                  </a:lnTo>
                  <a:lnTo>
                    <a:pt x="6537" y="4536"/>
                  </a:lnTo>
                  <a:lnTo>
                    <a:pt x="3632" y="453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4125900" y="712000"/>
              <a:ext cx="163425" cy="244700"/>
            </a:xfrm>
            <a:custGeom>
              <a:rect b="b" l="l" r="r" t="t"/>
              <a:pathLst>
                <a:path extrusionOk="0" h="9788" w="6537">
                  <a:moveTo>
                    <a:pt x="2917" y="0"/>
                  </a:moveTo>
                  <a:lnTo>
                    <a:pt x="2917" y="4536"/>
                  </a:lnTo>
                  <a:lnTo>
                    <a:pt x="0" y="4536"/>
                  </a:lnTo>
                  <a:lnTo>
                    <a:pt x="0" y="5251"/>
                  </a:lnTo>
                  <a:lnTo>
                    <a:pt x="2917" y="5251"/>
                  </a:lnTo>
                  <a:lnTo>
                    <a:pt x="2917" y="9787"/>
                  </a:lnTo>
                  <a:lnTo>
                    <a:pt x="3620" y="9787"/>
                  </a:lnTo>
                  <a:lnTo>
                    <a:pt x="3620" y="5251"/>
                  </a:lnTo>
                  <a:lnTo>
                    <a:pt x="6537" y="5251"/>
                  </a:lnTo>
                  <a:lnTo>
                    <a:pt x="6537" y="4536"/>
                  </a:lnTo>
                  <a:lnTo>
                    <a:pt x="3620" y="4536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4289900" y="712000"/>
              <a:ext cx="82475" cy="246175"/>
            </a:xfrm>
            <a:custGeom>
              <a:rect b="b" l="l" r="r" t="t"/>
              <a:pathLst>
                <a:path extrusionOk="0" h="9847" w="3299">
                  <a:moveTo>
                    <a:pt x="1" y="0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4043450" y="712000"/>
              <a:ext cx="82475" cy="246175"/>
            </a:xfrm>
            <a:custGeom>
              <a:rect b="b" l="l" r="r" t="t"/>
              <a:pathLst>
                <a:path extrusionOk="0" h="9847" w="3299">
                  <a:moveTo>
                    <a:pt x="0" y="0"/>
                  </a:moveTo>
                  <a:lnTo>
                    <a:pt x="0" y="9847"/>
                  </a:lnTo>
                  <a:lnTo>
                    <a:pt x="3298" y="9847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4125000" y="200325"/>
              <a:ext cx="164925" cy="245875"/>
            </a:xfrm>
            <a:custGeom>
              <a:rect b="b" l="l" r="r" t="t"/>
              <a:pathLst>
                <a:path extrusionOk="0" h="9835" w="6597">
                  <a:moveTo>
                    <a:pt x="1" y="0"/>
                  </a:moveTo>
                  <a:lnTo>
                    <a:pt x="1" y="9835"/>
                  </a:lnTo>
                  <a:lnTo>
                    <a:pt x="6597" y="9835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4142850" y="217875"/>
              <a:ext cx="129525" cy="210775"/>
            </a:xfrm>
            <a:custGeom>
              <a:rect b="b" l="l" r="r" t="t"/>
              <a:pathLst>
                <a:path extrusionOk="0" h="8431" w="5181">
                  <a:moveTo>
                    <a:pt x="1" y="1"/>
                  </a:moveTo>
                  <a:lnTo>
                    <a:pt x="1" y="8430"/>
                  </a:lnTo>
                  <a:lnTo>
                    <a:pt x="5180" y="8430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3712750" y="200325"/>
              <a:ext cx="163425" cy="244400"/>
            </a:xfrm>
            <a:custGeom>
              <a:rect b="b" l="l" r="r" t="t"/>
              <a:pathLst>
                <a:path extrusionOk="0" h="9776" w="6537">
                  <a:moveTo>
                    <a:pt x="2917" y="0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5"/>
                  </a:lnTo>
                  <a:lnTo>
                    <a:pt x="3632" y="9775"/>
                  </a:lnTo>
                  <a:lnTo>
                    <a:pt x="3632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32" y="4537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4125900" y="200325"/>
              <a:ext cx="163425" cy="244400"/>
            </a:xfrm>
            <a:custGeom>
              <a:rect b="b" l="l" r="r" t="t"/>
              <a:pathLst>
                <a:path extrusionOk="0" h="9776" w="6537">
                  <a:moveTo>
                    <a:pt x="2917" y="0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5"/>
                  </a:lnTo>
                  <a:lnTo>
                    <a:pt x="3620" y="9775"/>
                  </a:lnTo>
                  <a:lnTo>
                    <a:pt x="3620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20" y="4537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4289900" y="200325"/>
              <a:ext cx="82475" cy="245875"/>
            </a:xfrm>
            <a:custGeom>
              <a:rect b="b" l="l" r="r" t="t"/>
              <a:pathLst>
                <a:path extrusionOk="0" h="9835" w="3299">
                  <a:moveTo>
                    <a:pt x="1" y="0"/>
                  </a:moveTo>
                  <a:lnTo>
                    <a:pt x="1" y="9835"/>
                  </a:lnTo>
                  <a:lnTo>
                    <a:pt x="3299" y="9835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4043450" y="200325"/>
              <a:ext cx="82475" cy="245875"/>
            </a:xfrm>
            <a:custGeom>
              <a:rect b="b" l="l" r="r" t="t"/>
              <a:pathLst>
                <a:path extrusionOk="0" h="9835" w="3299">
                  <a:moveTo>
                    <a:pt x="0" y="0"/>
                  </a:moveTo>
                  <a:lnTo>
                    <a:pt x="0" y="9835"/>
                  </a:lnTo>
                  <a:lnTo>
                    <a:pt x="3298" y="983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3640125" y="1347200"/>
              <a:ext cx="194975" cy="23825"/>
            </a:xfrm>
            <a:custGeom>
              <a:rect b="b" l="l" r="r" t="t"/>
              <a:pathLst>
                <a:path extrusionOk="0" h="953" w="7799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lnTo>
                    <a:pt x="7323" y="953"/>
                  </a:lnTo>
                  <a:cubicBezTo>
                    <a:pt x="7585" y="953"/>
                    <a:pt x="7799" y="738"/>
                    <a:pt x="7799" y="476"/>
                  </a:cubicBezTo>
                  <a:cubicBezTo>
                    <a:pt x="7799" y="214"/>
                    <a:pt x="7585" y="0"/>
                    <a:pt x="7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4182150" y="1101325"/>
              <a:ext cx="164925" cy="245900"/>
            </a:xfrm>
            <a:custGeom>
              <a:rect b="b" l="l" r="r" t="t"/>
              <a:pathLst>
                <a:path extrusionOk="0" h="9836" w="6597">
                  <a:moveTo>
                    <a:pt x="1" y="1"/>
                  </a:moveTo>
                  <a:lnTo>
                    <a:pt x="1" y="9835"/>
                  </a:lnTo>
                  <a:lnTo>
                    <a:pt x="6597" y="9835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4199725" y="1118900"/>
              <a:ext cx="129500" cy="210750"/>
            </a:xfrm>
            <a:custGeom>
              <a:rect b="b" l="l" r="r" t="t"/>
              <a:pathLst>
                <a:path extrusionOk="0" h="8430" w="5180">
                  <a:moveTo>
                    <a:pt x="0" y="0"/>
                  </a:moveTo>
                  <a:lnTo>
                    <a:pt x="0" y="8430"/>
                  </a:lnTo>
                  <a:lnTo>
                    <a:pt x="5179" y="8430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4182750" y="1101325"/>
              <a:ext cx="163425" cy="244400"/>
            </a:xfrm>
            <a:custGeom>
              <a:rect b="b" l="l" r="r" t="t"/>
              <a:pathLst>
                <a:path extrusionOk="0" h="9776" w="6537">
                  <a:moveTo>
                    <a:pt x="2917" y="1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6"/>
                  </a:lnTo>
                  <a:lnTo>
                    <a:pt x="3620" y="9776"/>
                  </a:lnTo>
                  <a:lnTo>
                    <a:pt x="3620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20" y="4537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4166975" y="1347200"/>
              <a:ext cx="194975" cy="23825"/>
            </a:xfrm>
            <a:custGeom>
              <a:rect b="b" l="l" r="r" t="t"/>
              <a:pathLst>
                <a:path extrusionOk="0" h="953" w="7799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lnTo>
                    <a:pt x="7323" y="953"/>
                  </a:lnTo>
                  <a:cubicBezTo>
                    <a:pt x="7585" y="953"/>
                    <a:pt x="7799" y="738"/>
                    <a:pt x="7799" y="476"/>
                  </a:cubicBezTo>
                  <a:cubicBezTo>
                    <a:pt x="7799" y="214"/>
                    <a:pt x="7585" y="0"/>
                    <a:pt x="7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3876150" y="1057575"/>
              <a:ext cx="249775" cy="400375"/>
            </a:xfrm>
            <a:custGeom>
              <a:rect b="b" l="l" r="r" t="t"/>
              <a:pathLst>
                <a:path extrusionOk="0" h="16015" w="9991">
                  <a:moveTo>
                    <a:pt x="1" y="0"/>
                  </a:moveTo>
                  <a:lnTo>
                    <a:pt x="1" y="16014"/>
                  </a:lnTo>
                  <a:lnTo>
                    <a:pt x="9990" y="16014"/>
                  </a:lnTo>
                  <a:lnTo>
                    <a:pt x="99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3887775" y="1070975"/>
              <a:ext cx="108075" cy="287550"/>
            </a:xfrm>
            <a:custGeom>
              <a:rect b="b" l="l" r="r" t="t"/>
              <a:pathLst>
                <a:path extrusionOk="0" h="11502" w="4323">
                  <a:moveTo>
                    <a:pt x="0" y="0"/>
                  </a:moveTo>
                  <a:lnTo>
                    <a:pt x="0" y="11502"/>
                  </a:lnTo>
                  <a:lnTo>
                    <a:pt x="4322" y="11502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4006250" y="1070975"/>
              <a:ext cx="108050" cy="287550"/>
            </a:xfrm>
            <a:custGeom>
              <a:rect b="b" l="l" r="r" t="t"/>
              <a:pathLst>
                <a:path extrusionOk="0" h="11502" w="4322">
                  <a:moveTo>
                    <a:pt x="0" y="0"/>
                  </a:moveTo>
                  <a:lnTo>
                    <a:pt x="0" y="11502"/>
                  </a:lnTo>
                  <a:lnTo>
                    <a:pt x="4322" y="11502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3887775" y="1368025"/>
              <a:ext cx="108075" cy="64625"/>
            </a:xfrm>
            <a:custGeom>
              <a:rect b="b" l="l" r="r" t="t"/>
              <a:pathLst>
                <a:path extrusionOk="0" h="2585" w="4323">
                  <a:moveTo>
                    <a:pt x="0" y="1"/>
                  </a:moveTo>
                  <a:lnTo>
                    <a:pt x="0" y="2584"/>
                  </a:lnTo>
                  <a:lnTo>
                    <a:pt x="4322" y="2584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4006250" y="1368025"/>
              <a:ext cx="108050" cy="64625"/>
            </a:xfrm>
            <a:custGeom>
              <a:rect b="b" l="l" r="r" t="t"/>
              <a:pathLst>
                <a:path extrusionOk="0" h="2585" w="4322">
                  <a:moveTo>
                    <a:pt x="0" y="1"/>
                  </a:moveTo>
                  <a:lnTo>
                    <a:pt x="0" y="2584"/>
                  </a:lnTo>
                  <a:lnTo>
                    <a:pt x="4322" y="2584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3870500" y="1443025"/>
              <a:ext cx="261075" cy="14925"/>
            </a:xfrm>
            <a:custGeom>
              <a:rect b="b" l="l" r="r" t="t"/>
              <a:pathLst>
                <a:path extrusionOk="0" h="597" w="10443">
                  <a:moveTo>
                    <a:pt x="1" y="1"/>
                  </a:moveTo>
                  <a:lnTo>
                    <a:pt x="1" y="596"/>
                  </a:lnTo>
                  <a:lnTo>
                    <a:pt x="10443" y="596"/>
                  </a:lnTo>
                  <a:lnTo>
                    <a:pt x="10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3429075" y="1257900"/>
              <a:ext cx="77725" cy="200050"/>
            </a:xfrm>
            <a:custGeom>
              <a:rect b="b" l="l" r="r" t="t"/>
              <a:pathLst>
                <a:path extrusionOk="0" h="8002" w="3109">
                  <a:moveTo>
                    <a:pt x="1" y="0"/>
                  </a:moveTo>
                  <a:lnTo>
                    <a:pt x="1" y="8001"/>
                  </a:lnTo>
                  <a:lnTo>
                    <a:pt x="3108" y="8001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3461225" y="148825"/>
              <a:ext cx="45575" cy="1109100"/>
            </a:xfrm>
            <a:custGeom>
              <a:rect b="b" l="l" r="r" t="t"/>
              <a:pathLst>
                <a:path extrusionOk="0" h="44364" w="1823">
                  <a:moveTo>
                    <a:pt x="1" y="1"/>
                  </a:moveTo>
                  <a:lnTo>
                    <a:pt x="1" y="44363"/>
                  </a:lnTo>
                  <a:lnTo>
                    <a:pt x="1822" y="4436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4495275" y="1257900"/>
              <a:ext cx="78025" cy="200050"/>
            </a:xfrm>
            <a:custGeom>
              <a:rect b="b" l="l" r="r" t="t"/>
              <a:pathLst>
                <a:path extrusionOk="0" h="8002" w="3121">
                  <a:moveTo>
                    <a:pt x="1" y="0"/>
                  </a:moveTo>
                  <a:lnTo>
                    <a:pt x="1" y="8001"/>
                  </a:lnTo>
                  <a:lnTo>
                    <a:pt x="3120" y="8001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3388300" y="-356600"/>
              <a:ext cx="1225475" cy="524200"/>
            </a:xfrm>
            <a:custGeom>
              <a:rect b="b" l="l" r="r" t="t"/>
              <a:pathLst>
                <a:path extrusionOk="0" h="20968" w="49019">
                  <a:moveTo>
                    <a:pt x="24516" y="1"/>
                  </a:moveTo>
                  <a:lnTo>
                    <a:pt x="1" y="18432"/>
                  </a:lnTo>
                  <a:lnTo>
                    <a:pt x="1918" y="20968"/>
                  </a:lnTo>
                  <a:lnTo>
                    <a:pt x="24516" y="3978"/>
                  </a:lnTo>
                  <a:lnTo>
                    <a:pt x="47114" y="20968"/>
                  </a:lnTo>
                  <a:lnTo>
                    <a:pt x="49019" y="18432"/>
                  </a:lnTo>
                  <a:lnTo>
                    <a:pt x="24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3348125" y="-399375"/>
              <a:ext cx="1305825" cy="512775"/>
            </a:xfrm>
            <a:custGeom>
              <a:rect b="b" l="l" r="r" t="t"/>
              <a:pathLst>
                <a:path extrusionOk="0" h="20511" w="52233">
                  <a:moveTo>
                    <a:pt x="26117" y="0"/>
                  </a:moveTo>
                  <a:cubicBezTo>
                    <a:pt x="25956" y="0"/>
                    <a:pt x="25795" y="51"/>
                    <a:pt x="25658" y="152"/>
                  </a:cubicBezTo>
                  <a:lnTo>
                    <a:pt x="405" y="19143"/>
                  </a:lnTo>
                  <a:cubicBezTo>
                    <a:pt x="72" y="19393"/>
                    <a:pt x="0" y="19869"/>
                    <a:pt x="262" y="20202"/>
                  </a:cubicBezTo>
                  <a:cubicBezTo>
                    <a:pt x="410" y="20406"/>
                    <a:pt x="636" y="20510"/>
                    <a:pt x="865" y="20510"/>
                  </a:cubicBezTo>
                  <a:cubicBezTo>
                    <a:pt x="1024" y="20510"/>
                    <a:pt x="1185" y="20460"/>
                    <a:pt x="1322" y="20357"/>
                  </a:cubicBezTo>
                  <a:lnTo>
                    <a:pt x="26123" y="1712"/>
                  </a:lnTo>
                  <a:lnTo>
                    <a:pt x="50911" y="20357"/>
                  </a:lnTo>
                  <a:cubicBezTo>
                    <a:pt x="51049" y="20460"/>
                    <a:pt x="51212" y="20511"/>
                    <a:pt x="51372" y="20511"/>
                  </a:cubicBezTo>
                  <a:cubicBezTo>
                    <a:pt x="51600" y="20511"/>
                    <a:pt x="51824" y="20410"/>
                    <a:pt x="51971" y="20214"/>
                  </a:cubicBezTo>
                  <a:cubicBezTo>
                    <a:pt x="52233" y="19869"/>
                    <a:pt x="52162" y="19393"/>
                    <a:pt x="51828" y="19143"/>
                  </a:cubicBezTo>
                  <a:lnTo>
                    <a:pt x="26575" y="152"/>
                  </a:lnTo>
                  <a:cubicBezTo>
                    <a:pt x="26438" y="51"/>
                    <a:pt x="26277" y="0"/>
                    <a:pt x="26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3577000" y="-330125"/>
              <a:ext cx="205425" cy="28675"/>
            </a:xfrm>
            <a:custGeom>
              <a:rect b="b" l="l" r="r" t="t"/>
              <a:pathLst>
                <a:path extrusionOk="0" h="1147" w="8217">
                  <a:moveTo>
                    <a:pt x="765" y="1"/>
                  </a:moveTo>
                  <a:cubicBezTo>
                    <a:pt x="4" y="1"/>
                    <a:pt x="1" y="1146"/>
                    <a:pt x="754" y="1146"/>
                  </a:cubicBezTo>
                  <a:cubicBezTo>
                    <a:pt x="768" y="1146"/>
                    <a:pt x="783" y="1145"/>
                    <a:pt x="799" y="1145"/>
                  </a:cubicBezTo>
                  <a:lnTo>
                    <a:pt x="7621" y="1145"/>
                  </a:lnTo>
                  <a:cubicBezTo>
                    <a:pt x="7635" y="1146"/>
                    <a:pt x="7648" y="1146"/>
                    <a:pt x="7662" y="1146"/>
                  </a:cubicBezTo>
                  <a:cubicBezTo>
                    <a:pt x="7965" y="1146"/>
                    <a:pt x="8217" y="892"/>
                    <a:pt x="8217" y="573"/>
                  </a:cubicBezTo>
                  <a:cubicBezTo>
                    <a:pt x="8217" y="259"/>
                    <a:pt x="7955" y="1"/>
                    <a:pt x="7642" y="1"/>
                  </a:cubicBezTo>
                  <a:cubicBezTo>
                    <a:pt x="7635" y="1"/>
                    <a:pt x="7628" y="1"/>
                    <a:pt x="7621" y="2"/>
                  </a:cubicBezTo>
                  <a:lnTo>
                    <a:pt x="799" y="2"/>
                  </a:lnTo>
                  <a:cubicBezTo>
                    <a:pt x="787" y="1"/>
                    <a:pt x="776" y="1"/>
                    <a:pt x="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3908000" y="1335575"/>
              <a:ext cx="67900" cy="10150"/>
            </a:xfrm>
            <a:custGeom>
              <a:rect b="b" l="l" r="r" t="t"/>
              <a:pathLst>
                <a:path extrusionOk="0" h="406" w="2716">
                  <a:moveTo>
                    <a:pt x="1" y="1"/>
                  </a:moveTo>
                  <a:lnTo>
                    <a:pt x="1" y="406"/>
                  </a:lnTo>
                  <a:lnTo>
                    <a:pt x="2716" y="40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4026475" y="1335575"/>
              <a:ext cx="67600" cy="10150"/>
            </a:xfrm>
            <a:custGeom>
              <a:rect b="b" l="l" r="r" t="t"/>
              <a:pathLst>
                <a:path extrusionOk="0" h="406" w="2704">
                  <a:moveTo>
                    <a:pt x="1" y="1"/>
                  </a:moveTo>
                  <a:lnTo>
                    <a:pt x="1" y="406"/>
                  </a:lnTo>
                  <a:lnTo>
                    <a:pt x="2703" y="406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27"/>
          <p:cNvGrpSpPr/>
          <p:nvPr/>
        </p:nvGrpSpPr>
        <p:grpSpPr>
          <a:xfrm>
            <a:off x="6540396" y="3565340"/>
            <a:ext cx="212314" cy="1120944"/>
            <a:chOff x="6090725" y="734900"/>
            <a:chExt cx="136950" cy="723050"/>
          </a:xfrm>
        </p:grpSpPr>
        <p:sp>
          <p:nvSpPr>
            <p:cNvPr id="424" name="Google Shape;424;p27"/>
            <p:cNvSpPr/>
            <p:nvPr/>
          </p:nvSpPr>
          <p:spPr>
            <a:xfrm>
              <a:off x="6130600" y="1337075"/>
              <a:ext cx="57175" cy="120875"/>
            </a:xfrm>
            <a:custGeom>
              <a:rect b="b" l="l" r="r" t="t"/>
              <a:pathLst>
                <a:path extrusionOk="0" h="4835" w="2287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6149075" y="902500"/>
              <a:ext cx="20250" cy="440550"/>
            </a:xfrm>
            <a:custGeom>
              <a:rect b="b" l="l" r="r" t="t"/>
              <a:pathLst>
                <a:path extrusionOk="0" h="17622" w="81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6144300" y="1288850"/>
              <a:ext cx="29800" cy="48250"/>
            </a:xfrm>
            <a:custGeom>
              <a:rect b="b" l="l" r="r" t="t"/>
              <a:pathLst>
                <a:path extrusionOk="0" h="1930" w="1192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6133575" y="872425"/>
              <a:ext cx="51225" cy="10750"/>
            </a:xfrm>
            <a:custGeom>
              <a:rect b="b" l="l" r="r" t="t"/>
              <a:pathLst>
                <a:path extrusionOk="0" h="430" w="2049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6118400" y="789075"/>
              <a:ext cx="81600" cy="10750"/>
            </a:xfrm>
            <a:custGeom>
              <a:rect b="b" l="l" r="r" t="t"/>
              <a:pathLst>
                <a:path extrusionOk="0" h="430" w="3264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6138650" y="883150"/>
              <a:ext cx="41100" cy="19375"/>
            </a:xfrm>
            <a:custGeom>
              <a:rect b="b" l="l" r="r" t="t"/>
              <a:pathLst>
                <a:path extrusionOk="0" h="775" w="1644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6125550" y="764375"/>
              <a:ext cx="67000" cy="24725"/>
            </a:xfrm>
            <a:custGeom>
              <a:rect b="b" l="l" r="r" t="t"/>
              <a:pathLst>
                <a:path extrusionOk="0" h="989" w="268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6144000" y="758425"/>
              <a:ext cx="30400" cy="5975"/>
            </a:xfrm>
            <a:custGeom>
              <a:rect b="b" l="l" r="r" t="t"/>
              <a:pathLst>
                <a:path extrusionOk="0" h="239" w="1216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6127625" y="799800"/>
              <a:ext cx="63125" cy="72650"/>
            </a:xfrm>
            <a:custGeom>
              <a:rect b="b" l="l" r="r" t="t"/>
              <a:pathLst>
                <a:path extrusionOk="0" h="2906" w="2525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6152050" y="734900"/>
              <a:ext cx="14900" cy="29800"/>
            </a:xfrm>
            <a:custGeom>
              <a:rect b="b" l="l" r="r" t="t"/>
              <a:pathLst>
                <a:path extrusionOk="0" h="1192" w="596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6109475" y="942675"/>
              <a:ext cx="99450" cy="10150"/>
            </a:xfrm>
            <a:custGeom>
              <a:rect b="b" l="l" r="r" t="t"/>
              <a:pathLst>
                <a:path extrusionOk="0" h="406" w="3978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6201450" y="936700"/>
              <a:ext cx="26225" cy="22250"/>
            </a:xfrm>
            <a:custGeom>
              <a:rect b="b" l="l" r="r" t="t"/>
              <a:pathLst>
                <a:path extrusionOk="0" h="890" w="1049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6090725" y="936725"/>
              <a:ext cx="25550" cy="21900"/>
            </a:xfrm>
            <a:custGeom>
              <a:rect b="b" l="l" r="r" t="t"/>
              <a:pathLst>
                <a:path extrusionOk="0" h="876" w="1022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7"/>
          <p:cNvGrpSpPr/>
          <p:nvPr/>
        </p:nvGrpSpPr>
        <p:grpSpPr>
          <a:xfrm>
            <a:off x="3497550" y="4283082"/>
            <a:ext cx="292429" cy="403308"/>
            <a:chOff x="5605250" y="1168900"/>
            <a:chExt cx="208075" cy="286950"/>
          </a:xfrm>
        </p:grpSpPr>
        <p:sp>
          <p:nvSpPr>
            <p:cNvPr id="438" name="Google Shape;438;p27"/>
            <p:cNvSpPr/>
            <p:nvPr/>
          </p:nvSpPr>
          <p:spPr>
            <a:xfrm>
              <a:off x="5605250" y="1168900"/>
              <a:ext cx="208075" cy="208375"/>
            </a:xfrm>
            <a:custGeom>
              <a:rect b="b" l="l" r="r" t="t"/>
              <a:pathLst>
                <a:path extrusionOk="0" h="8335" w="8323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5709125" y="1168900"/>
              <a:ext cx="104200" cy="208375"/>
            </a:xfrm>
            <a:custGeom>
              <a:rect b="b" l="l" r="r" t="t"/>
              <a:pathLst>
                <a:path extrusionOk="0" h="8335" w="4168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5699600" y="1259300"/>
              <a:ext cx="19375" cy="196550"/>
            </a:xfrm>
            <a:custGeom>
              <a:rect b="b" l="l" r="r" t="t"/>
              <a:pathLst>
                <a:path extrusionOk="0" h="7862" w="775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5665375" y="1310575"/>
              <a:ext cx="43775" cy="36050"/>
            </a:xfrm>
            <a:custGeom>
              <a:rect b="b" l="l" r="r" t="t"/>
              <a:pathLst>
                <a:path extrusionOk="0" h="1442" w="1751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5651075" y="1300725"/>
              <a:ext cx="69100" cy="55725"/>
            </a:xfrm>
            <a:custGeom>
              <a:rect b="b" l="l" r="r" t="t"/>
              <a:pathLst>
                <a:path extrusionOk="0" h="2229" w="2764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5709125" y="1289150"/>
              <a:ext cx="31275" cy="29775"/>
            </a:xfrm>
            <a:custGeom>
              <a:rect b="b" l="l" r="r" t="t"/>
              <a:pathLst>
                <a:path extrusionOk="0" h="1191" w="1251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5696025" y="1279325"/>
              <a:ext cx="58350" cy="49425"/>
            </a:xfrm>
            <a:custGeom>
              <a:rect b="b" l="l" r="r" t="t"/>
              <a:pathLst>
                <a:path extrusionOk="0" h="1977" w="2334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7"/>
          <p:cNvGrpSpPr/>
          <p:nvPr/>
        </p:nvGrpSpPr>
        <p:grpSpPr>
          <a:xfrm>
            <a:off x="3923413" y="4103504"/>
            <a:ext cx="314943" cy="582910"/>
            <a:chOff x="6691700" y="1068275"/>
            <a:chExt cx="221775" cy="410500"/>
          </a:xfrm>
        </p:grpSpPr>
        <p:sp>
          <p:nvSpPr>
            <p:cNvPr id="446" name="Google Shape;446;p27"/>
            <p:cNvSpPr/>
            <p:nvPr/>
          </p:nvSpPr>
          <p:spPr>
            <a:xfrm>
              <a:off x="6691700" y="1068275"/>
              <a:ext cx="221775" cy="317325"/>
            </a:xfrm>
            <a:custGeom>
              <a:rect b="b" l="l" r="r" t="t"/>
              <a:pathLst>
                <a:path extrusionOk="0" h="12693" w="8871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802425" y="1068275"/>
              <a:ext cx="111050" cy="317325"/>
            </a:xfrm>
            <a:custGeom>
              <a:rect b="b" l="l" r="r" t="t"/>
              <a:pathLst>
                <a:path extrusionOk="0" h="12693" w="4442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6792600" y="1285875"/>
              <a:ext cx="19675" cy="192900"/>
            </a:xfrm>
            <a:custGeom>
              <a:rect b="b" l="l" r="r" t="t"/>
              <a:pathLst>
                <a:path extrusionOk="0" h="7716" w="787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6759550" y="1295700"/>
              <a:ext cx="42900" cy="48825"/>
            </a:xfrm>
            <a:custGeom>
              <a:rect b="b" l="l" r="r" t="t"/>
              <a:pathLst>
                <a:path extrusionOk="0" h="1953" w="1716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6744850" y="1285400"/>
              <a:ext cx="70600" cy="69000"/>
            </a:xfrm>
            <a:custGeom>
              <a:rect b="b" l="l" r="r" t="t"/>
              <a:pathLst>
                <a:path extrusionOk="0" h="2760" w="2824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802425" y="1295700"/>
              <a:ext cx="43175" cy="48825"/>
            </a:xfrm>
            <a:custGeom>
              <a:rect b="b" l="l" r="r" t="t"/>
              <a:pathLst>
                <a:path extrusionOk="0" h="1953" w="1727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789325" y="1285400"/>
              <a:ext cx="70700" cy="69000"/>
            </a:xfrm>
            <a:custGeom>
              <a:rect b="b" l="l" r="r" t="t"/>
              <a:pathLst>
                <a:path extrusionOk="0" h="2760" w="2828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27"/>
          <p:cNvSpPr/>
          <p:nvPr/>
        </p:nvSpPr>
        <p:spPr>
          <a:xfrm>
            <a:off x="3129600" y="4650800"/>
            <a:ext cx="6074965" cy="96077"/>
          </a:xfrm>
          <a:custGeom>
            <a:rect b="b" l="l" r="r" t="t"/>
            <a:pathLst>
              <a:path extrusionOk="0" h="2775" w="14577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0" y="4103502"/>
            <a:ext cx="3858270" cy="1040025"/>
          </a:xfrm>
          <a:custGeom>
            <a:rect b="b" l="l" r="r" t="t"/>
            <a:pathLst>
              <a:path extrusionOk="0" h="33636" w="102716">
                <a:moveTo>
                  <a:pt x="102716" y="33493"/>
                </a:moveTo>
                <a:cubicBezTo>
                  <a:pt x="102716" y="33493"/>
                  <a:pt x="93310" y="6549"/>
                  <a:pt x="67914" y="11645"/>
                </a:cubicBezTo>
                <a:cubicBezTo>
                  <a:pt x="25420" y="20158"/>
                  <a:pt x="42113" y="4763"/>
                  <a:pt x="0" y="1"/>
                </a:cubicBezTo>
                <a:lnTo>
                  <a:pt x="0" y="33433"/>
                </a:lnTo>
                <a:cubicBezTo>
                  <a:pt x="0" y="33540"/>
                  <a:pt x="84" y="33636"/>
                  <a:pt x="203" y="33636"/>
                </a:cubicBezTo>
                <a:lnTo>
                  <a:pt x="102513" y="33636"/>
                </a:lnTo>
                <a:cubicBezTo>
                  <a:pt x="102620" y="33636"/>
                  <a:pt x="102716" y="33540"/>
                  <a:pt x="102716" y="334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6"/>
          <p:cNvSpPr txBox="1"/>
          <p:nvPr>
            <p:ph type="title"/>
          </p:nvPr>
        </p:nvSpPr>
        <p:spPr>
          <a:xfrm>
            <a:off x="998092" y="1492525"/>
            <a:ext cx="198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codificação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69" name="Google Shape;1069;p36"/>
          <p:cNvSpPr txBox="1"/>
          <p:nvPr>
            <p:ph idx="2" type="title"/>
          </p:nvPr>
        </p:nvSpPr>
        <p:spPr>
          <a:xfrm>
            <a:off x="3832464" y="2338983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B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70" name="Google Shape;1070;p36"/>
          <p:cNvSpPr txBox="1"/>
          <p:nvPr>
            <p:ph idx="3" type="title"/>
          </p:nvPr>
        </p:nvSpPr>
        <p:spPr>
          <a:xfrm>
            <a:off x="3237716" y="2875700"/>
            <a:ext cx="242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071" name="Google Shape;1071;p36"/>
          <p:cNvSpPr txBox="1"/>
          <p:nvPr>
            <p:ph idx="4" type="title"/>
          </p:nvPr>
        </p:nvSpPr>
        <p:spPr>
          <a:xfrm>
            <a:off x="3237712" y="3331100"/>
            <a:ext cx="242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Foi a parte de interação com o site para torná-lo intuitivo para o usuário</a:t>
            </a:r>
            <a:endParaRPr/>
          </a:p>
        </p:txBody>
      </p:sp>
      <p:sp>
        <p:nvSpPr>
          <p:cNvPr id="1072" name="Google Shape;1072;p36"/>
          <p:cNvSpPr txBox="1"/>
          <p:nvPr>
            <p:ph idx="5" type="title"/>
          </p:nvPr>
        </p:nvSpPr>
        <p:spPr>
          <a:xfrm>
            <a:off x="1159580" y="2338983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A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73" name="Google Shape;1073;p36"/>
          <p:cNvSpPr txBox="1"/>
          <p:nvPr>
            <p:ph idx="6" type="title"/>
          </p:nvPr>
        </p:nvSpPr>
        <p:spPr>
          <a:xfrm>
            <a:off x="564996" y="2875700"/>
            <a:ext cx="242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 css</a:t>
            </a:r>
            <a:endParaRPr/>
          </a:p>
        </p:txBody>
      </p:sp>
      <p:sp>
        <p:nvSpPr>
          <p:cNvPr id="1074" name="Google Shape;1074;p36"/>
          <p:cNvSpPr txBox="1"/>
          <p:nvPr>
            <p:ph idx="7" type="title"/>
          </p:nvPr>
        </p:nvSpPr>
        <p:spPr>
          <a:xfrm>
            <a:off x="564900" y="3331100"/>
            <a:ext cx="24228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o site foi construído do zero e criou-se forma,</a:t>
            </a:r>
            <a:r>
              <a:rPr lang="en"/>
              <a:t> tanto visual (design) como funcionalidades</a:t>
            </a:r>
            <a:endParaRPr/>
          </a:p>
        </p:txBody>
      </p:sp>
      <p:sp>
        <p:nvSpPr>
          <p:cNvPr id="1075" name="Google Shape;1075;p36"/>
          <p:cNvSpPr txBox="1"/>
          <p:nvPr>
            <p:ph idx="8" type="title"/>
          </p:nvPr>
        </p:nvSpPr>
        <p:spPr>
          <a:xfrm>
            <a:off x="6505347" y="2338983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C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76" name="Google Shape;1076;p36"/>
          <p:cNvSpPr txBox="1"/>
          <p:nvPr>
            <p:ph idx="9" type="title"/>
          </p:nvPr>
        </p:nvSpPr>
        <p:spPr>
          <a:xfrm>
            <a:off x="5910562" y="2875700"/>
            <a:ext cx="242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1077" name="Google Shape;1077;p36"/>
          <p:cNvSpPr txBox="1"/>
          <p:nvPr>
            <p:ph idx="13" type="title"/>
          </p:nvPr>
        </p:nvSpPr>
        <p:spPr>
          <a:xfrm>
            <a:off x="5910625" y="3331100"/>
            <a:ext cx="2422800" cy="12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a conexão com o </a:t>
            </a:r>
            <a:r>
              <a:rPr b="1" lang="en"/>
              <a:t>banco de dados</a:t>
            </a:r>
            <a:r>
              <a:rPr lang="en"/>
              <a:t>, ou seja, os principais do site dados que são armazenados e tratados</a:t>
            </a:r>
            <a:endParaRPr/>
          </a:p>
        </p:txBody>
      </p:sp>
      <p:sp>
        <p:nvSpPr>
          <p:cNvPr id="1078" name="Google Shape;1078;p36"/>
          <p:cNvSpPr/>
          <p:nvPr/>
        </p:nvSpPr>
        <p:spPr>
          <a:xfrm rot="8619804">
            <a:off x="682947" y="918058"/>
            <a:ext cx="4200" cy="14736"/>
          </a:xfrm>
          <a:custGeom>
            <a:rect b="b" l="l" r="r" t="t"/>
            <a:pathLst>
              <a:path extrusionOk="0" h="393" w="112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6"/>
          <p:cNvSpPr/>
          <p:nvPr/>
        </p:nvSpPr>
        <p:spPr>
          <a:xfrm rot="8619804">
            <a:off x="576127" y="989182"/>
            <a:ext cx="487" cy="675"/>
          </a:xfrm>
          <a:custGeom>
            <a:rect b="b" l="l" r="r" t="t"/>
            <a:pathLst>
              <a:path extrusionOk="0" h="18" w="13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6"/>
          <p:cNvSpPr/>
          <p:nvPr/>
        </p:nvSpPr>
        <p:spPr>
          <a:xfrm rot="8619804">
            <a:off x="572772" y="980222"/>
            <a:ext cx="487" cy="487"/>
          </a:xfrm>
          <a:custGeom>
            <a:rect b="b" l="l" r="r" t="t"/>
            <a:pathLst>
              <a:path extrusionOk="0" h="13" w="13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6"/>
          <p:cNvSpPr/>
          <p:nvPr/>
        </p:nvSpPr>
        <p:spPr>
          <a:xfrm rot="8619804">
            <a:off x="565043" y="964474"/>
            <a:ext cx="37" cy="487"/>
          </a:xfrm>
          <a:custGeom>
            <a:rect b="b" l="l" r="r" t="t"/>
            <a:pathLst>
              <a:path extrusionOk="0" h="13" w="1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6"/>
          <p:cNvSpPr/>
          <p:nvPr/>
        </p:nvSpPr>
        <p:spPr>
          <a:xfrm rot="8619804">
            <a:off x="500108" y="828772"/>
            <a:ext cx="4500" cy="1987"/>
          </a:xfrm>
          <a:custGeom>
            <a:rect b="b" l="l" r="r" t="t"/>
            <a:pathLst>
              <a:path extrusionOk="0" h="53" w="12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6"/>
          <p:cNvSpPr/>
          <p:nvPr/>
        </p:nvSpPr>
        <p:spPr>
          <a:xfrm rot="8619804">
            <a:off x="522207" y="916435"/>
            <a:ext cx="937" cy="937"/>
          </a:xfrm>
          <a:custGeom>
            <a:rect b="b" l="l" r="r" t="t"/>
            <a:pathLst>
              <a:path extrusionOk="0" h="25" w="25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6"/>
          <p:cNvSpPr/>
          <p:nvPr/>
        </p:nvSpPr>
        <p:spPr>
          <a:xfrm rot="8619804">
            <a:off x="506450" y="931492"/>
            <a:ext cx="1350" cy="3150"/>
          </a:xfrm>
          <a:custGeom>
            <a:rect b="b" l="l" r="r" t="t"/>
            <a:pathLst>
              <a:path extrusionOk="0" h="84" w="36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6"/>
          <p:cNvSpPr/>
          <p:nvPr/>
        </p:nvSpPr>
        <p:spPr>
          <a:xfrm rot="8619804">
            <a:off x="504916" y="921319"/>
            <a:ext cx="2737" cy="900"/>
          </a:xfrm>
          <a:custGeom>
            <a:rect b="b" l="l" r="r" t="t"/>
            <a:pathLst>
              <a:path extrusionOk="0" h="24" w="73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6"/>
          <p:cNvSpPr/>
          <p:nvPr/>
        </p:nvSpPr>
        <p:spPr>
          <a:xfrm rot="8619804">
            <a:off x="415322" y="754090"/>
            <a:ext cx="487" cy="487"/>
          </a:xfrm>
          <a:custGeom>
            <a:rect b="b" l="l" r="r" t="t"/>
            <a:pathLst>
              <a:path extrusionOk="0" h="13" w="13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6"/>
          <p:cNvSpPr/>
          <p:nvPr/>
        </p:nvSpPr>
        <p:spPr>
          <a:xfrm rot="8619804">
            <a:off x="542759" y="968559"/>
            <a:ext cx="487" cy="937"/>
          </a:xfrm>
          <a:custGeom>
            <a:rect b="b" l="l" r="r" t="t"/>
            <a:pathLst>
              <a:path extrusionOk="0" h="25" w="13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6"/>
          <p:cNvSpPr/>
          <p:nvPr/>
        </p:nvSpPr>
        <p:spPr>
          <a:xfrm rot="8619804">
            <a:off x="570303" y="997359"/>
            <a:ext cx="1387" cy="1350"/>
          </a:xfrm>
          <a:custGeom>
            <a:rect b="b" l="l" r="r" t="t"/>
            <a:pathLst>
              <a:path extrusionOk="0" h="36" w="37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6"/>
          <p:cNvSpPr/>
          <p:nvPr/>
        </p:nvSpPr>
        <p:spPr>
          <a:xfrm rot="8619804">
            <a:off x="569424" y="995995"/>
            <a:ext cx="937" cy="1837"/>
          </a:xfrm>
          <a:custGeom>
            <a:rect b="b" l="l" r="r" t="t"/>
            <a:pathLst>
              <a:path extrusionOk="0" h="49" w="25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6"/>
          <p:cNvSpPr/>
          <p:nvPr/>
        </p:nvSpPr>
        <p:spPr>
          <a:xfrm rot="8619804">
            <a:off x="595616" y="1017846"/>
            <a:ext cx="1837" cy="450"/>
          </a:xfrm>
          <a:custGeom>
            <a:rect b="b" l="l" r="r" t="t"/>
            <a:pathLst>
              <a:path extrusionOk="0" h="12" w="49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6"/>
          <p:cNvSpPr/>
          <p:nvPr/>
        </p:nvSpPr>
        <p:spPr>
          <a:xfrm rot="8619804">
            <a:off x="579221" y="1014369"/>
            <a:ext cx="2250" cy="1800"/>
          </a:xfrm>
          <a:custGeom>
            <a:rect b="b" l="l" r="r" t="t"/>
            <a:pathLst>
              <a:path extrusionOk="0" h="48" w="6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6"/>
          <p:cNvSpPr/>
          <p:nvPr/>
        </p:nvSpPr>
        <p:spPr>
          <a:xfrm rot="8619804">
            <a:off x="587421" y="998478"/>
            <a:ext cx="487" cy="2287"/>
          </a:xfrm>
          <a:custGeom>
            <a:rect b="b" l="l" r="r" t="t"/>
            <a:pathLst>
              <a:path extrusionOk="0" h="61" w="13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6"/>
          <p:cNvSpPr/>
          <p:nvPr/>
        </p:nvSpPr>
        <p:spPr>
          <a:xfrm rot="8619804">
            <a:off x="522754" y="918955"/>
            <a:ext cx="2287" cy="1500"/>
          </a:xfrm>
          <a:custGeom>
            <a:rect b="b" l="l" r="r" t="t"/>
            <a:pathLst>
              <a:path extrusionOk="0" h="40" w="61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6"/>
          <p:cNvSpPr/>
          <p:nvPr/>
        </p:nvSpPr>
        <p:spPr>
          <a:xfrm rot="8619804">
            <a:off x="517421" y="869052"/>
            <a:ext cx="2700" cy="2250"/>
          </a:xfrm>
          <a:custGeom>
            <a:rect b="b" l="l" r="r" t="t"/>
            <a:pathLst>
              <a:path extrusionOk="0" h="60" w="72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6"/>
          <p:cNvSpPr/>
          <p:nvPr/>
        </p:nvSpPr>
        <p:spPr>
          <a:xfrm rot="8619804">
            <a:off x="438886" y="753105"/>
            <a:ext cx="487" cy="1725"/>
          </a:xfrm>
          <a:custGeom>
            <a:rect b="b" l="l" r="r" t="t"/>
            <a:pathLst>
              <a:path extrusionOk="0" h="46" w="13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6"/>
          <p:cNvSpPr txBox="1"/>
          <p:nvPr/>
        </p:nvSpPr>
        <p:spPr>
          <a:xfrm>
            <a:off x="844825" y="-32137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dk2"/>
                </a:solidFill>
                <a:latin typeface="Bitter Medium"/>
                <a:ea typeface="Bitter Medium"/>
                <a:cs typeface="Bitter Medium"/>
                <a:sym typeface="Bitter Medium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Google Shape;1101;p37"/>
          <p:cNvPicPr preferRelativeResize="0"/>
          <p:nvPr/>
        </p:nvPicPr>
        <p:blipFill rotWithShape="1">
          <a:blip r:embed="rId3">
            <a:alphaModFix/>
          </a:blip>
          <a:srcRect b="0" l="24813" r="24813" t="0"/>
          <a:stretch/>
        </p:blipFill>
        <p:spPr>
          <a:xfrm>
            <a:off x="3763583" y="2540227"/>
            <a:ext cx="810600" cy="1609200"/>
          </a:xfrm>
          <a:prstGeom prst="roundRect">
            <a:avLst>
              <a:gd fmla="val 10122" name="adj"/>
            </a:avLst>
          </a:prstGeom>
          <a:noFill/>
          <a:ln>
            <a:noFill/>
          </a:ln>
        </p:spPr>
      </p:pic>
      <p:pic>
        <p:nvPicPr>
          <p:cNvPr id="1102" name="Google Shape;1102;p37"/>
          <p:cNvPicPr preferRelativeResize="0"/>
          <p:nvPr/>
        </p:nvPicPr>
        <p:blipFill rotWithShape="1">
          <a:blip r:embed="rId4">
            <a:alphaModFix/>
          </a:blip>
          <a:srcRect b="22453" l="0" r="0" t="22459"/>
          <a:stretch/>
        </p:blipFill>
        <p:spPr>
          <a:xfrm>
            <a:off x="4767850" y="1318850"/>
            <a:ext cx="3609600" cy="1988400"/>
          </a:xfrm>
          <a:prstGeom prst="roundRect">
            <a:avLst>
              <a:gd fmla="val 3416" name="adj"/>
            </a:avLst>
          </a:prstGeom>
          <a:noFill/>
          <a:ln>
            <a:noFill/>
          </a:ln>
        </p:spPr>
      </p:pic>
      <p:sp>
        <p:nvSpPr>
          <p:cNvPr id="1103" name="Google Shape;1103;p37"/>
          <p:cNvSpPr txBox="1"/>
          <p:nvPr>
            <p:ph type="title"/>
          </p:nvPr>
        </p:nvSpPr>
        <p:spPr>
          <a:xfrm>
            <a:off x="810943" y="1641725"/>
            <a:ext cx="245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final</a:t>
            </a:r>
            <a:endParaRPr/>
          </a:p>
        </p:txBody>
      </p:sp>
      <p:sp>
        <p:nvSpPr>
          <p:cNvPr id="1104" name="Google Shape;1104;p37"/>
          <p:cNvSpPr txBox="1"/>
          <p:nvPr>
            <p:ph idx="1" type="subTitle"/>
          </p:nvPr>
        </p:nvSpPr>
        <p:spPr>
          <a:xfrm>
            <a:off x="810950" y="2298500"/>
            <a:ext cx="2497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cada integrante fez para trazer o projeto para a realidade</a:t>
            </a:r>
            <a:endParaRPr/>
          </a:p>
        </p:txBody>
      </p:sp>
      <p:grpSp>
        <p:nvGrpSpPr>
          <p:cNvPr id="1105" name="Google Shape;1105;p37"/>
          <p:cNvGrpSpPr/>
          <p:nvPr/>
        </p:nvGrpSpPr>
        <p:grpSpPr>
          <a:xfrm>
            <a:off x="4714662" y="1237639"/>
            <a:ext cx="3715947" cy="2913757"/>
            <a:chOff x="1700675" y="1426325"/>
            <a:chExt cx="3475446" cy="2725175"/>
          </a:xfrm>
        </p:grpSpPr>
        <p:sp>
          <p:nvSpPr>
            <p:cNvPr id="1106" name="Google Shape;1106;p37"/>
            <p:cNvSpPr/>
            <p:nvPr/>
          </p:nvSpPr>
          <p:spPr>
            <a:xfrm>
              <a:off x="2972200" y="3674850"/>
              <a:ext cx="1011375" cy="476650"/>
            </a:xfrm>
            <a:custGeom>
              <a:rect b="b" l="l" r="r" t="t"/>
              <a:pathLst>
                <a:path extrusionOk="0" h="19066" w="40455">
                  <a:moveTo>
                    <a:pt x="4340" y="0"/>
                  </a:moveTo>
                  <a:lnTo>
                    <a:pt x="3472" y="3803"/>
                  </a:lnTo>
                  <a:lnTo>
                    <a:pt x="1" y="19066"/>
                  </a:lnTo>
                  <a:lnTo>
                    <a:pt x="40454" y="19066"/>
                  </a:lnTo>
                  <a:lnTo>
                    <a:pt x="36983" y="3803"/>
                  </a:lnTo>
                  <a:lnTo>
                    <a:pt x="36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3059000" y="3674850"/>
              <a:ext cx="837800" cy="95100"/>
            </a:xfrm>
            <a:custGeom>
              <a:rect b="b" l="l" r="r" t="t"/>
              <a:pathLst>
                <a:path extrusionOk="0" h="3804" w="33512">
                  <a:moveTo>
                    <a:pt x="868" y="0"/>
                  </a:moveTo>
                  <a:lnTo>
                    <a:pt x="0" y="3803"/>
                  </a:lnTo>
                  <a:lnTo>
                    <a:pt x="33511" y="3803"/>
                  </a:lnTo>
                  <a:lnTo>
                    <a:pt x="32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2693375" y="4015575"/>
              <a:ext cx="1568375" cy="135925"/>
            </a:xfrm>
            <a:custGeom>
              <a:rect b="b" l="l" r="r" t="t"/>
              <a:pathLst>
                <a:path extrusionOk="0" h="5437" w="62735">
                  <a:moveTo>
                    <a:pt x="2093" y="0"/>
                  </a:moveTo>
                  <a:cubicBezTo>
                    <a:pt x="945" y="0"/>
                    <a:pt x="1" y="945"/>
                    <a:pt x="1" y="2093"/>
                  </a:cubicBezTo>
                  <a:lnTo>
                    <a:pt x="1" y="3344"/>
                  </a:lnTo>
                  <a:cubicBezTo>
                    <a:pt x="1" y="4492"/>
                    <a:pt x="945" y="5437"/>
                    <a:pt x="2093" y="5437"/>
                  </a:cubicBezTo>
                  <a:lnTo>
                    <a:pt x="60642" y="5437"/>
                  </a:lnTo>
                  <a:cubicBezTo>
                    <a:pt x="61816" y="5437"/>
                    <a:pt x="62735" y="4492"/>
                    <a:pt x="62735" y="3344"/>
                  </a:cubicBezTo>
                  <a:lnTo>
                    <a:pt x="62735" y="2093"/>
                  </a:lnTo>
                  <a:cubicBezTo>
                    <a:pt x="62735" y="945"/>
                    <a:pt x="61816" y="0"/>
                    <a:pt x="60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2693375" y="4015575"/>
              <a:ext cx="1568375" cy="106575"/>
            </a:xfrm>
            <a:custGeom>
              <a:rect b="b" l="l" r="r" t="t"/>
              <a:pathLst>
                <a:path extrusionOk="0" h="4263" w="62735">
                  <a:moveTo>
                    <a:pt x="2093" y="0"/>
                  </a:moveTo>
                  <a:cubicBezTo>
                    <a:pt x="945" y="0"/>
                    <a:pt x="1" y="945"/>
                    <a:pt x="1" y="2093"/>
                  </a:cubicBezTo>
                  <a:lnTo>
                    <a:pt x="1" y="2170"/>
                  </a:lnTo>
                  <a:cubicBezTo>
                    <a:pt x="1" y="3318"/>
                    <a:pt x="945" y="4262"/>
                    <a:pt x="2093" y="4262"/>
                  </a:cubicBezTo>
                  <a:lnTo>
                    <a:pt x="60642" y="4262"/>
                  </a:lnTo>
                  <a:cubicBezTo>
                    <a:pt x="61816" y="4262"/>
                    <a:pt x="62735" y="3318"/>
                    <a:pt x="62735" y="2170"/>
                  </a:cubicBezTo>
                  <a:lnTo>
                    <a:pt x="62735" y="2093"/>
                  </a:lnTo>
                  <a:cubicBezTo>
                    <a:pt x="62735" y="945"/>
                    <a:pt x="61816" y="0"/>
                    <a:pt x="60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700675" y="1426325"/>
              <a:ext cx="3475446" cy="2279800"/>
            </a:xfrm>
            <a:custGeom>
              <a:rect b="b" l="l" r="r" t="t"/>
              <a:pathLst>
                <a:path extrusionOk="0" h="91192" w="155050">
                  <a:moveTo>
                    <a:pt x="149026" y="3675"/>
                  </a:moveTo>
                  <a:cubicBezTo>
                    <a:pt x="150864" y="3675"/>
                    <a:pt x="152370" y="5181"/>
                    <a:pt x="152370" y="7044"/>
                  </a:cubicBezTo>
                  <a:lnTo>
                    <a:pt x="152370" y="73173"/>
                  </a:lnTo>
                  <a:cubicBezTo>
                    <a:pt x="152370" y="75011"/>
                    <a:pt x="150864" y="76516"/>
                    <a:pt x="149026" y="76516"/>
                  </a:cubicBezTo>
                  <a:lnTo>
                    <a:pt x="6024" y="76516"/>
                  </a:lnTo>
                  <a:cubicBezTo>
                    <a:pt x="4186" y="76516"/>
                    <a:pt x="2680" y="75011"/>
                    <a:pt x="2680" y="73173"/>
                  </a:cubicBezTo>
                  <a:lnTo>
                    <a:pt x="2680" y="7044"/>
                  </a:lnTo>
                  <a:cubicBezTo>
                    <a:pt x="2680" y="5181"/>
                    <a:pt x="4186" y="3675"/>
                    <a:pt x="6024" y="3675"/>
                  </a:cubicBezTo>
                  <a:close/>
                  <a:moveTo>
                    <a:pt x="5258" y="0"/>
                  </a:moveTo>
                  <a:cubicBezTo>
                    <a:pt x="2374" y="0"/>
                    <a:pt x="1" y="2374"/>
                    <a:pt x="1" y="5283"/>
                  </a:cubicBezTo>
                  <a:lnTo>
                    <a:pt x="1" y="85934"/>
                  </a:lnTo>
                  <a:cubicBezTo>
                    <a:pt x="1" y="88844"/>
                    <a:pt x="2374" y="91192"/>
                    <a:pt x="5258" y="91192"/>
                  </a:cubicBezTo>
                  <a:lnTo>
                    <a:pt x="149792" y="91192"/>
                  </a:lnTo>
                  <a:cubicBezTo>
                    <a:pt x="152702" y="91192"/>
                    <a:pt x="155050" y="88844"/>
                    <a:pt x="155050" y="85934"/>
                  </a:cubicBezTo>
                  <a:lnTo>
                    <a:pt x="155050" y="5283"/>
                  </a:lnTo>
                  <a:cubicBezTo>
                    <a:pt x="155050" y="2374"/>
                    <a:pt x="152702" y="26"/>
                    <a:pt x="149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37"/>
          <p:cNvGrpSpPr/>
          <p:nvPr/>
        </p:nvGrpSpPr>
        <p:grpSpPr>
          <a:xfrm>
            <a:off x="3729142" y="2503502"/>
            <a:ext cx="876702" cy="1664719"/>
            <a:chOff x="495250" y="2658425"/>
            <a:chExt cx="795050" cy="1509675"/>
          </a:xfrm>
        </p:grpSpPr>
        <p:sp>
          <p:nvSpPr>
            <p:cNvPr id="1112" name="Google Shape;1112;p37"/>
            <p:cNvSpPr/>
            <p:nvPr/>
          </p:nvSpPr>
          <p:spPr>
            <a:xfrm>
              <a:off x="495250" y="2658425"/>
              <a:ext cx="795050" cy="1509675"/>
            </a:xfrm>
            <a:custGeom>
              <a:rect b="b" l="l" r="r" t="t"/>
              <a:pathLst>
                <a:path extrusionOk="0" h="60387" w="31802">
                  <a:moveTo>
                    <a:pt x="9342" y="1506"/>
                  </a:moveTo>
                  <a:lnTo>
                    <a:pt x="9342" y="2705"/>
                  </a:lnTo>
                  <a:cubicBezTo>
                    <a:pt x="9342" y="3446"/>
                    <a:pt x="9929" y="4033"/>
                    <a:pt x="10669" y="4058"/>
                  </a:cubicBezTo>
                  <a:lnTo>
                    <a:pt x="20674" y="4058"/>
                  </a:lnTo>
                  <a:cubicBezTo>
                    <a:pt x="21567" y="4058"/>
                    <a:pt x="22282" y="3318"/>
                    <a:pt x="22282" y="2425"/>
                  </a:cubicBezTo>
                  <a:lnTo>
                    <a:pt x="22282" y="1531"/>
                  </a:lnTo>
                  <a:lnTo>
                    <a:pt x="27386" y="1531"/>
                  </a:lnTo>
                  <a:cubicBezTo>
                    <a:pt x="28943" y="1531"/>
                    <a:pt x="30219" y="2782"/>
                    <a:pt x="30219" y="4339"/>
                  </a:cubicBezTo>
                  <a:lnTo>
                    <a:pt x="30245" y="54797"/>
                  </a:lnTo>
                  <a:cubicBezTo>
                    <a:pt x="30245" y="57043"/>
                    <a:pt x="28407" y="58880"/>
                    <a:pt x="26161" y="58880"/>
                  </a:cubicBezTo>
                  <a:lnTo>
                    <a:pt x="5616" y="58880"/>
                  </a:lnTo>
                  <a:cubicBezTo>
                    <a:pt x="3370" y="58880"/>
                    <a:pt x="1557" y="57043"/>
                    <a:pt x="1557" y="54797"/>
                  </a:cubicBezTo>
                  <a:lnTo>
                    <a:pt x="1557" y="4339"/>
                  </a:lnTo>
                  <a:cubicBezTo>
                    <a:pt x="1557" y="2782"/>
                    <a:pt x="2834" y="1506"/>
                    <a:pt x="4390" y="1506"/>
                  </a:cubicBezTo>
                  <a:close/>
                  <a:moveTo>
                    <a:pt x="3676" y="0"/>
                  </a:moveTo>
                  <a:cubicBezTo>
                    <a:pt x="1634" y="0"/>
                    <a:pt x="1" y="1633"/>
                    <a:pt x="1" y="3675"/>
                  </a:cubicBezTo>
                  <a:lnTo>
                    <a:pt x="1" y="56047"/>
                  </a:lnTo>
                  <a:cubicBezTo>
                    <a:pt x="1" y="58446"/>
                    <a:pt x="1940" y="60386"/>
                    <a:pt x="4339" y="60386"/>
                  </a:cubicBezTo>
                  <a:lnTo>
                    <a:pt x="27437" y="60386"/>
                  </a:lnTo>
                  <a:cubicBezTo>
                    <a:pt x="29836" y="60386"/>
                    <a:pt x="31802" y="58446"/>
                    <a:pt x="31802" y="56047"/>
                  </a:cubicBezTo>
                  <a:lnTo>
                    <a:pt x="31802" y="3675"/>
                  </a:lnTo>
                  <a:cubicBezTo>
                    <a:pt x="31802" y="1633"/>
                    <a:pt x="30143" y="0"/>
                    <a:pt x="28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762600" y="4085125"/>
              <a:ext cx="249500" cy="15975"/>
            </a:xfrm>
            <a:custGeom>
              <a:rect b="b" l="l" r="r" t="t"/>
              <a:pathLst>
                <a:path extrusionOk="0" h="639" w="9980">
                  <a:moveTo>
                    <a:pt x="256" y="0"/>
                  </a:moveTo>
                  <a:cubicBezTo>
                    <a:pt x="103" y="0"/>
                    <a:pt x="1" y="102"/>
                    <a:pt x="1" y="255"/>
                  </a:cubicBezTo>
                  <a:lnTo>
                    <a:pt x="1" y="383"/>
                  </a:lnTo>
                  <a:cubicBezTo>
                    <a:pt x="1" y="536"/>
                    <a:pt x="103" y="638"/>
                    <a:pt x="256" y="638"/>
                  </a:cubicBezTo>
                  <a:lnTo>
                    <a:pt x="9725" y="638"/>
                  </a:lnTo>
                  <a:cubicBezTo>
                    <a:pt x="9852" y="638"/>
                    <a:pt x="9980" y="536"/>
                    <a:pt x="9980" y="383"/>
                  </a:cubicBezTo>
                  <a:lnTo>
                    <a:pt x="9980" y="255"/>
                  </a:lnTo>
                  <a:cubicBezTo>
                    <a:pt x="9980" y="102"/>
                    <a:pt x="9852" y="0"/>
                    <a:pt x="9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/>
          <p:nvPr>
            <p:ph type="title"/>
          </p:nvPr>
        </p:nvSpPr>
        <p:spPr>
          <a:xfrm>
            <a:off x="810775" y="1162425"/>
            <a:ext cx="47244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finalização</a:t>
            </a:r>
            <a:endParaRPr/>
          </a:p>
        </p:txBody>
      </p:sp>
      <p:sp>
        <p:nvSpPr>
          <p:cNvPr id="1119" name="Google Shape;1119;p38"/>
          <p:cNvSpPr txBox="1"/>
          <p:nvPr>
            <p:ph idx="1" type="body"/>
          </p:nvPr>
        </p:nvSpPr>
        <p:spPr>
          <a:xfrm>
            <a:off x="963175" y="2072188"/>
            <a:ext cx="4897500" cy="19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Dúvidas? Problema </a:t>
            </a:r>
            <a:r>
              <a:rPr b="1" lang="en" sz="1600"/>
              <a:t>seu</a:t>
            </a:r>
            <a:endParaRPr b="1" sz="1600"/>
          </a:p>
        </p:txBody>
      </p:sp>
      <p:grpSp>
        <p:nvGrpSpPr>
          <p:cNvPr id="1120" name="Google Shape;1120;p38"/>
          <p:cNvGrpSpPr/>
          <p:nvPr/>
        </p:nvGrpSpPr>
        <p:grpSpPr>
          <a:xfrm>
            <a:off x="6468094" y="2040143"/>
            <a:ext cx="1555080" cy="2520846"/>
            <a:chOff x="6008131" y="2814325"/>
            <a:chExt cx="1084057" cy="1757300"/>
          </a:xfrm>
        </p:grpSpPr>
        <p:sp>
          <p:nvSpPr>
            <p:cNvPr id="1121" name="Google Shape;1121;p38"/>
            <p:cNvSpPr/>
            <p:nvPr/>
          </p:nvSpPr>
          <p:spPr>
            <a:xfrm>
              <a:off x="6776109" y="3308806"/>
              <a:ext cx="138737" cy="268164"/>
            </a:xfrm>
            <a:custGeom>
              <a:rect b="b" l="l" r="r" t="t"/>
              <a:pathLst>
                <a:path extrusionOk="0" h="12817" w="6631">
                  <a:moveTo>
                    <a:pt x="0" y="0"/>
                  </a:moveTo>
                  <a:lnTo>
                    <a:pt x="0" y="12817"/>
                  </a:lnTo>
                  <a:lnTo>
                    <a:pt x="6630" y="12817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6058910" y="3492568"/>
              <a:ext cx="991078" cy="1079057"/>
            </a:xfrm>
            <a:custGeom>
              <a:rect b="b" l="l" r="r" t="t"/>
              <a:pathLst>
                <a:path extrusionOk="0" h="51574" w="47369">
                  <a:moveTo>
                    <a:pt x="23719" y="1"/>
                  </a:moveTo>
                  <a:lnTo>
                    <a:pt x="0" y="9399"/>
                  </a:lnTo>
                  <a:lnTo>
                    <a:pt x="0" y="51573"/>
                  </a:lnTo>
                  <a:lnTo>
                    <a:pt x="47369" y="51573"/>
                  </a:lnTo>
                  <a:lnTo>
                    <a:pt x="47369" y="9399"/>
                  </a:lnTo>
                  <a:lnTo>
                    <a:pt x="237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6056755" y="3481123"/>
              <a:ext cx="993233" cy="1086924"/>
            </a:xfrm>
            <a:custGeom>
              <a:rect b="b" l="l" r="r" t="t"/>
              <a:pathLst>
                <a:path extrusionOk="0" h="51950" w="47472">
                  <a:moveTo>
                    <a:pt x="23206" y="10425"/>
                  </a:moveTo>
                  <a:lnTo>
                    <a:pt x="23206" y="19140"/>
                  </a:lnTo>
                  <a:lnTo>
                    <a:pt x="9228" y="19140"/>
                  </a:lnTo>
                  <a:lnTo>
                    <a:pt x="9228" y="10425"/>
                  </a:lnTo>
                  <a:close/>
                  <a:moveTo>
                    <a:pt x="38449" y="10425"/>
                  </a:moveTo>
                  <a:lnTo>
                    <a:pt x="38449" y="18832"/>
                  </a:lnTo>
                  <a:lnTo>
                    <a:pt x="37902" y="19140"/>
                  </a:lnTo>
                  <a:lnTo>
                    <a:pt x="24505" y="19140"/>
                  </a:lnTo>
                  <a:lnTo>
                    <a:pt x="24505" y="10425"/>
                  </a:lnTo>
                  <a:close/>
                  <a:moveTo>
                    <a:pt x="23206" y="20404"/>
                  </a:moveTo>
                  <a:lnTo>
                    <a:pt x="23206" y="30862"/>
                  </a:lnTo>
                  <a:lnTo>
                    <a:pt x="9228" y="30862"/>
                  </a:lnTo>
                  <a:lnTo>
                    <a:pt x="9228" y="20404"/>
                  </a:lnTo>
                  <a:close/>
                  <a:moveTo>
                    <a:pt x="38449" y="20404"/>
                  </a:moveTo>
                  <a:lnTo>
                    <a:pt x="38449" y="30862"/>
                  </a:lnTo>
                  <a:lnTo>
                    <a:pt x="24505" y="30862"/>
                  </a:lnTo>
                  <a:lnTo>
                    <a:pt x="24505" y="20404"/>
                  </a:lnTo>
                  <a:close/>
                  <a:moveTo>
                    <a:pt x="23753" y="1"/>
                  </a:moveTo>
                  <a:lnTo>
                    <a:pt x="23172" y="240"/>
                  </a:lnTo>
                  <a:lnTo>
                    <a:pt x="23172" y="7110"/>
                  </a:lnTo>
                  <a:lnTo>
                    <a:pt x="15722" y="3111"/>
                  </a:lnTo>
                  <a:lnTo>
                    <a:pt x="14150" y="3726"/>
                  </a:lnTo>
                  <a:lnTo>
                    <a:pt x="23138" y="8511"/>
                  </a:lnTo>
                  <a:lnTo>
                    <a:pt x="23138" y="9092"/>
                  </a:lnTo>
                  <a:lnTo>
                    <a:pt x="9160" y="9092"/>
                  </a:lnTo>
                  <a:lnTo>
                    <a:pt x="9160" y="5674"/>
                  </a:lnTo>
                  <a:lnTo>
                    <a:pt x="7861" y="6187"/>
                  </a:lnTo>
                  <a:lnTo>
                    <a:pt x="7861" y="9092"/>
                  </a:lnTo>
                  <a:lnTo>
                    <a:pt x="513" y="9092"/>
                  </a:lnTo>
                  <a:lnTo>
                    <a:pt x="1" y="9331"/>
                  </a:lnTo>
                  <a:lnTo>
                    <a:pt x="1" y="10391"/>
                  </a:lnTo>
                  <a:lnTo>
                    <a:pt x="7861" y="10391"/>
                  </a:lnTo>
                  <a:lnTo>
                    <a:pt x="7861" y="18456"/>
                  </a:lnTo>
                  <a:lnTo>
                    <a:pt x="1" y="14287"/>
                  </a:lnTo>
                  <a:lnTo>
                    <a:pt x="1" y="15722"/>
                  </a:lnTo>
                  <a:lnTo>
                    <a:pt x="6289" y="19106"/>
                  </a:lnTo>
                  <a:lnTo>
                    <a:pt x="1" y="19106"/>
                  </a:lnTo>
                  <a:lnTo>
                    <a:pt x="1" y="20370"/>
                  </a:lnTo>
                  <a:lnTo>
                    <a:pt x="7861" y="20370"/>
                  </a:lnTo>
                  <a:lnTo>
                    <a:pt x="7861" y="30794"/>
                  </a:lnTo>
                  <a:lnTo>
                    <a:pt x="1" y="30794"/>
                  </a:lnTo>
                  <a:lnTo>
                    <a:pt x="1" y="32093"/>
                  </a:lnTo>
                  <a:lnTo>
                    <a:pt x="7861" y="32093"/>
                  </a:lnTo>
                  <a:lnTo>
                    <a:pt x="7861" y="51437"/>
                  </a:lnTo>
                  <a:lnTo>
                    <a:pt x="7861" y="51949"/>
                  </a:lnTo>
                  <a:lnTo>
                    <a:pt x="9160" y="51949"/>
                  </a:lnTo>
                  <a:lnTo>
                    <a:pt x="9160" y="51437"/>
                  </a:lnTo>
                  <a:lnTo>
                    <a:pt x="9160" y="32093"/>
                  </a:lnTo>
                  <a:lnTo>
                    <a:pt x="23138" y="32093"/>
                  </a:lnTo>
                  <a:lnTo>
                    <a:pt x="23138" y="51437"/>
                  </a:lnTo>
                  <a:lnTo>
                    <a:pt x="23138" y="51949"/>
                  </a:lnTo>
                  <a:lnTo>
                    <a:pt x="24403" y="51949"/>
                  </a:lnTo>
                  <a:lnTo>
                    <a:pt x="24403" y="51437"/>
                  </a:lnTo>
                  <a:lnTo>
                    <a:pt x="24403" y="32093"/>
                  </a:lnTo>
                  <a:lnTo>
                    <a:pt x="38381" y="32093"/>
                  </a:lnTo>
                  <a:lnTo>
                    <a:pt x="38381" y="51437"/>
                  </a:lnTo>
                  <a:lnTo>
                    <a:pt x="38381" y="51949"/>
                  </a:lnTo>
                  <a:lnTo>
                    <a:pt x="39645" y="51949"/>
                  </a:lnTo>
                  <a:lnTo>
                    <a:pt x="39645" y="51437"/>
                  </a:lnTo>
                  <a:lnTo>
                    <a:pt x="39645" y="32093"/>
                  </a:lnTo>
                  <a:lnTo>
                    <a:pt x="47472" y="32093"/>
                  </a:lnTo>
                  <a:lnTo>
                    <a:pt x="47472" y="30794"/>
                  </a:lnTo>
                  <a:lnTo>
                    <a:pt x="39714" y="30794"/>
                  </a:lnTo>
                  <a:lnTo>
                    <a:pt x="39714" y="20370"/>
                  </a:lnTo>
                  <a:lnTo>
                    <a:pt x="47472" y="20370"/>
                  </a:lnTo>
                  <a:lnTo>
                    <a:pt x="47472" y="19106"/>
                  </a:lnTo>
                  <a:lnTo>
                    <a:pt x="40602" y="19106"/>
                  </a:lnTo>
                  <a:lnTo>
                    <a:pt x="47472" y="15415"/>
                  </a:lnTo>
                  <a:lnTo>
                    <a:pt x="47472" y="14013"/>
                  </a:lnTo>
                  <a:lnTo>
                    <a:pt x="39714" y="18149"/>
                  </a:lnTo>
                  <a:lnTo>
                    <a:pt x="39714" y="10425"/>
                  </a:lnTo>
                  <a:lnTo>
                    <a:pt x="46549" y="10425"/>
                  </a:lnTo>
                  <a:lnTo>
                    <a:pt x="46549" y="9126"/>
                  </a:lnTo>
                  <a:lnTo>
                    <a:pt x="39714" y="9126"/>
                  </a:lnTo>
                  <a:lnTo>
                    <a:pt x="39714" y="6221"/>
                  </a:lnTo>
                  <a:lnTo>
                    <a:pt x="38928" y="5948"/>
                  </a:lnTo>
                  <a:lnTo>
                    <a:pt x="38415" y="5948"/>
                  </a:lnTo>
                  <a:lnTo>
                    <a:pt x="38415" y="9126"/>
                  </a:lnTo>
                  <a:lnTo>
                    <a:pt x="24437" y="9126"/>
                  </a:lnTo>
                  <a:lnTo>
                    <a:pt x="24437" y="8545"/>
                  </a:lnTo>
                  <a:lnTo>
                    <a:pt x="33425" y="3760"/>
                  </a:lnTo>
                  <a:lnTo>
                    <a:pt x="31853" y="3145"/>
                  </a:lnTo>
                  <a:lnTo>
                    <a:pt x="24437" y="7144"/>
                  </a:lnTo>
                  <a:lnTo>
                    <a:pt x="24437" y="240"/>
                  </a:lnTo>
                  <a:lnTo>
                    <a:pt x="237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6917691" y="3631304"/>
              <a:ext cx="125137" cy="3578"/>
            </a:xfrm>
            <a:custGeom>
              <a:rect b="b" l="l" r="r" t="t"/>
              <a:pathLst>
                <a:path extrusionOk="0" h="171" w="5981">
                  <a:moveTo>
                    <a:pt x="0" y="0"/>
                  </a:moveTo>
                  <a:lnTo>
                    <a:pt x="0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6855468" y="3591259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1" y="0"/>
                  </a:moveTo>
                  <a:lnTo>
                    <a:pt x="1" y="171"/>
                  </a:lnTo>
                  <a:lnTo>
                    <a:pt x="5982" y="171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855468" y="4560156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1" y="0"/>
                  </a:moveTo>
                  <a:lnTo>
                    <a:pt x="1" y="171"/>
                  </a:lnTo>
                  <a:lnTo>
                    <a:pt x="5982" y="171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6792554" y="4357794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0" y="0"/>
                  </a:moveTo>
                  <a:lnTo>
                    <a:pt x="0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855468" y="4560156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1" y="0"/>
                  </a:moveTo>
                  <a:lnTo>
                    <a:pt x="1" y="171"/>
                  </a:lnTo>
                  <a:lnTo>
                    <a:pt x="5982" y="171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6731042" y="4560156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1" y="0"/>
                  </a:moveTo>
                  <a:lnTo>
                    <a:pt x="1" y="171"/>
                  </a:lnTo>
                  <a:lnTo>
                    <a:pt x="5982" y="171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6731042" y="4560156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1" y="0"/>
                  </a:moveTo>
                  <a:lnTo>
                    <a:pt x="1" y="171"/>
                  </a:lnTo>
                  <a:lnTo>
                    <a:pt x="5982" y="171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6605926" y="4560156"/>
              <a:ext cx="125137" cy="3599"/>
            </a:xfrm>
            <a:custGeom>
              <a:rect b="b" l="l" r="r" t="t"/>
              <a:pathLst>
                <a:path extrusionOk="0" h="172" w="5981">
                  <a:moveTo>
                    <a:pt x="0" y="0"/>
                  </a:moveTo>
                  <a:lnTo>
                    <a:pt x="0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6542992" y="3470411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1" y="0"/>
                  </a:moveTo>
                  <a:lnTo>
                    <a:pt x="1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6480789" y="3430365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0" y="0"/>
                  </a:moveTo>
                  <a:lnTo>
                    <a:pt x="0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6605926" y="4560156"/>
              <a:ext cx="125137" cy="3599"/>
            </a:xfrm>
            <a:custGeom>
              <a:rect b="b" l="l" r="r" t="t"/>
              <a:pathLst>
                <a:path extrusionOk="0" h="172" w="5981">
                  <a:moveTo>
                    <a:pt x="0" y="0"/>
                  </a:moveTo>
                  <a:lnTo>
                    <a:pt x="0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6480789" y="4560156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0" y="0"/>
                  </a:moveTo>
                  <a:lnTo>
                    <a:pt x="0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417855" y="3470411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1" y="0"/>
                  </a:moveTo>
                  <a:lnTo>
                    <a:pt x="1" y="171"/>
                  </a:lnTo>
                  <a:lnTo>
                    <a:pt x="5982" y="171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6480789" y="3430365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0" y="0"/>
                  </a:moveTo>
                  <a:lnTo>
                    <a:pt x="0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6480789" y="4560156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0" y="0"/>
                  </a:moveTo>
                  <a:lnTo>
                    <a:pt x="0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6355652" y="4560156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0" y="0"/>
                  </a:moveTo>
                  <a:lnTo>
                    <a:pt x="0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6293429" y="3550502"/>
              <a:ext cx="125158" cy="3578"/>
            </a:xfrm>
            <a:custGeom>
              <a:rect b="b" l="l" r="r" t="t"/>
              <a:pathLst>
                <a:path extrusionOk="0" h="171" w="5982">
                  <a:moveTo>
                    <a:pt x="1" y="0"/>
                  </a:moveTo>
                  <a:lnTo>
                    <a:pt x="1" y="171"/>
                  </a:lnTo>
                  <a:lnTo>
                    <a:pt x="5982" y="171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6355652" y="3510456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0" y="0"/>
                  </a:moveTo>
                  <a:lnTo>
                    <a:pt x="0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6355652" y="4560156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0" y="0"/>
                  </a:moveTo>
                  <a:lnTo>
                    <a:pt x="0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6231227" y="4560156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1" y="0"/>
                  </a:moveTo>
                  <a:lnTo>
                    <a:pt x="1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6168313" y="4357794"/>
              <a:ext cx="125137" cy="3599"/>
            </a:xfrm>
            <a:custGeom>
              <a:rect b="b" l="l" r="r" t="t"/>
              <a:pathLst>
                <a:path extrusionOk="0" h="172" w="5981">
                  <a:moveTo>
                    <a:pt x="0" y="0"/>
                  </a:moveTo>
                  <a:lnTo>
                    <a:pt x="0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6231227" y="4560156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1" y="0"/>
                  </a:moveTo>
                  <a:lnTo>
                    <a:pt x="1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6106090" y="4560156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1" y="0"/>
                  </a:moveTo>
                  <a:lnTo>
                    <a:pt x="1" y="171"/>
                  </a:lnTo>
                  <a:lnTo>
                    <a:pt x="5982" y="171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6043176" y="3631304"/>
              <a:ext cx="125158" cy="3578"/>
            </a:xfrm>
            <a:custGeom>
              <a:rect b="b" l="l" r="r" t="t"/>
              <a:pathLst>
                <a:path extrusionOk="0" h="171" w="5982">
                  <a:moveTo>
                    <a:pt x="0" y="0"/>
                  </a:moveTo>
                  <a:lnTo>
                    <a:pt x="0" y="171"/>
                  </a:lnTo>
                  <a:lnTo>
                    <a:pt x="5981" y="171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6106090" y="4560156"/>
              <a:ext cx="125158" cy="3599"/>
            </a:xfrm>
            <a:custGeom>
              <a:rect b="b" l="l" r="r" t="t"/>
              <a:pathLst>
                <a:path extrusionOk="0" h="172" w="5982">
                  <a:moveTo>
                    <a:pt x="1" y="0"/>
                  </a:moveTo>
                  <a:lnTo>
                    <a:pt x="1" y="171"/>
                  </a:lnTo>
                  <a:lnTo>
                    <a:pt x="5982" y="171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4C2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6040310" y="4525822"/>
              <a:ext cx="1028989" cy="45799"/>
            </a:xfrm>
            <a:custGeom>
              <a:rect b="b" l="l" r="r" t="t"/>
              <a:pathLst>
                <a:path extrusionOk="0" h="2189" w="49181">
                  <a:moveTo>
                    <a:pt x="0" y="1"/>
                  </a:moveTo>
                  <a:lnTo>
                    <a:pt x="0" y="2188"/>
                  </a:lnTo>
                  <a:lnTo>
                    <a:pt x="49180" y="2188"/>
                  </a:lnTo>
                  <a:lnTo>
                    <a:pt x="49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6735475" y="3730482"/>
              <a:ext cx="107270" cy="127292"/>
            </a:xfrm>
            <a:custGeom>
              <a:rect b="b" l="l" r="r" t="t"/>
              <a:pathLst>
                <a:path extrusionOk="0" h="6084" w="5127">
                  <a:moveTo>
                    <a:pt x="1" y="0"/>
                  </a:moveTo>
                  <a:lnTo>
                    <a:pt x="1" y="6084"/>
                  </a:lnTo>
                  <a:lnTo>
                    <a:pt x="5127" y="6084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6727608" y="3721904"/>
              <a:ext cx="123736" cy="143026"/>
            </a:xfrm>
            <a:custGeom>
              <a:rect b="b" l="l" r="r" t="t"/>
              <a:pathLst>
                <a:path extrusionOk="0" h="6836" w="5914">
                  <a:moveTo>
                    <a:pt x="1880" y="410"/>
                  </a:moveTo>
                  <a:lnTo>
                    <a:pt x="1880" y="1948"/>
                  </a:lnTo>
                  <a:lnTo>
                    <a:pt x="377" y="1948"/>
                  </a:lnTo>
                  <a:lnTo>
                    <a:pt x="377" y="410"/>
                  </a:lnTo>
                  <a:close/>
                  <a:moveTo>
                    <a:pt x="3726" y="410"/>
                  </a:moveTo>
                  <a:lnTo>
                    <a:pt x="3726" y="1948"/>
                  </a:lnTo>
                  <a:lnTo>
                    <a:pt x="2256" y="1948"/>
                  </a:lnTo>
                  <a:lnTo>
                    <a:pt x="2256" y="410"/>
                  </a:lnTo>
                  <a:close/>
                  <a:moveTo>
                    <a:pt x="5503" y="410"/>
                  </a:moveTo>
                  <a:lnTo>
                    <a:pt x="5503" y="1948"/>
                  </a:lnTo>
                  <a:lnTo>
                    <a:pt x="4136" y="1948"/>
                  </a:lnTo>
                  <a:lnTo>
                    <a:pt x="4136" y="410"/>
                  </a:lnTo>
                  <a:close/>
                  <a:moveTo>
                    <a:pt x="5503" y="2359"/>
                  </a:moveTo>
                  <a:lnTo>
                    <a:pt x="5503" y="4477"/>
                  </a:lnTo>
                  <a:lnTo>
                    <a:pt x="4136" y="4477"/>
                  </a:lnTo>
                  <a:lnTo>
                    <a:pt x="4136" y="2359"/>
                  </a:lnTo>
                  <a:close/>
                  <a:moveTo>
                    <a:pt x="1880" y="2393"/>
                  </a:moveTo>
                  <a:lnTo>
                    <a:pt x="1880" y="4512"/>
                  </a:lnTo>
                  <a:lnTo>
                    <a:pt x="377" y="4512"/>
                  </a:lnTo>
                  <a:lnTo>
                    <a:pt x="377" y="2393"/>
                  </a:lnTo>
                  <a:close/>
                  <a:moveTo>
                    <a:pt x="3726" y="2393"/>
                  </a:moveTo>
                  <a:lnTo>
                    <a:pt x="3726" y="4512"/>
                  </a:lnTo>
                  <a:lnTo>
                    <a:pt x="2256" y="4512"/>
                  </a:lnTo>
                  <a:lnTo>
                    <a:pt x="2256" y="2393"/>
                  </a:lnTo>
                  <a:close/>
                  <a:moveTo>
                    <a:pt x="1880" y="4922"/>
                  </a:moveTo>
                  <a:lnTo>
                    <a:pt x="1880" y="6426"/>
                  </a:lnTo>
                  <a:lnTo>
                    <a:pt x="377" y="6426"/>
                  </a:lnTo>
                  <a:lnTo>
                    <a:pt x="377" y="4922"/>
                  </a:lnTo>
                  <a:close/>
                  <a:moveTo>
                    <a:pt x="3726" y="4922"/>
                  </a:moveTo>
                  <a:lnTo>
                    <a:pt x="3726" y="6426"/>
                  </a:lnTo>
                  <a:lnTo>
                    <a:pt x="2256" y="6426"/>
                  </a:lnTo>
                  <a:lnTo>
                    <a:pt x="2256" y="4922"/>
                  </a:lnTo>
                  <a:close/>
                  <a:moveTo>
                    <a:pt x="5503" y="4922"/>
                  </a:moveTo>
                  <a:lnTo>
                    <a:pt x="5503" y="6426"/>
                  </a:lnTo>
                  <a:lnTo>
                    <a:pt x="4136" y="6426"/>
                  </a:lnTo>
                  <a:lnTo>
                    <a:pt x="4136" y="4922"/>
                  </a:lnTo>
                  <a:close/>
                  <a:moveTo>
                    <a:pt x="1" y="0"/>
                  </a:moveTo>
                  <a:lnTo>
                    <a:pt x="1" y="376"/>
                  </a:lnTo>
                  <a:lnTo>
                    <a:pt x="1" y="6426"/>
                  </a:lnTo>
                  <a:lnTo>
                    <a:pt x="1" y="6836"/>
                  </a:lnTo>
                  <a:lnTo>
                    <a:pt x="5913" y="6836"/>
                  </a:lnTo>
                  <a:lnTo>
                    <a:pt x="5913" y="6426"/>
                  </a:lnTo>
                  <a:lnTo>
                    <a:pt x="5913" y="376"/>
                  </a:lnTo>
                  <a:lnTo>
                    <a:pt x="5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6499368" y="3730482"/>
              <a:ext cx="107291" cy="127292"/>
            </a:xfrm>
            <a:custGeom>
              <a:rect b="b" l="l" r="r" t="t"/>
              <a:pathLst>
                <a:path extrusionOk="0" h="6084" w="5128">
                  <a:moveTo>
                    <a:pt x="1" y="0"/>
                  </a:moveTo>
                  <a:lnTo>
                    <a:pt x="1" y="6084"/>
                  </a:lnTo>
                  <a:lnTo>
                    <a:pt x="5127" y="6084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6491502" y="3721904"/>
              <a:ext cx="123024" cy="143026"/>
            </a:xfrm>
            <a:custGeom>
              <a:rect b="b" l="l" r="r" t="t"/>
              <a:pathLst>
                <a:path extrusionOk="0" h="6836" w="5880">
                  <a:moveTo>
                    <a:pt x="1881" y="410"/>
                  </a:moveTo>
                  <a:lnTo>
                    <a:pt x="1881" y="1948"/>
                  </a:lnTo>
                  <a:lnTo>
                    <a:pt x="377" y="1948"/>
                  </a:lnTo>
                  <a:lnTo>
                    <a:pt x="377" y="410"/>
                  </a:lnTo>
                  <a:close/>
                  <a:moveTo>
                    <a:pt x="3726" y="410"/>
                  </a:moveTo>
                  <a:lnTo>
                    <a:pt x="3726" y="1948"/>
                  </a:lnTo>
                  <a:lnTo>
                    <a:pt x="2257" y="1948"/>
                  </a:lnTo>
                  <a:lnTo>
                    <a:pt x="2257" y="410"/>
                  </a:lnTo>
                  <a:close/>
                  <a:moveTo>
                    <a:pt x="5503" y="410"/>
                  </a:moveTo>
                  <a:lnTo>
                    <a:pt x="5503" y="1948"/>
                  </a:lnTo>
                  <a:lnTo>
                    <a:pt x="4136" y="1948"/>
                  </a:lnTo>
                  <a:lnTo>
                    <a:pt x="4136" y="410"/>
                  </a:lnTo>
                  <a:close/>
                  <a:moveTo>
                    <a:pt x="5503" y="2359"/>
                  </a:moveTo>
                  <a:lnTo>
                    <a:pt x="5503" y="4477"/>
                  </a:lnTo>
                  <a:lnTo>
                    <a:pt x="4136" y="4477"/>
                  </a:lnTo>
                  <a:lnTo>
                    <a:pt x="4136" y="2359"/>
                  </a:lnTo>
                  <a:close/>
                  <a:moveTo>
                    <a:pt x="1881" y="2393"/>
                  </a:moveTo>
                  <a:lnTo>
                    <a:pt x="1881" y="4512"/>
                  </a:lnTo>
                  <a:lnTo>
                    <a:pt x="377" y="4512"/>
                  </a:lnTo>
                  <a:lnTo>
                    <a:pt x="377" y="2393"/>
                  </a:lnTo>
                  <a:close/>
                  <a:moveTo>
                    <a:pt x="3726" y="2393"/>
                  </a:moveTo>
                  <a:lnTo>
                    <a:pt x="3726" y="4512"/>
                  </a:lnTo>
                  <a:lnTo>
                    <a:pt x="2257" y="4512"/>
                  </a:lnTo>
                  <a:lnTo>
                    <a:pt x="2257" y="2393"/>
                  </a:lnTo>
                  <a:close/>
                  <a:moveTo>
                    <a:pt x="1881" y="4922"/>
                  </a:moveTo>
                  <a:lnTo>
                    <a:pt x="1881" y="6426"/>
                  </a:lnTo>
                  <a:lnTo>
                    <a:pt x="377" y="6426"/>
                  </a:lnTo>
                  <a:lnTo>
                    <a:pt x="377" y="4922"/>
                  </a:lnTo>
                  <a:close/>
                  <a:moveTo>
                    <a:pt x="3726" y="4922"/>
                  </a:moveTo>
                  <a:lnTo>
                    <a:pt x="3726" y="6426"/>
                  </a:lnTo>
                  <a:lnTo>
                    <a:pt x="2257" y="6426"/>
                  </a:lnTo>
                  <a:lnTo>
                    <a:pt x="2257" y="4922"/>
                  </a:lnTo>
                  <a:close/>
                  <a:moveTo>
                    <a:pt x="5503" y="4922"/>
                  </a:moveTo>
                  <a:lnTo>
                    <a:pt x="5503" y="6426"/>
                  </a:lnTo>
                  <a:lnTo>
                    <a:pt x="4136" y="6426"/>
                  </a:lnTo>
                  <a:lnTo>
                    <a:pt x="4136" y="4922"/>
                  </a:lnTo>
                  <a:close/>
                  <a:moveTo>
                    <a:pt x="1" y="0"/>
                  </a:moveTo>
                  <a:lnTo>
                    <a:pt x="1" y="376"/>
                  </a:lnTo>
                  <a:lnTo>
                    <a:pt x="1" y="6426"/>
                  </a:lnTo>
                  <a:lnTo>
                    <a:pt x="1" y="6836"/>
                  </a:lnTo>
                  <a:lnTo>
                    <a:pt x="5879" y="6836"/>
                  </a:lnTo>
                  <a:lnTo>
                    <a:pt x="5879" y="6426"/>
                  </a:lnTo>
                  <a:lnTo>
                    <a:pt x="5879" y="376"/>
                  </a:lnTo>
                  <a:lnTo>
                    <a:pt x="58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6495079" y="3531190"/>
              <a:ext cx="115157" cy="133025"/>
            </a:xfrm>
            <a:custGeom>
              <a:rect b="b" l="l" r="r" t="t"/>
              <a:pathLst>
                <a:path extrusionOk="0" h="6358" w="5504">
                  <a:moveTo>
                    <a:pt x="5127" y="376"/>
                  </a:moveTo>
                  <a:lnTo>
                    <a:pt x="5127" y="5981"/>
                  </a:lnTo>
                  <a:lnTo>
                    <a:pt x="377" y="5981"/>
                  </a:lnTo>
                  <a:lnTo>
                    <a:pt x="377" y="376"/>
                  </a:lnTo>
                  <a:close/>
                  <a:moveTo>
                    <a:pt x="1" y="0"/>
                  </a:moveTo>
                  <a:lnTo>
                    <a:pt x="1" y="376"/>
                  </a:lnTo>
                  <a:lnTo>
                    <a:pt x="1" y="5981"/>
                  </a:lnTo>
                  <a:lnTo>
                    <a:pt x="1" y="6357"/>
                  </a:lnTo>
                  <a:lnTo>
                    <a:pt x="5503" y="6357"/>
                  </a:lnTo>
                  <a:lnTo>
                    <a:pt x="5503" y="5981"/>
                  </a:lnTo>
                  <a:lnTo>
                    <a:pt x="5503" y="376"/>
                  </a:lnTo>
                  <a:lnTo>
                    <a:pt x="55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6502946" y="3539057"/>
              <a:ext cx="99424" cy="117292"/>
            </a:xfrm>
            <a:custGeom>
              <a:rect b="b" l="l" r="r" t="t"/>
              <a:pathLst>
                <a:path extrusionOk="0" h="5606" w="4752">
                  <a:moveTo>
                    <a:pt x="1" y="0"/>
                  </a:moveTo>
                  <a:lnTo>
                    <a:pt x="1" y="5605"/>
                  </a:lnTo>
                  <a:lnTo>
                    <a:pt x="4751" y="5605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502235" y="3568370"/>
              <a:ext cx="103713" cy="8599"/>
            </a:xfrm>
            <a:custGeom>
              <a:rect b="b" l="l" r="r" t="t"/>
              <a:pathLst>
                <a:path extrusionOk="0" h="411" w="4957">
                  <a:moveTo>
                    <a:pt x="1" y="0"/>
                  </a:moveTo>
                  <a:lnTo>
                    <a:pt x="1" y="411"/>
                  </a:lnTo>
                  <a:lnTo>
                    <a:pt x="4956" y="411"/>
                  </a:lnTo>
                  <a:lnTo>
                    <a:pt x="4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6499368" y="3619148"/>
              <a:ext cx="107291" cy="7867"/>
            </a:xfrm>
            <a:custGeom>
              <a:rect b="b" l="l" r="r" t="t"/>
              <a:pathLst>
                <a:path extrusionOk="0" h="376" w="5128">
                  <a:moveTo>
                    <a:pt x="1" y="0"/>
                  </a:moveTo>
                  <a:lnTo>
                    <a:pt x="1" y="376"/>
                  </a:lnTo>
                  <a:lnTo>
                    <a:pt x="5127" y="376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6531547" y="3538346"/>
              <a:ext cx="7888" cy="120848"/>
            </a:xfrm>
            <a:custGeom>
              <a:rect b="b" l="l" r="r" t="t"/>
              <a:pathLst>
                <a:path extrusionOk="0" h="5776" w="377">
                  <a:moveTo>
                    <a:pt x="1" y="0"/>
                  </a:moveTo>
                  <a:lnTo>
                    <a:pt x="1" y="5776"/>
                  </a:lnTo>
                  <a:lnTo>
                    <a:pt x="377" y="5776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6568015" y="3538346"/>
              <a:ext cx="8599" cy="120848"/>
            </a:xfrm>
            <a:custGeom>
              <a:rect b="b" l="l" r="r" t="t"/>
              <a:pathLst>
                <a:path extrusionOk="0" h="5776" w="411">
                  <a:moveTo>
                    <a:pt x="1" y="0"/>
                  </a:moveTo>
                  <a:lnTo>
                    <a:pt x="1" y="5776"/>
                  </a:lnTo>
                  <a:lnTo>
                    <a:pt x="411" y="57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6267149" y="3730482"/>
              <a:ext cx="107270" cy="127292"/>
            </a:xfrm>
            <a:custGeom>
              <a:rect b="b" l="l" r="r" t="t"/>
              <a:pathLst>
                <a:path extrusionOk="0" h="6084" w="5127">
                  <a:moveTo>
                    <a:pt x="0" y="0"/>
                  </a:moveTo>
                  <a:lnTo>
                    <a:pt x="0" y="6084"/>
                  </a:lnTo>
                  <a:lnTo>
                    <a:pt x="5127" y="6084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6259282" y="3721904"/>
              <a:ext cx="123003" cy="143026"/>
            </a:xfrm>
            <a:custGeom>
              <a:rect b="b" l="l" r="r" t="t"/>
              <a:pathLst>
                <a:path extrusionOk="0" h="6836" w="5879">
                  <a:moveTo>
                    <a:pt x="1880" y="410"/>
                  </a:moveTo>
                  <a:lnTo>
                    <a:pt x="1880" y="1948"/>
                  </a:lnTo>
                  <a:lnTo>
                    <a:pt x="376" y="1948"/>
                  </a:lnTo>
                  <a:lnTo>
                    <a:pt x="376" y="410"/>
                  </a:lnTo>
                  <a:close/>
                  <a:moveTo>
                    <a:pt x="3691" y="410"/>
                  </a:moveTo>
                  <a:lnTo>
                    <a:pt x="3691" y="1948"/>
                  </a:lnTo>
                  <a:lnTo>
                    <a:pt x="2256" y="1948"/>
                  </a:lnTo>
                  <a:lnTo>
                    <a:pt x="2256" y="410"/>
                  </a:lnTo>
                  <a:close/>
                  <a:moveTo>
                    <a:pt x="5503" y="410"/>
                  </a:moveTo>
                  <a:lnTo>
                    <a:pt x="5503" y="1948"/>
                  </a:lnTo>
                  <a:lnTo>
                    <a:pt x="4135" y="1948"/>
                  </a:lnTo>
                  <a:lnTo>
                    <a:pt x="4135" y="410"/>
                  </a:lnTo>
                  <a:close/>
                  <a:moveTo>
                    <a:pt x="5503" y="2359"/>
                  </a:moveTo>
                  <a:lnTo>
                    <a:pt x="5503" y="4477"/>
                  </a:lnTo>
                  <a:lnTo>
                    <a:pt x="4135" y="4477"/>
                  </a:lnTo>
                  <a:lnTo>
                    <a:pt x="4135" y="2359"/>
                  </a:lnTo>
                  <a:close/>
                  <a:moveTo>
                    <a:pt x="1880" y="2393"/>
                  </a:moveTo>
                  <a:lnTo>
                    <a:pt x="1880" y="4512"/>
                  </a:lnTo>
                  <a:lnTo>
                    <a:pt x="376" y="4512"/>
                  </a:lnTo>
                  <a:lnTo>
                    <a:pt x="376" y="2393"/>
                  </a:lnTo>
                  <a:close/>
                  <a:moveTo>
                    <a:pt x="3691" y="2393"/>
                  </a:moveTo>
                  <a:lnTo>
                    <a:pt x="3691" y="4512"/>
                  </a:lnTo>
                  <a:lnTo>
                    <a:pt x="2256" y="4512"/>
                  </a:lnTo>
                  <a:lnTo>
                    <a:pt x="2256" y="2393"/>
                  </a:lnTo>
                  <a:close/>
                  <a:moveTo>
                    <a:pt x="1880" y="4922"/>
                  </a:moveTo>
                  <a:lnTo>
                    <a:pt x="1880" y="6426"/>
                  </a:lnTo>
                  <a:lnTo>
                    <a:pt x="376" y="6426"/>
                  </a:lnTo>
                  <a:lnTo>
                    <a:pt x="376" y="4922"/>
                  </a:lnTo>
                  <a:close/>
                  <a:moveTo>
                    <a:pt x="3691" y="4922"/>
                  </a:moveTo>
                  <a:lnTo>
                    <a:pt x="3691" y="6426"/>
                  </a:lnTo>
                  <a:lnTo>
                    <a:pt x="2256" y="6426"/>
                  </a:lnTo>
                  <a:lnTo>
                    <a:pt x="2256" y="4922"/>
                  </a:lnTo>
                  <a:close/>
                  <a:moveTo>
                    <a:pt x="5503" y="4922"/>
                  </a:moveTo>
                  <a:lnTo>
                    <a:pt x="5503" y="6426"/>
                  </a:lnTo>
                  <a:lnTo>
                    <a:pt x="4135" y="6426"/>
                  </a:lnTo>
                  <a:lnTo>
                    <a:pt x="4135" y="4922"/>
                  </a:lnTo>
                  <a:close/>
                  <a:moveTo>
                    <a:pt x="0" y="0"/>
                  </a:moveTo>
                  <a:lnTo>
                    <a:pt x="0" y="376"/>
                  </a:lnTo>
                  <a:lnTo>
                    <a:pt x="0" y="6426"/>
                  </a:lnTo>
                  <a:lnTo>
                    <a:pt x="0" y="6836"/>
                  </a:lnTo>
                  <a:lnTo>
                    <a:pt x="5878" y="6836"/>
                  </a:lnTo>
                  <a:lnTo>
                    <a:pt x="5878" y="6426"/>
                  </a:lnTo>
                  <a:lnTo>
                    <a:pt x="5878" y="376"/>
                  </a:lnTo>
                  <a:lnTo>
                    <a:pt x="58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6735475" y="3955876"/>
              <a:ext cx="107270" cy="126581"/>
            </a:xfrm>
            <a:custGeom>
              <a:rect b="b" l="l" r="r" t="t"/>
              <a:pathLst>
                <a:path extrusionOk="0" h="6050" w="5127">
                  <a:moveTo>
                    <a:pt x="1" y="1"/>
                  </a:moveTo>
                  <a:lnTo>
                    <a:pt x="1" y="6050"/>
                  </a:lnTo>
                  <a:lnTo>
                    <a:pt x="5127" y="6050"/>
                  </a:lnTo>
                  <a:lnTo>
                    <a:pt x="51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6727608" y="3948009"/>
              <a:ext cx="123736" cy="143047"/>
            </a:xfrm>
            <a:custGeom>
              <a:rect b="b" l="l" r="r" t="t"/>
              <a:pathLst>
                <a:path extrusionOk="0" h="6837" w="5914">
                  <a:moveTo>
                    <a:pt x="1880" y="377"/>
                  </a:moveTo>
                  <a:lnTo>
                    <a:pt x="1880" y="1915"/>
                  </a:lnTo>
                  <a:lnTo>
                    <a:pt x="377" y="1915"/>
                  </a:lnTo>
                  <a:lnTo>
                    <a:pt x="377" y="377"/>
                  </a:lnTo>
                  <a:close/>
                  <a:moveTo>
                    <a:pt x="3726" y="411"/>
                  </a:moveTo>
                  <a:lnTo>
                    <a:pt x="3726" y="1949"/>
                  </a:lnTo>
                  <a:lnTo>
                    <a:pt x="2256" y="1949"/>
                  </a:lnTo>
                  <a:lnTo>
                    <a:pt x="2256" y="411"/>
                  </a:lnTo>
                  <a:close/>
                  <a:moveTo>
                    <a:pt x="5503" y="411"/>
                  </a:moveTo>
                  <a:lnTo>
                    <a:pt x="5503" y="1949"/>
                  </a:lnTo>
                  <a:lnTo>
                    <a:pt x="4136" y="1949"/>
                  </a:lnTo>
                  <a:lnTo>
                    <a:pt x="4136" y="411"/>
                  </a:lnTo>
                  <a:close/>
                  <a:moveTo>
                    <a:pt x="1880" y="2359"/>
                  </a:moveTo>
                  <a:lnTo>
                    <a:pt x="1880" y="4478"/>
                  </a:lnTo>
                  <a:lnTo>
                    <a:pt x="377" y="4478"/>
                  </a:lnTo>
                  <a:lnTo>
                    <a:pt x="377" y="2359"/>
                  </a:lnTo>
                  <a:close/>
                  <a:moveTo>
                    <a:pt x="3726" y="2359"/>
                  </a:moveTo>
                  <a:lnTo>
                    <a:pt x="3726" y="4478"/>
                  </a:lnTo>
                  <a:lnTo>
                    <a:pt x="2256" y="4478"/>
                  </a:lnTo>
                  <a:lnTo>
                    <a:pt x="2256" y="2359"/>
                  </a:lnTo>
                  <a:close/>
                  <a:moveTo>
                    <a:pt x="5503" y="2359"/>
                  </a:moveTo>
                  <a:lnTo>
                    <a:pt x="5503" y="4478"/>
                  </a:lnTo>
                  <a:lnTo>
                    <a:pt x="4136" y="4478"/>
                  </a:lnTo>
                  <a:lnTo>
                    <a:pt x="4136" y="2359"/>
                  </a:lnTo>
                  <a:close/>
                  <a:moveTo>
                    <a:pt x="1880" y="4922"/>
                  </a:moveTo>
                  <a:lnTo>
                    <a:pt x="1880" y="6460"/>
                  </a:lnTo>
                  <a:lnTo>
                    <a:pt x="377" y="6460"/>
                  </a:lnTo>
                  <a:lnTo>
                    <a:pt x="377" y="4922"/>
                  </a:lnTo>
                  <a:close/>
                  <a:moveTo>
                    <a:pt x="3726" y="4922"/>
                  </a:moveTo>
                  <a:lnTo>
                    <a:pt x="3726" y="6460"/>
                  </a:lnTo>
                  <a:lnTo>
                    <a:pt x="2256" y="6460"/>
                  </a:lnTo>
                  <a:lnTo>
                    <a:pt x="2256" y="4922"/>
                  </a:lnTo>
                  <a:close/>
                  <a:moveTo>
                    <a:pt x="5503" y="4922"/>
                  </a:moveTo>
                  <a:lnTo>
                    <a:pt x="5503" y="6460"/>
                  </a:lnTo>
                  <a:lnTo>
                    <a:pt x="4136" y="6460"/>
                  </a:lnTo>
                  <a:lnTo>
                    <a:pt x="4136" y="4922"/>
                  </a:lnTo>
                  <a:close/>
                  <a:moveTo>
                    <a:pt x="1" y="1"/>
                  </a:moveTo>
                  <a:lnTo>
                    <a:pt x="1" y="377"/>
                  </a:lnTo>
                  <a:lnTo>
                    <a:pt x="1" y="6460"/>
                  </a:lnTo>
                  <a:lnTo>
                    <a:pt x="1" y="6836"/>
                  </a:lnTo>
                  <a:lnTo>
                    <a:pt x="5913" y="6836"/>
                  </a:lnTo>
                  <a:lnTo>
                    <a:pt x="5913" y="6460"/>
                  </a:lnTo>
                  <a:lnTo>
                    <a:pt x="5913" y="377"/>
                  </a:lnTo>
                  <a:lnTo>
                    <a:pt x="59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6499368" y="3955876"/>
              <a:ext cx="107291" cy="126581"/>
            </a:xfrm>
            <a:custGeom>
              <a:rect b="b" l="l" r="r" t="t"/>
              <a:pathLst>
                <a:path extrusionOk="0" h="6050" w="5128">
                  <a:moveTo>
                    <a:pt x="1" y="1"/>
                  </a:moveTo>
                  <a:lnTo>
                    <a:pt x="1" y="6050"/>
                  </a:lnTo>
                  <a:lnTo>
                    <a:pt x="5127" y="6050"/>
                  </a:lnTo>
                  <a:lnTo>
                    <a:pt x="51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6491502" y="3948009"/>
              <a:ext cx="123024" cy="143047"/>
            </a:xfrm>
            <a:custGeom>
              <a:rect b="b" l="l" r="r" t="t"/>
              <a:pathLst>
                <a:path extrusionOk="0" h="6837" w="5880">
                  <a:moveTo>
                    <a:pt x="1881" y="377"/>
                  </a:moveTo>
                  <a:lnTo>
                    <a:pt x="1881" y="1915"/>
                  </a:lnTo>
                  <a:lnTo>
                    <a:pt x="377" y="1915"/>
                  </a:lnTo>
                  <a:lnTo>
                    <a:pt x="377" y="377"/>
                  </a:lnTo>
                  <a:close/>
                  <a:moveTo>
                    <a:pt x="3726" y="411"/>
                  </a:moveTo>
                  <a:lnTo>
                    <a:pt x="3726" y="1949"/>
                  </a:lnTo>
                  <a:lnTo>
                    <a:pt x="2257" y="1949"/>
                  </a:lnTo>
                  <a:lnTo>
                    <a:pt x="2257" y="411"/>
                  </a:lnTo>
                  <a:close/>
                  <a:moveTo>
                    <a:pt x="5503" y="411"/>
                  </a:moveTo>
                  <a:lnTo>
                    <a:pt x="5503" y="1949"/>
                  </a:lnTo>
                  <a:lnTo>
                    <a:pt x="4136" y="1949"/>
                  </a:lnTo>
                  <a:lnTo>
                    <a:pt x="4136" y="411"/>
                  </a:lnTo>
                  <a:close/>
                  <a:moveTo>
                    <a:pt x="1881" y="2359"/>
                  </a:moveTo>
                  <a:lnTo>
                    <a:pt x="1881" y="4478"/>
                  </a:lnTo>
                  <a:lnTo>
                    <a:pt x="377" y="4478"/>
                  </a:lnTo>
                  <a:lnTo>
                    <a:pt x="377" y="2359"/>
                  </a:lnTo>
                  <a:close/>
                  <a:moveTo>
                    <a:pt x="3726" y="2359"/>
                  </a:moveTo>
                  <a:lnTo>
                    <a:pt x="3726" y="4478"/>
                  </a:lnTo>
                  <a:lnTo>
                    <a:pt x="2257" y="4478"/>
                  </a:lnTo>
                  <a:lnTo>
                    <a:pt x="2257" y="2359"/>
                  </a:lnTo>
                  <a:close/>
                  <a:moveTo>
                    <a:pt x="5503" y="2359"/>
                  </a:moveTo>
                  <a:lnTo>
                    <a:pt x="5503" y="4478"/>
                  </a:lnTo>
                  <a:lnTo>
                    <a:pt x="4136" y="4478"/>
                  </a:lnTo>
                  <a:lnTo>
                    <a:pt x="4136" y="2359"/>
                  </a:lnTo>
                  <a:close/>
                  <a:moveTo>
                    <a:pt x="1881" y="4922"/>
                  </a:moveTo>
                  <a:lnTo>
                    <a:pt x="1881" y="6460"/>
                  </a:lnTo>
                  <a:lnTo>
                    <a:pt x="377" y="6460"/>
                  </a:lnTo>
                  <a:lnTo>
                    <a:pt x="377" y="4922"/>
                  </a:lnTo>
                  <a:close/>
                  <a:moveTo>
                    <a:pt x="3726" y="4922"/>
                  </a:moveTo>
                  <a:lnTo>
                    <a:pt x="3726" y="6460"/>
                  </a:lnTo>
                  <a:lnTo>
                    <a:pt x="2257" y="6460"/>
                  </a:lnTo>
                  <a:lnTo>
                    <a:pt x="2257" y="4922"/>
                  </a:lnTo>
                  <a:close/>
                  <a:moveTo>
                    <a:pt x="5503" y="4922"/>
                  </a:moveTo>
                  <a:lnTo>
                    <a:pt x="5503" y="6460"/>
                  </a:lnTo>
                  <a:lnTo>
                    <a:pt x="4136" y="6460"/>
                  </a:lnTo>
                  <a:lnTo>
                    <a:pt x="4136" y="4922"/>
                  </a:lnTo>
                  <a:close/>
                  <a:moveTo>
                    <a:pt x="1" y="1"/>
                  </a:moveTo>
                  <a:lnTo>
                    <a:pt x="1" y="377"/>
                  </a:lnTo>
                  <a:lnTo>
                    <a:pt x="1" y="6460"/>
                  </a:lnTo>
                  <a:lnTo>
                    <a:pt x="1" y="6836"/>
                  </a:lnTo>
                  <a:lnTo>
                    <a:pt x="5879" y="6836"/>
                  </a:lnTo>
                  <a:lnTo>
                    <a:pt x="5879" y="6460"/>
                  </a:lnTo>
                  <a:lnTo>
                    <a:pt x="5879" y="377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6267150" y="3955876"/>
              <a:ext cx="107270" cy="126581"/>
            </a:xfrm>
            <a:custGeom>
              <a:rect b="b" l="l" r="r" t="t"/>
              <a:pathLst>
                <a:path extrusionOk="0" h="6050" w="5127">
                  <a:moveTo>
                    <a:pt x="0" y="1"/>
                  </a:moveTo>
                  <a:lnTo>
                    <a:pt x="0" y="6050"/>
                  </a:lnTo>
                  <a:lnTo>
                    <a:pt x="5127" y="6050"/>
                  </a:lnTo>
                  <a:lnTo>
                    <a:pt x="51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6259283" y="3948009"/>
              <a:ext cx="123003" cy="143047"/>
            </a:xfrm>
            <a:custGeom>
              <a:rect b="b" l="l" r="r" t="t"/>
              <a:pathLst>
                <a:path extrusionOk="0" h="6837" w="5879">
                  <a:moveTo>
                    <a:pt x="1880" y="377"/>
                  </a:moveTo>
                  <a:lnTo>
                    <a:pt x="1880" y="1915"/>
                  </a:lnTo>
                  <a:lnTo>
                    <a:pt x="376" y="1915"/>
                  </a:lnTo>
                  <a:lnTo>
                    <a:pt x="376" y="377"/>
                  </a:lnTo>
                  <a:close/>
                  <a:moveTo>
                    <a:pt x="3691" y="411"/>
                  </a:moveTo>
                  <a:lnTo>
                    <a:pt x="3691" y="1949"/>
                  </a:lnTo>
                  <a:lnTo>
                    <a:pt x="2256" y="1949"/>
                  </a:lnTo>
                  <a:lnTo>
                    <a:pt x="2256" y="411"/>
                  </a:lnTo>
                  <a:close/>
                  <a:moveTo>
                    <a:pt x="5503" y="411"/>
                  </a:moveTo>
                  <a:lnTo>
                    <a:pt x="5503" y="1949"/>
                  </a:lnTo>
                  <a:lnTo>
                    <a:pt x="4135" y="1949"/>
                  </a:lnTo>
                  <a:lnTo>
                    <a:pt x="4135" y="411"/>
                  </a:lnTo>
                  <a:close/>
                  <a:moveTo>
                    <a:pt x="1880" y="2359"/>
                  </a:moveTo>
                  <a:lnTo>
                    <a:pt x="1880" y="4478"/>
                  </a:lnTo>
                  <a:lnTo>
                    <a:pt x="376" y="4478"/>
                  </a:lnTo>
                  <a:lnTo>
                    <a:pt x="376" y="2359"/>
                  </a:lnTo>
                  <a:close/>
                  <a:moveTo>
                    <a:pt x="3691" y="2359"/>
                  </a:moveTo>
                  <a:lnTo>
                    <a:pt x="3691" y="4478"/>
                  </a:lnTo>
                  <a:lnTo>
                    <a:pt x="2256" y="4478"/>
                  </a:lnTo>
                  <a:lnTo>
                    <a:pt x="2256" y="2359"/>
                  </a:lnTo>
                  <a:close/>
                  <a:moveTo>
                    <a:pt x="5503" y="2359"/>
                  </a:moveTo>
                  <a:lnTo>
                    <a:pt x="5503" y="4478"/>
                  </a:lnTo>
                  <a:lnTo>
                    <a:pt x="4135" y="4478"/>
                  </a:lnTo>
                  <a:lnTo>
                    <a:pt x="4135" y="2359"/>
                  </a:lnTo>
                  <a:close/>
                  <a:moveTo>
                    <a:pt x="1880" y="4922"/>
                  </a:moveTo>
                  <a:lnTo>
                    <a:pt x="1880" y="6460"/>
                  </a:lnTo>
                  <a:lnTo>
                    <a:pt x="376" y="6460"/>
                  </a:lnTo>
                  <a:lnTo>
                    <a:pt x="376" y="4922"/>
                  </a:lnTo>
                  <a:close/>
                  <a:moveTo>
                    <a:pt x="3691" y="4922"/>
                  </a:moveTo>
                  <a:lnTo>
                    <a:pt x="3691" y="6460"/>
                  </a:lnTo>
                  <a:lnTo>
                    <a:pt x="2256" y="6460"/>
                  </a:lnTo>
                  <a:lnTo>
                    <a:pt x="2256" y="4922"/>
                  </a:lnTo>
                  <a:close/>
                  <a:moveTo>
                    <a:pt x="5503" y="4922"/>
                  </a:moveTo>
                  <a:lnTo>
                    <a:pt x="5503" y="6460"/>
                  </a:lnTo>
                  <a:lnTo>
                    <a:pt x="4135" y="6460"/>
                  </a:lnTo>
                  <a:lnTo>
                    <a:pt x="4135" y="4922"/>
                  </a:lnTo>
                  <a:close/>
                  <a:moveTo>
                    <a:pt x="0" y="1"/>
                  </a:moveTo>
                  <a:lnTo>
                    <a:pt x="0" y="377"/>
                  </a:lnTo>
                  <a:lnTo>
                    <a:pt x="0" y="6460"/>
                  </a:lnTo>
                  <a:lnTo>
                    <a:pt x="0" y="6836"/>
                  </a:lnTo>
                  <a:lnTo>
                    <a:pt x="5878" y="6836"/>
                  </a:lnTo>
                  <a:lnTo>
                    <a:pt x="5878" y="6460"/>
                  </a:lnTo>
                  <a:lnTo>
                    <a:pt x="5878" y="377"/>
                  </a:lnTo>
                  <a:lnTo>
                    <a:pt x="5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6008131" y="3388897"/>
              <a:ext cx="1084057" cy="338798"/>
            </a:xfrm>
            <a:custGeom>
              <a:rect b="b" l="l" r="r" t="t"/>
              <a:pathLst>
                <a:path extrusionOk="0" h="16193" w="51813">
                  <a:moveTo>
                    <a:pt x="26043" y="0"/>
                  </a:moveTo>
                  <a:lnTo>
                    <a:pt x="376" y="12133"/>
                  </a:lnTo>
                  <a:cubicBezTo>
                    <a:pt x="103" y="12372"/>
                    <a:pt x="1" y="12645"/>
                    <a:pt x="1" y="12953"/>
                  </a:cubicBezTo>
                  <a:lnTo>
                    <a:pt x="1" y="15140"/>
                  </a:lnTo>
                  <a:cubicBezTo>
                    <a:pt x="1" y="15769"/>
                    <a:pt x="514" y="16193"/>
                    <a:pt x="1057" y="16193"/>
                  </a:cubicBezTo>
                  <a:cubicBezTo>
                    <a:pt x="1281" y="16193"/>
                    <a:pt x="1510" y="16120"/>
                    <a:pt x="1709" y="15961"/>
                  </a:cubicBezTo>
                  <a:lnTo>
                    <a:pt x="25394" y="5468"/>
                  </a:lnTo>
                  <a:cubicBezTo>
                    <a:pt x="25599" y="5298"/>
                    <a:pt x="25838" y="5212"/>
                    <a:pt x="26077" y="5212"/>
                  </a:cubicBezTo>
                  <a:cubicBezTo>
                    <a:pt x="26316" y="5212"/>
                    <a:pt x="26556" y="5298"/>
                    <a:pt x="26761" y="5468"/>
                  </a:cubicBezTo>
                  <a:lnTo>
                    <a:pt x="50103" y="15961"/>
                  </a:lnTo>
                  <a:cubicBezTo>
                    <a:pt x="50303" y="16120"/>
                    <a:pt x="50532" y="16193"/>
                    <a:pt x="50756" y="16193"/>
                  </a:cubicBezTo>
                  <a:cubicBezTo>
                    <a:pt x="51299" y="16193"/>
                    <a:pt x="51812" y="15769"/>
                    <a:pt x="51812" y="15140"/>
                  </a:cubicBezTo>
                  <a:lnTo>
                    <a:pt x="51812" y="12782"/>
                  </a:lnTo>
                  <a:lnTo>
                    <a:pt x="51778" y="12782"/>
                  </a:lnTo>
                  <a:cubicBezTo>
                    <a:pt x="51778" y="12475"/>
                    <a:pt x="51641" y="12133"/>
                    <a:pt x="51368" y="11962"/>
                  </a:cubicBezTo>
                  <a:lnTo>
                    <a:pt x="26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545147" y="3377452"/>
              <a:ext cx="15022" cy="3599"/>
            </a:xfrm>
            <a:custGeom>
              <a:rect b="b" l="l" r="r" t="t"/>
              <a:pathLst>
                <a:path extrusionOk="0" h="172" w="718">
                  <a:moveTo>
                    <a:pt x="376" y="0"/>
                  </a:moveTo>
                  <a:lnTo>
                    <a:pt x="0" y="171"/>
                  </a:lnTo>
                  <a:lnTo>
                    <a:pt x="718" y="17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D7D6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7059985" y="3713529"/>
              <a:ext cx="6444" cy="2155"/>
            </a:xfrm>
            <a:custGeom>
              <a:rect b="b" l="l" r="r" t="t"/>
              <a:pathLst>
                <a:path extrusionOk="0" h="103" w="308">
                  <a:moveTo>
                    <a:pt x="0" y="0"/>
                  </a:moveTo>
                  <a:cubicBezTo>
                    <a:pt x="69" y="35"/>
                    <a:pt x="205" y="103"/>
                    <a:pt x="308" y="103"/>
                  </a:cubicBezTo>
                  <a:cubicBezTo>
                    <a:pt x="205" y="35"/>
                    <a:pt x="69" y="35"/>
                    <a:pt x="0" y="0"/>
                  </a:cubicBezTo>
                  <a:close/>
                </a:path>
              </a:pathLst>
            </a:custGeom>
            <a:solidFill>
              <a:srgbClr val="D7D6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6031731" y="3713529"/>
              <a:ext cx="6444" cy="2155"/>
            </a:xfrm>
            <a:custGeom>
              <a:rect b="b" l="l" r="r" t="t"/>
              <a:pathLst>
                <a:path extrusionOk="0" h="103" w="308">
                  <a:moveTo>
                    <a:pt x="308" y="0"/>
                  </a:moveTo>
                  <a:lnTo>
                    <a:pt x="308" y="0"/>
                  </a:lnTo>
                  <a:cubicBezTo>
                    <a:pt x="281" y="7"/>
                    <a:pt x="256" y="15"/>
                    <a:pt x="234" y="24"/>
                  </a:cubicBezTo>
                  <a:lnTo>
                    <a:pt x="234" y="24"/>
                  </a:lnTo>
                  <a:cubicBezTo>
                    <a:pt x="263" y="17"/>
                    <a:pt x="288" y="10"/>
                    <a:pt x="308" y="0"/>
                  </a:cubicBezTo>
                  <a:close/>
                  <a:moveTo>
                    <a:pt x="234" y="24"/>
                  </a:moveTo>
                  <a:cubicBezTo>
                    <a:pt x="163" y="40"/>
                    <a:pt x="73" y="54"/>
                    <a:pt x="0" y="103"/>
                  </a:cubicBezTo>
                  <a:cubicBezTo>
                    <a:pt x="83" y="103"/>
                    <a:pt x="143" y="59"/>
                    <a:pt x="234" y="24"/>
                  </a:cubicBezTo>
                  <a:close/>
                </a:path>
              </a:pathLst>
            </a:custGeom>
            <a:solidFill>
              <a:srgbClr val="D7D6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7034962" y="3702085"/>
              <a:ext cx="25044" cy="12177"/>
            </a:xfrm>
            <a:custGeom>
              <a:rect b="b" l="l" r="r" t="t"/>
              <a:pathLst>
                <a:path extrusionOk="0" h="582" w="1197">
                  <a:moveTo>
                    <a:pt x="0" y="1"/>
                  </a:moveTo>
                  <a:lnTo>
                    <a:pt x="0" y="1"/>
                  </a:lnTo>
                  <a:cubicBezTo>
                    <a:pt x="350" y="223"/>
                    <a:pt x="700" y="387"/>
                    <a:pt x="1105" y="546"/>
                  </a:cubicBezTo>
                  <a:lnTo>
                    <a:pt x="1105" y="546"/>
                  </a:lnTo>
                  <a:cubicBezTo>
                    <a:pt x="1052" y="521"/>
                    <a:pt x="1014" y="490"/>
                    <a:pt x="991" y="445"/>
                  </a:cubicBezTo>
                  <a:lnTo>
                    <a:pt x="0" y="1"/>
                  </a:lnTo>
                  <a:close/>
                  <a:moveTo>
                    <a:pt x="1105" y="546"/>
                  </a:moveTo>
                  <a:cubicBezTo>
                    <a:pt x="1132" y="559"/>
                    <a:pt x="1162" y="570"/>
                    <a:pt x="1196" y="582"/>
                  </a:cubicBezTo>
                  <a:cubicBezTo>
                    <a:pt x="1166" y="570"/>
                    <a:pt x="1135" y="558"/>
                    <a:pt x="1105" y="546"/>
                  </a:cubicBezTo>
                  <a:close/>
                </a:path>
              </a:pathLst>
            </a:custGeom>
            <a:solidFill>
              <a:srgbClr val="D7D6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6778496" y="4280569"/>
              <a:ext cx="191650" cy="126581"/>
            </a:xfrm>
            <a:custGeom>
              <a:rect b="b" l="l" r="r" t="t"/>
              <a:pathLst>
                <a:path extrusionOk="0" h="6050" w="9160">
                  <a:moveTo>
                    <a:pt x="1" y="0"/>
                  </a:moveTo>
                  <a:lnTo>
                    <a:pt x="1" y="6050"/>
                  </a:lnTo>
                  <a:lnTo>
                    <a:pt x="9160" y="6050"/>
                  </a:lnTo>
                  <a:lnTo>
                    <a:pt x="9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6770629" y="4271280"/>
              <a:ext cx="208116" cy="143026"/>
            </a:xfrm>
            <a:custGeom>
              <a:rect b="b" l="l" r="r" t="t"/>
              <a:pathLst>
                <a:path extrusionOk="0" h="6836" w="9947">
                  <a:moveTo>
                    <a:pt x="2427" y="820"/>
                  </a:moveTo>
                  <a:lnTo>
                    <a:pt x="2427" y="1948"/>
                  </a:lnTo>
                  <a:lnTo>
                    <a:pt x="821" y="1948"/>
                  </a:lnTo>
                  <a:lnTo>
                    <a:pt x="821" y="820"/>
                  </a:lnTo>
                  <a:close/>
                  <a:moveTo>
                    <a:pt x="7212" y="820"/>
                  </a:moveTo>
                  <a:lnTo>
                    <a:pt x="7212" y="1948"/>
                  </a:lnTo>
                  <a:lnTo>
                    <a:pt x="5264" y="1948"/>
                  </a:lnTo>
                  <a:lnTo>
                    <a:pt x="5264" y="820"/>
                  </a:lnTo>
                  <a:close/>
                  <a:moveTo>
                    <a:pt x="4444" y="820"/>
                  </a:moveTo>
                  <a:lnTo>
                    <a:pt x="4444" y="1982"/>
                  </a:lnTo>
                  <a:lnTo>
                    <a:pt x="2837" y="1982"/>
                  </a:lnTo>
                  <a:lnTo>
                    <a:pt x="2837" y="820"/>
                  </a:lnTo>
                  <a:close/>
                  <a:moveTo>
                    <a:pt x="9160" y="820"/>
                  </a:moveTo>
                  <a:lnTo>
                    <a:pt x="9160" y="1982"/>
                  </a:lnTo>
                  <a:lnTo>
                    <a:pt x="7656" y="1982"/>
                  </a:lnTo>
                  <a:lnTo>
                    <a:pt x="7656" y="820"/>
                  </a:lnTo>
                  <a:close/>
                  <a:moveTo>
                    <a:pt x="4444" y="2358"/>
                  </a:moveTo>
                  <a:lnTo>
                    <a:pt x="4444" y="4477"/>
                  </a:lnTo>
                  <a:lnTo>
                    <a:pt x="2837" y="4477"/>
                  </a:lnTo>
                  <a:lnTo>
                    <a:pt x="2837" y="2358"/>
                  </a:lnTo>
                  <a:close/>
                  <a:moveTo>
                    <a:pt x="9160" y="2358"/>
                  </a:moveTo>
                  <a:lnTo>
                    <a:pt x="9160" y="4477"/>
                  </a:lnTo>
                  <a:lnTo>
                    <a:pt x="7656" y="4477"/>
                  </a:lnTo>
                  <a:lnTo>
                    <a:pt x="7656" y="2358"/>
                  </a:lnTo>
                  <a:close/>
                  <a:moveTo>
                    <a:pt x="2427" y="2392"/>
                  </a:moveTo>
                  <a:lnTo>
                    <a:pt x="2427" y="4545"/>
                  </a:lnTo>
                  <a:lnTo>
                    <a:pt x="821" y="4545"/>
                  </a:lnTo>
                  <a:lnTo>
                    <a:pt x="821" y="2392"/>
                  </a:lnTo>
                  <a:close/>
                  <a:moveTo>
                    <a:pt x="7212" y="2392"/>
                  </a:moveTo>
                  <a:lnTo>
                    <a:pt x="7212" y="4545"/>
                  </a:lnTo>
                  <a:lnTo>
                    <a:pt x="5264" y="4545"/>
                  </a:lnTo>
                  <a:lnTo>
                    <a:pt x="5264" y="2392"/>
                  </a:lnTo>
                  <a:close/>
                  <a:moveTo>
                    <a:pt x="2393" y="4921"/>
                  </a:moveTo>
                  <a:lnTo>
                    <a:pt x="2393" y="6083"/>
                  </a:lnTo>
                  <a:lnTo>
                    <a:pt x="787" y="6083"/>
                  </a:lnTo>
                  <a:lnTo>
                    <a:pt x="787" y="4921"/>
                  </a:lnTo>
                  <a:close/>
                  <a:moveTo>
                    <a:pt x="4444" y="4921"/>
                  </a:moveTo>
                  <a:lnTo>
                    <a:pt x="4444" y="6083"/>
                  </a:lnTo>
                  <a:lnTo>
                    <a:pt x="2837" y="6083"/>
                  </a:lnTo>
                  <a:lnTo>
                    <a:pt x="2837" y="4921"/>
                  </a:lnTo>
                  <a:close/>
                  <a:moveTo>
                    <a:pt x="7212" y="4921"/>
                  </a:moveTo>
                  <a:lnTo>
                    <a:pt x="7212" y="6083"/>
                  </a:lnTo>
                  <a:lnTo>
                    <a:pt x="5264" y="6083"/>
                  </a:lnTo>
                  <a:lnTo>
                    <a:pt x="5264" y="4921"/>
                  </a:lnTo>
                  <a:close/>
                  <a:moveTo>
                    <a:pt x="9160" y="4921"/>
                  </a:moveTo>
                  <a:lnTo>
                    <a:pt x="9160" y="6083"/>
                  </a:lnTo>
                  <a:lnTo>
                    <a:pt x="7656" y="6083"/>
                  </a:lnTo>
                  <a:lnTo>
                    <a:pt x="7656" y="4921"/>
                  </a:lnTo>
                  <a:close/>
                  <a:moveTo>
                    <a:pt x="1" y="0"/>
                  </a:moveTo>
                  <a:lnTo>
                    <a:pt x="1" y="6835"/>
                  </a:lnTo>
                  <a:lnTo>
                    <a:pt x="9946" y="6835"/>
                  </a:lnTo>
                  <a:lnTo>
                    <a:pt x="99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138742" y="4280569"/>
              <a:ext cx="190939" cy="126581"/>
            </a:xfrm>
            <a:custGeom>
              <a:rect b="b" l="l" r="r" t="t"/>
              <a:pathLst>
                <a:path extrusionOk="0" h="6050" w="9126">
                  <a:moveTo>
                    <a:pt x="1" y="0"/>
                  </a:moveTo>
                  <a:lnTo>
                    <a:pt x="1" y="6050"/>
                  </a:lnTo>
                  <a:lnTo>
                    <a:pt x="9126" y="6050"/>
                  </a:lnTo>
                  <a:lnTo>
                    <a:pt x="9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6130163" y="4271280"/>
              <a:ext cx="208116" cy="143026"/>
            </a:xfrm>
            <a:custGeom>
              <a:rect b="b" l="l" r="r" t="t"/>
              <a:pathLst>
                <a:path extrusionOk="0" h="6836" w="9947">
                  <a:moveTo>
                    <a:pt x="2427" y="820"/>
                  </a:moveTo>
                  <a:lnTo>
                    <a:pt x="2427" y="1948"/>
                  </a:lnTo>
                  <a:lnTo>
                    <a:pt x="787" y="1948"/>
                  </a:lnTo>
                  <a:lnTo>
                    <a:pt x="787" y="820"/>
                  </a:lnTo>
                  <a:close/>
                  <a:moveTo>
                    <a:pt x="7246" y="820"/>
                  </a:moveTo>
                  <a:lnTo>
                    <a:pt x="7246" y="1948"/>
                  </a:lnTo>
                  <a:lnTo>
                    <a:pt x="5298" y="1948"/>
                  </a:lnTo>
                  <a:lnTo>
                    <a:pt x="5298" y="820"/>
                  </a:lnTo>
                  <a:close/>
                  <a:moveTo>
                    <a:pt x="4478" y="820"/>
                  </a:moveTo>
                  <a:lnTo>
                    <a:pt x="4478" y="1982"/>
                  </a:lnTo>
                  <a:lnTo>
                    <a:pt x="2837" y="1982"/>
                  </a:lnTo>
                  <a:lnTo>
                    <a:pt x="2837" y="820"/>
                  </a:lnTo>
                  <a:close/>
                  <a:moveTo>
                    <a:pt x="9160" y="820"/>
                  </a:moveTo>
                  <a:lnTo>
                    <a:pt x="9160" y="1982"/>
                  </a:lnTo>
                  <a:lnTo>
                    <a:pt x="7690" y="1982"/>
                  </a:lnTo>
                  <a:lnTo>
                    <a:pt x="7690" y="820"/>
                  </a:lnTo>
                  <a:close/>
                  <a:moveTo>
                    <a:pt x="4478" y="2358"/>
                  </a:moveTo>
                  <a:lnTo>
                    <a:pt x="4478" y="4477"/>
                  </a:lnTo>
                  <a:lnTo>
                    <a:pt x="2837" y="4477"/>
                  </a:lnTo>
                  <a:lnTo>
                    <a:pt x="2837" y="2358"/>
                  </a:lnTo>
                  <a:close/>
                  <a:moveTo>
                    <a:pt x="9160" y="2358"/>
                  </a:moveTo>
                  <a:lnTo>
                    <a:pt x="9160" y="4477"/>
                  </a:lnTo>
                  <a:lnTo>
                    <a:pt x="7690" y="4477"/>
                  </a:lnTo>
                  <a:lnTo>
                    <a:pt x="7690" y="2358"/>
                  </a:lnTo>
                  <a:close/>
                  <a:moveTo>
                    <a:pt x="2427" y="2392"/>
                  </a:moveTo>
                  <a:lnTo>
                    <a:pt x="2427" y="4545"/>
                  </a:lnTo>
                  <a:lnTo>
                    <a:pt x="787" y="4545"/>
                  </a:lnTo>
                  <a:lnTo>
                    <a:pt x="787" y="2392"/>
                  </a:lnTo>
                  <a:close/>
                  <a:moveTo>
                    <a:pt x="7246" y="2392"/>
                  </a:moveTo>
                  <a:lnTo>
                    <a:pt x="7246" y="4545"/>
                  </a:lnTo>
                  <a:lnTo>
                    <a:pt x="5298" y="4545"/>
                  </a:lnTo>
                  <a:lnTo>
                    <a:pt x="5298" y="2392"/>
                  </a:lnTo>
                  <a:close/>
                  <a:moveTo>
                    <a:pt x="2427" y="4921"/>
                  </a:moveTo>
                  <a:lnTo>
                    <a:pt x="2427" y="6083"/>
                  </a:lnTo>
                  <a:lnTo>
                    <a:pt x="787" y="6083"/>
                  </a:lnTo>
                  <a:lnTo>
                    <a:pt x="787" y="4921"/>
                  </a:lnTo>
                  <a:close/>
                  <a:moveTo>
                    <a:pt x="4478" y="4921"/>
                  </a:moveTo>
                  <a:lnTo>
                    <a:pt x="4478" y="6083"/>
                  </a:lnTo>
                  <a:lnTo>
                    <a:pt x="2837" y="6083"/>
                  </a:lnTo>
                  <a:lnTo>
                    <a:pt x="2837" y="4921"/>
                  </a:lnTo>
                  <a:close/>
                  <a:moveTo>
                    <a:pt x="7246" y="4921"/>
                  </a:moveTo>
                  <a:lnTo>
                    <a:pt x="7246" y="6083"/>
                  </a:lnTo>
                  <a:lnTo>
                    <a:pt x="5298" y="6083"/>
                  </a:lnTo>
                  <a:lnTo>
                    <a:pt x="5298" y="4921"/>
                  </a:lnTo>
                  <a:close/>
                  <a:moveTo>
                    <a:pt x="9160" y="4921"/>
                  </a:moveTo>
                  <a:lnTo>
                    <a:pt x="9160" y="6083"/>
                  </a:lnTo>
                  <a:lnTo>
                    <a:pt x="7690" y="6083"/>
                  </a:lnTo>
                  <a:lnTo>
                    <a:pt x="7690" y="4921"/>
                  </a:lnTo>
                  <a:close/>
                  <a:moveTo>
                    <a:pt x="1" y="0"/>
                  </a:moveTo>
                  <a:lnTo>
                    <a:pt x="1" y="6835"/>
                  </a:lnTo>
                  <a:lnTo>
                    <a:pt x="9946" y="6835"/>
                  </a:lnTo>
                  <a:lnTo>
                    <a:pt x="99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6452188" y="4307015"/>
              <a:ext cx="204517" cy="264607"/>
            </a:xfrm>
            <a:custGeom>
              <a:rect b="b" l="l" r="r" t="t"/>
              <a:pathLst>
                <a:path extrusionOk="0" h="12647" w="9775">
                  <a:moveTo>
                    <a:pt x="0" y="1"/>
                  </a:moveTo>
                  <a:lnTo>
                    <a:pt x="0" y="12646"/>
                  </a:lnTo>
                  <a:lnTo>
                    <a:pt x="9775" y="12646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6571593" y="4446463"/>
              <a:ext cx="17910" cy="17889"/>
            </a:xfrm>
            <a:custGeom>
              <a:rect b="b" l="l" r="r" t="t"/>
              <a:pathLst>
                <a:path extrusionOk="0" h="855" w="856">
                  <a:moveTo>
                    <a:pt x="445" y="0"/>
                  </a:moveTo>
                  <a:cubicBezTo>
                    <a:pt x="240" y="0"/>
                    <a:pt x="1" y="171"/>
                    <a:pt x="1" y="445"/>
                  </a:cubicBezTo>
                  <a:cubicBezTo>
                    <a:pt x="1" y="650"/>
                    <a:pt x="172" y="855"/>
                    <a:pt x="445" y="855"/>
                  </a:cubicBezTo>
                  <a:cubicBezTo>
                    <a:pt x="650" y="855"/>
                    <a:pt x="855" y="684"/>
                    <a:pt x="855" y="445"/>
                  </a:cubicBezTo>
                  <a:cubicBezTo>
                    <a:pt x="855" y="205"/>
                    <a:pt x="650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6452188" y="4307015"/>
              <a:ext cx="204517" cy="264607"/>
            </a:xfrm>
            <a:custGeom>
              <a:rect b="b" l="l" r="r" t="t"/>
              <a:pathLst>
                <a:path extrusionOk="0" h="12647" w="9775">
                  <a:moveTo>
                    <a:pt x="0" y="1"/>
                  </a:moveTo>
                  <a:lnTo>
                    <a:pt x="0" y="1812"/>
                  </a:lnTo>
                  <a:lnTo>
                    <a:pt x="7656" y="1812"/>
                  </a:lnTo>
                  <a:lnTo>
                    <a:pt x="7656" y="12646"/>
                  </a:lnTo>
                  <a:lnTo>
                    <a:pt x="9775" y="12646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6653106" y="2814325"/>
              <a:ext cx="327521" cy="477347"/>
            </a:xfrm>
            <a:custGeom>
              <a:rect b="b" l="l" r="r" t="t"/>
              <a:pathLst>
                <a:path extrusionOk="0" h="22815" w="15654">
                  <a:moveTo>
                    <a:pt x="5142" y="0"/>
                  </a:moveTo>
                  <a:cubicBezTo>
                    <a:pt x="4750" y="0"/>
                    <a:pt x="4357" y="118"/>
                    <a:pt x="3965" y="258"/>
                  </a:cubicBezTo>
                  <a:cubicBezTo>
                    <a:pt x="2701" y="770"/>
                    <a:pt x="1573" y="1761"/>
                    <a:pt x="889" y="2958"/>
                  </a:cubicBezTo>
                  <a:cubicBezTo>
                    <a:pt x="308" y="4017"/>
                    <a:pt x="35" y="5247"/>
                    <a:pt x="35" y="6512"/>
                  </a:cubicBezTo>
                  <a:cubicBezTo>
                    <a:pt x="1" y="7571"/>
                    <a:pt x="206" y="8733"/>
                    <a:pt x="821" y="9622"/>
                  </a:cubicBezTo>
                  <a:cubicBezTo>
                    <a:pt x="1846" y="11228"/>
                    <a:pt x="3931" y="11878"/>
                    <a:pt x="5811" y="12322"/>
                  </a:cubicBezTo>
                  <a:cubicBezTo>
                    <a:pt x="4717" y="13176"/>
                    <a:pt x="3726" y="14407"/>
                    <a:pt x="3555" y="15808"/>
                  </a:cubicBezTo>
                  <a:cubicBezTo>
                    <a:pt x="3350" y="17209"/>
                    <a:pt x="4102" y="18816"/>
                    <a:pt x="5469" y="19226"/>
                  </a:cubicBezTo>
                  <a:cubicBezTo>
                    <a:pt x="5059" y="19738"/>
                    <a:pt x="4888" y="20524"/>
                    <a:pt x="5059" y="21140"/>
                  </a:cubicBezTo>
                  <a:cubicBezTo>
                    <a:pt x="5161" y="21823"/>
                    <a:pt x="5674" y="22404"/>
                    <a:pt x="6289" y="22677"/>
                  </a:cubicBezTo>
                  <a:lnTo>
                    <a:pt x="11928" y="22814"/>
                  </a:lnTo>
                  <a:cubicBezTo>
                    <a:pt x="12270" y="22814"/>
                    <a:pt x="12133" y="22233"/>
                    <a:pt x="12270" y="21960"/>
                  </a:cubicBezTo>
                  <a:cubicBezTo>
                    <a:pt x="12338" y="21823"/>
                    <a:pt x="12475" y="21755"/>
                    <a:pt x="12612" y="21652"/>
                  </a:cubicBezTo>
                  <a:cubicBezTo>
                    <a:pt x="13159" y="21276"/>
                    <a:pt x="13466" y="20524"/>
                    <a:pt x="13364" y="19841"/>
                  </a:cubicBezTo>
                  <a:cubicBezTo>
                    <a:pt x="13295" y="19157"/>
                    <a:pt x="12851" y="18508"/>
                    <a:pt x="12304" y="18064"/>
                  </a:cubicBezTo>
                  <a:lnTo>
                    <a:pt x="12168" y="17961"/>
                  </a:lnTo>
                  <a:cubicBezTo>
                    <a:pt x="12099" y="17790"/>
                    <a:pt x="12236" y="17619"/>
                    <a:pt x="12338" y="17517"/>
                  </a:cubicBezTo>
                  <a:cubicBezTo>
                    <a:pt x="12954" y="17038"/>
                    <a:pt x="13535" y="16594"/>
                    <a:pt x="14047" y="16013"/>
                  </a:cubicBezTo>
                  <a:cubicBezTo>
                    <a:pt x="15517" y="14373"/>
                    <a:pt x="15654" y="11707"/>
                    <a:pt x="14526" y="9793"/>
                  </a:cubicBezTo>
                  <a:cubicBezTo>
                    <a:pt x="13466" y="7811"/>
                    <a:pt x="11313" y="6580"/>
                    <a:pt x="9092" y="6341"/>
                  </a:cubicBezTo>
                  <a:cubicBezTo>
                    <a:pt x="9228" y="5521"/>
                    <a:pt x="9263" y="4666"/>
                    <a:pt x="9228" y="3812"/>
                  </a:cubicBezTo>
                  <a:cubicBezTo>
                    <a:pt x="9194" y="3334"/>
                    <a:pt x="9160" y="2821"/>
                    <a:pt x="8921" y="2411"/>
                  </a:cubicBezTo>
                  <a:cubicBezTo>
                    <a:pt x="8682" y="1898"/>
                    <a:pt x="8237" y="1488"/>
                    <a:pt x="7793" y="1146"/>
                  </a:cubicBezTo>
                  <a:cubicBezTo>
                    <a:pt x="7041" y="599"/>
                    <a:pt x="6289" y="53"/>
                    <a:pt x="5401" y="18"/>
                  </a:cubicBezTo>
                  <a:cubicBezTo>
                    <a:pt x="5314" y="6"/>
                    <a:pt x="5228" y="0"/>
                    <a:pt x="5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6756798" y="3288783"/>
              <a:ext cx="177360" cy="37912"/>
            </a:xfrm>
            <a:custGeom>
              <a:rect b="b" l="l" r="r" t="t"/>
              <a:pathLst>
                <a:path extrusionOk="0" h="1812" w="8477">
                  <a:moveTo>
                    <a:pt x="0" y="0"/>
                  </a:moveTo>
                  <a:lnTo>
                    <a:pt x="0" y="1812"/>
                  </a:lnTo>
                  <a:lnTo>
                    <a:pt x="8476" y="1812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8331106" y="2719732"/>
            <a:ext cx="2372613" cy="1841257"/>
            <a:chOff x="7332425" y="3288072"/>
            <a:chExt cx="1653965" cy="1283553"/>
          </a:xfrm>
        </p:grpSpPr>
        <p:sp>
          <p:nvSpPr>
            <p:cNvPr id="1183" name="Google Shape;1183;p38"/>
            <p:cNvSpPr/>
            <p:nvPr/>
          </p:nvSpPr>
          <p:spPr>
            <a:xfrm>
              <a:off x="7381049" y="3383164"/>
              <a:ext cx="1539540" cy="1188461"/>
            </a:xfrm>
            <a:custGeom>
              <a:rect b="b" l="l" r="r" t="t"/>
              <a:pathLst>
                <a:path extrusionOk="0" h="56803" w="73583">
                  <a:moveTo>
                    <a:pt x="36775" y="1"/>
                  </a:moveTo>
                  <a:lnTo>
                    <a:pt x="1" y="22489"/>
                  </a:lnTo>
                  <a:lnTo>
                    <a:pt x="1" y="56802"/>
                  </a:lnTo>
                  <a:lnTo>
                    <a:pt x="73583" y="56802"/>
                  </a:lnTo>
                  <a:lnTo>
                    <a:pt x="73583" y="22489"/>
                  </a:lnTo>
                  <a:lnTo>
                    <a:pt x="36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7381049" y="3409631"/>
              <a:ext cx="1539540" cy="1135527"/>
            </a:xfrm>
            <a:custGeom>
              <a:rect b="b" l="l" r="r" t="t"/>
              <a:pathLst>
                <a:path extrusionOk="0" h="54273" w="73583">
                  <a:moveTo>
                    <a:pt x="35134" y="0"/>
                  </a:moveTo>
                  <a:lnTo>
                    <a:pt x="34553" y="376"/>
                  </a:lnTo>
                  <a:lnTo>
                    <a:pt x="39065" y="376"/>
                  </a:lnTo>
                  <a:lnTo>
                    <a:pt x="38449" y="0"/>
                  </a:lnTo>
                  <a:close/>
                  <a:moveTo>
                    <a:pt x="31717" y="2085"/>
                  </a:moveTo>
                  <a:lnTo>
                    <a:pt x="31136" y="2495"/>
                  </a:lnTo>
                  <a:lnTo>
                    <a:pt x="42448" y="2495"/>
                  </a:lnTo>
                  <a:lnTo>
                    <a:pt x="41799" y="2085"/>
                  </a:lnTo>
                  <a:close/>
                  <a:moveTo>
                    <a:pt x="28401" y="4136"/>
                  </a:moveTo>
                  <a:lnTo>
                    <a:pt x="27786" y="4546"/>
                  </a:lnTo>
                  <a:lnTo>
                    <a:pt x="45866" y="4546"/>
                  </a:lnTo>
                  <a:lnTo>
                    <a:pt x="45216" y="4136"/>
                  </a:lnTo>
                  <a:close/>
                  <a:moveTo>
                    <a:pt x="24984" y="6255"/>
                  </a:moveTo>
                  <a:lnTo>
                    <a:pt x="24369" y="6631"/>
                  </a:lnTo>
                  <a:lnTo>
                    <a:pt x="49215" y="6631"/>
                  </a:lnTo>
                  <a:lnTo>
                    <a:pt x="48600" y="6255"/>
                  </a:lnTo>
                  <a:close/>
                  <a:moveTo>
                    <a:pt x="21600" y="8305"/>
                  </a:moveTo>
                  <a:lnTo>
                    <a:pt x="21019" y="8681"/>
                  </a:lnTo>
                  <a:lnTo>
                    <a:pt x="52633" y="8681"/>
                  </a:lnTo>
                  <a:lnTo>
                    <a:pt x="51983" y="8305"/>
                  </a:lnTo>
                  <a:close/>
                  <a:moveTo>
                    <a:pt x="18183" y="10390"/>
                  </a:moveTo>
                  <a:lnTo>
                    <a:pt x="17568" y="10766"/>
                  </a:lnTo>
                  <a:lnTo>
                    <a:pt x="55982" y="10766"/>
                  </a:lnTo>
                  <a:lnTo>
                    <a:pt x="55333" y="10390"/>
                  </a:lnTo>
                  <a:close/>
                  <a:moveTo>
                    <a:pt x="14799" y="12441"/>
                  </a:moveTo>
                  <a:lnTo>
                    <a:pt x="14218" y="12817"/>
                  </a:lnTo>
                  <a:lnTo>
                    <a:pt x="59365" y="12817"/>
                  </a:lnTo>
                  <a:lnTo>
                    <a:pt x="58750" y="12441"/>
                  </a:lnTo>
                  <a:close/>
                  <a:moveTo>
                    <a:pt x="11450" y="14525"/>
                  </a:moveTo>
                  <a:lnTo>
                    <a:pt x="10835" y="14901"/>
                  </a:lnTo>
                  <a:lnTo>
                    <a:pt x="62783" y="14901"/>
                  </a:lnTo>
                  <a:lnTo>
                    <a:pt x="62134" y="14525"/>
                  </a:lnTo>
                  <a:close/>
                  <a:moveTo>
                    <a:pt x="8066" y="16576"/>
                  </a:moveTo>
                  <a:lnTo>
                    <a:pt x="7451" y="16952"/>
                  </a:lnTo>
                  <a:lnTo>
                    <a:pt x="66167" y="16952"/>
                  </a:lnTo>
                  <a:lnTo>
                    <a:pt x="65517" y="16576"/>
                  </a:lnTo>
                  <a:close/>
                  <a:moveTo>
                    <a:pt x="4649" y="18661"/>
                  </a:moveTo>
                  <a:lnTo>
                    <a:pt x="4034" y="19071"/>
                  </a:lnTo>
                  <a:lnTo>
                    <a:pt x="69550" y="19071"/>
                  </a:lnTo>
                  <a:lnTo>
                    <a:pt x="68901" y="18661"/>
                  </a:lnTo>
                  <a:close/>
                  <a:moveTo>
                    <a:pt x="1265" y="20711"/>
                  </a:moveTo>
                  <a:lnTo>
                    <a:pt x="684" y="21121"/>
                  </a:lnTo>
                  <a:lnTo>
                    <a:pt x="72899" y="21121"/>
                  </a:lnTo>
                  <a:lnTo>
                    <a:pt x="72318" y="20711"/>
                  </a:lnTo>
                  <a:close/>
                  <a:moveTo>
                    <a:pt x="1" y="22830"/>
                  </a:moveTo>
                  <a:lnTo>
                    <a:pt x="1" y="23206"/>
                  </a:lnTo>
                  <a:lnTo>
                    <a:pt x="73583" y="23206"/>
                  </a:lnTo>
                  <a:lnTo>
                    <a:pt x="73583" y="22830"/>
                  </a:lnTo>
                  <a:close/>
                  <a:moveTo>
                    <a:pt x="1" y="24881"/>
                  </a:moveTo>
                  <a:lnTo>
                    <a:pt x="1" y="25257"/>
                  </a:lnTo>
                  <a:lnTo>
                    <a:pt x="73583" y="25257"/>
                  </a:lnTo>
                  <a:lnTo>
                    <a:pt x="73583" y="24881"/>
                  </a:lnTo>
                  <a:close/>
                  <a:moveTo>
                    <a:pt x="1" y="26966"/>
                  </a:moveTo>
                  <a:lnTo>
                    <a:pt x="1" y="27342"/>
                  </a:lnTo>
                  <a:lnTo>
                    <a:pt x="73583" y="27342"/>
                  </a:lnTo>
                  <a:lnTo>
                    <a:pt x="73583" y="26966"/>
                  </a:lnTo>
                  <a:close/>
                  <a:moveTo>
                    <a:pt x="1" y="29016"/>
                  </a:moveTo>
                  <a:lnTo>
                    <a:pt x="1" y="29392"/>
                  </a:lnTo>
                  <a:lnTo>
                    <a:pt x="73583" y="29392"/>
                  </a:lnTo>
                  <a:lnTo>
                    <a:pt x="73583" y="29016"/>
                  </a:lnTo>
                  <a:close/>
                  <a:moveTo>
                    <a:pt x="1" y="31101"/>
                  </a:moveTo>
                  <a:lnTo>
                    <a:pt x="1" y="31477"/>
                  </a:lnTo>
                  <a:lnTo>
                    <a:pt x="73583" y="31477"/>
                  </a:lnTo>
                  <a:lnTo>
                    <a:pt x="73583" y="31101"/>
                  </a:lnTo>
                  <a:close/>
                  <a:moveTo>
                    <a:pt x="1" y="33152"/>
                  </a:moveTo>
                  <a:lnTo>
                    <a:pt x="1" y="33527"/>
                  </a:lnTo>
                  <a:lnTo>
                    <a:pt x="73583" y="33527"/>
                  </a:lnTo>
                  <a:lnTo>
                    <a:pt x="73583" y="33152"/>
                  </a:lnTo>
                  <a:close/>
                  <a:moveTo>
                    <a:pt x="1" y="35236"/>
                  </a:moveTo>
                  <a:lnTo>
                    <a:pt x="1" y="35646"/>
                  </a:lnTo>
                  <a:lnTo>
                    <a:pt x="73583" y="35646"/>
                  </a:lnTo>
                  <a:lnTo>
                    <a:pt x="73583" y="35236"/>
                  </a:lnTo>
                  <a:close/>
                  <a:moveTo>
                    <a:pt x="1" y="37287"/>
                  </a:moveTo>
                  <a:lnTo>
                    <a:pt x="1" y="37697"/>
                  </a:lnTo>
                  <a:lnTo>
                    <a:pt x="73583" y="37697"/>
                  </a:lnTo>
                  <a:lnTo>
                    <a:pt x="73583" y="37287"/>
                  </a:lnTo>
                  <a:close/>
                  <a:moveTo>
                    <a:pt x="1" y="39406"/>
                  </a:moveTo>
                  <a:lnTo>
                    <a:pt x="1" y="39782"/>
                  </a:lnTo>
                  <a:lnTo>
                    <a:pt x="73583" y="39782"/>
                  </a:lnTo>
                  <a:lnTo>
                    <a:pt x="73583" y="39406"/>
                  </a:lnTo>
                  <a:close/>
                  <a:moveTo>
                    <a:pt x="1" y="41456"/>
                  </a:moveTo>
                  <a:lnTo>
                    <a:pt x="1" y="41832"/>
                  </a:lnTo>
                  <a:lnTo>
                    <a:pt x="73583" y="41832"/>
                  </a:lnTo>
                  <a:lnTo>
                    <a:pt x="73583" y="41456"/>
                  </a:lnTo>
                  <a:close/>
                  <a:moveTo>
                    <a:pt x="1" y="43541"/>
                  </a:moveTo>
                  <a:lnTo>
                    <a:pt x="1" y="43917"/>
                  </a:lnTo>
                  <a:lnTo>
                    <a:pt x="73583" y="43917"/>
                  </a:lnTo>
                  <a:lnTo>
                    <a:pt x="73583" y="43541"/>
                  </a:lnTo>
                  <a:close/>
                  <a:moveTo>
                    <a:pt x="1" y="45592"/>
                  </a:moveTo>
                  <a:lnTo>
                    <a:pt x="1" y="45968"/>
                  </a:lnTo>
                  <a:lnTo>
                    <a:pt x="73583" y="45968"/>
                  </a:lnTo>
                  <a:lnTo>
                    <a:pt x="73583" y="45592"/>
                  </a:lnTo>
                  <a:close/>
                  <a:moveTo>
                    <a:pt x="1" y="47677"/>
                  </a:moveTo>
                  <a:lnTo>
                    <a:pt x="1" y="48053"/>
                  </a:lnTo>
                  <a:lnTo>
                    <a:pt x="73583" y="48053"/>
                  </a:lnTo>
                  <a:lnTo>
                    <a:pt x="73583" y="47677"/>
                  </a:lnTo>
                  <a:close/>
                  <a:moveTo>
                    <a:pt x="1" y="49727"/>
                  </a:moveTo>
                  <a:lnTo>
                    <a:pt x="1" y="50103"/>
                  </a:lnTo>
                  <a:lnTo>
                    <a:pt x="73583" y="50103"/>
                  </a:lnTo>
                  <a:lnTo>
                    <a:pt x="73583" y="49727"/>
                  </a:lnTo>
                  <a:close/>
                  <a:moveTo>
                    <a:pt x="1" y="51812"/>
                  </a:moveTo>
                  <a:lnTo>
                    <a:pt x="1" y="52222"/>
                  </a:lnTo>
                  <a:lnTo>
                    <a:pt x="73583" y="52222"/>
                  </a:lnTo>
                  <a:lnTo>
                    <a:pt x="73583" y="51812"/>
                  </a:lnTo>
                  <a:close/>
                  <a:moveTo>
                    <a:pt x="1" y="53863"/>
                  </a:moveTo>
                  <a:lnTo>
                    <a:pt x="1" y="54273"/>
                  </a:lnTo>
                  <a:lnTo>
                    <a:pt x="73583" y="54273"/>
                  </a:lnTo>
                  <a:lnTo>
                    <a:pt x="73583" y="538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7361758" y="4525822"/>
              <a:ext cx="1577431" cy="45799"/>
            </a:xfrm>
            <a:custGeom>
              <a:rect b="b" l="l" r="r" t="t"/>
              <a:pathLst>
                <a:path extrusionOk="0" h="2189" w="75394">
                  <a:moveTo>
                    <a:pt x="0" y="1"/>
                  </a:moveTo>
                  <a:lnTo>
                    <a:pt x="0" y="2188"/>
                  </a:lnTo>
                  <a:lnTo>
                    <a:pt x="75393" y="2188"/>
                  </a:lnTo>
                  <a:lnTo>
                    <a:pt x="753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7381049" y="4203345"/>
              <a:ext cx="1539540" cy="22178"/>
            </a:xfrm>
            <a:custGeom>
              <a:rect b="b" l="l" r="r" t="t"/>
              <a:pathLst>
                <a:path extrusionOk="0" h="1060" w="73583">
                  <a:moveTo>
                    <a:pt x="1" y="0"/>
                  </a:moveTo>
                  <a:lnTo>
                    <a:pt x="1" y="1060"/>
                  </a:lnTo>
                  <a:lnTo>
                    <a:pt x="73583" y="1060"/>
                  </a:lnTo>
                  <a:lnTo>
                    <a:pt x="73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8069647" y="3635593"/>
              <a:ext cx="158049" cy="315344"/>
            </a:xfrm>
            <a:custGeom>
              <a:rect b="b" l="l" r="r" t="t"/>
              <a:pathLst>
                <a:path extrusionOk="0" h="15072" w="7554">
                  <a:moveTo>
                    <a:pt x="1" y="0"/>
                  </a:moveTo>
                  <a:lnTo>
                    <a:pt x="1" y="15072"/>
                  </a:lnTo>
                  <a:lnTo>
                    <a:pt x="7554" y="15072"/>
                  </a:lnTo>
                  <a:lnTo>
                    <a:pt x="7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8058203" y="3624149"/>
              <a:ext cx="181649" cy="338944"/>
            </a:xfrm>
            <a:custGeom>
              <a:rect b="b" l="l" r="r" t="t"/>
              <a:pathLst>
                <a:path extrusionOk="0" h="16200" w="8682">
                  <a:moveTo>
                    <a:pt x="2393" y="547"/>
                  </a:moveTo>
                  <a:lnTo>
                    <a:pt x="2393" y="3008"/>
                  </a:lnTo>
                  <a:lnTo>
                    <a:pt x="548" y="3008"/>
                  </a:lnTo>
                  <a:lnTo>
                    <a:pt x="548" y="547"/>
                  </a:lnTo>
                  <a:close/>
                  <a:moveTo>
                    <a:pt x="5982" y="547"/>
                  </a:moveTo>
                  <a:lnTo>
                    <a:pt x="5982" y="3008"/>
                  </a:lnTo>
                  <a:lnTo>
                    <a:pt x="3008" y="3008"/>
                  </a:lnTo>
                  <a:lnTo>
                    <a:pt x="3008" y="547"/>
                  </a:lnTo>
                  <a:close/>
                  <a:moveTo>
                    <a:pt x="8135" y="547"/>
                  </a:moveTo>
                  <a:lnTo>
                    <a:pt x="8135" y="3008"/>
                  </a:lnTo>
                  <a:lnTo>
                    <a:pt x="6597" y="3008"/>
                  </a:lnTo>
                  <a:lnTo>
                    <a:pt x="6597" y="547"/>
                  </a:lnTo>
                  <a:close/>
                  <a:moveTo>
                    <a:pt x="2393" y="3555"/>
                  </a:moveTo>
                  <a:lnTo>
                    <a:pt x="2393" y="8442"/>
                  </a:lnTo>
                  <a:lnTo>
                    <a:pt x="548" y="8442"/>
                  </a:lnTo>
                  <a:lnTo>
                    <a:pt x="548" y="3555"/>
                  </a:lnTo>
                  <a:close/>
                  <a:moveTo>
                    <a:pt x="8169" y="3555"/>
                  </a:moveTo>
                  <a:lnTo>
                    <a:pt x="8169" y="8442"/>
                  </a:lnTo>
                  <a:lnTo>
                    <a:pt x="6631" y="8442"/>
                  </a:lnTo>
                  <a:lnTo>
                    <a:pt x="6631" y="3555"/>
                  </a:lnTo>
                  <a:close/>
                  <a:moveTo>
                    <a:pt x="6016" y="3589"/>
                  </a:moveTo>
                  <a:lnTo>
                    <a:pt x="6016" y="8510"/>
                  </a:lnTo>
                  <a:lnTo>
                    <a:pt x="3043" y="8510"/>
                  </a:lnTo>
                  <a:lnTo>
                    <a:pt x="3043" y="3589"/>
                  </a:lnTo>
                  <a:close/>
                  <a:moveTo>
                    <a:pt x="2393" y="9057"/>
                  </a:moveTo>
                  <a:lnTo>
                    <a:pt x="2393" y="13158"/>
                  </a:lnTo>
                  <a:lnTo>
                    <a:pt x="548" y="13158"/>
                  </a:lnTo>
                  <a:lnTo>
                    <a:pt x="548" y="9057"/>
                  </a:lnTo>
                  <a:close/>
                  <a:moveTo>
                    <a:pt x="8169" y="9057"/>
                  </a:moveTo>
                  <a:lnTo>
                    <a:pt x="8169" y="13158"/>
                  </a:lnTo>
                  <a:lnTo>
                    <a:pt x="6631" y="13158"/>
                  </a:lnTo>
                  <a:lnTo>
                    <a:pt x="6631" y="9057"/>
                  </a:lnTo>
                  <a:close/>
                  <a:moveTo>
                    <a:pt x="5982" y="9091"/>
                  </a:moveTo>
                  <a:lnTo>
                    <a:pt x="5982" y="13192"/>
                  </a:lnTo>
                  <a:lnTo>
                    <a:pt x="3008" y="13192"/>
                  </a:lnTo>
                  <a:lnTo>
                    <a:pt x="3008" y="9091"/>
                  </a:lnTo>
                  <a:close/>
                  <a:moveTo>
                    <a:pt x="8169" y="13773"/>
                  </a:moveTo>
                  <a:lnTo>
                    <a:pt x="8169" y="15585"/>
                  </a:lnTo>
                  <a:lnTo>
                    <a:pt x="6631" y="15585"/>
                  </a:lnTo>
                  <a:lnTo>
                    <a:pt x="6631" y="13773"/>
                  </a:lnTo>
                  <a:close/>
                  <a:moveTo>
                    <a:pt x="2393" y="13808"/>
                  </a:moveTo>
                  <a:lnTo>
                    <a:pt x="2393" y="15653"/>
                  </a:lnTo>
                  <a:lnTo>
                    <a:pt x="548" y="15653"/>
                  </a:lnTo>
                  <a:lnTo>
                    <a:pt x="548" y="13808"/>
                  </a:lnTo>
                  <a:close/>
                  <a:moveTo>
                    <a:pt x="6016" y="13808"/>
                  </a:moveTo>
                  <a:lnTo>
                    <a:pt x="6016" y="15653"/>
                  </a:lnTo>
                  <a:lnTo>
                    <a:pt x="3043" y="15653"/>
                  </a:lnTo>
                  <a:lnTo>
                    <a:pt x="3043" y="13808"/>
                  </a:lnTo>
                  <a:close/>
                  <a:moveTo>
                    <a:pt x="1" y="0"/>
                  </a:moveTo>
                  <a:lnTo>
                    <a:pt x="1" y="547"/>
                  </a:lnTo>
                  <a:lnTo>
                    <a:pt x="1" y="15653"/>
                  </a:lnTo>
                  <a:lnTo>
                    <a:pt x="1" y="16200"/>
                  </a:lnTo>
                  <a:lnTo>
                    <a:pt x="8682" y="16200"/>
                  </a:lnTo>
                  <a:lnTo>
                    <a:pt x="8682" y="15653"/>
                  </a:lnTo>
                  <a:lnTo>
                    <a:pt x="8682" y="547"/>
                  </a:lnTo>
                  <a:lnTo>
                    <a:pt x="86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8026045" y="4279126"/>
              <a:ext cx="249564" cy="292497"/>
            </a:xfrm>
            <a:custGeom>
              <a:rect b="b" l="l" r="r" t="t"/>
              <a:pathLst>
                <a:path extrusionOk="0" h="13980" w="11928">
                  <a:moveTo>
                    <a:pt x="0" y="1"/>
                  </a:moveTo>
                  <a:lnTo>
                    <a:pt x="0" y="13979"/>
                  </a:lnTo>
                  <a:lnTo>
                    <a:pt x="11928" y="13979"/>
                  </a:lnTo>
                  <a:lnTo>
                    <a:pt x="119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8208384" y="4409995"/>
              <a:ext cx="37912" cy="37200"/>
            </a:xfrm>
            <a:custGeom>
              <a:rect b="b" l="l" r="r" t="t"/>
              <a:pathLst>
                <a:path extrusionOk="0" h="1778" w="1812">
                  <a:moveTo>
                    <a:pt x="889" y="0"/>
                  </a:moveTo>
                  <a:cubicBezTo>
                    <a:pt x="410" y="0"/>
                    <a:pt x="0" y="376"/>
                    <a:pt x="0" y="889"/>
                  </a:cubicBezTo>
                  <a:cubicBezTo>
                    <a:pt x="0" y="1367"/>
                    <a:pt x="376" y="1777"/>
                    <a:pt x="889" y="1777"/>
                  </a:cubicBezTo>
                  <a:cubicBezTo>
                    <a:pt x="1367" y="1777"/>
                    <a:pt x="1811" y="1402"/>
                    <a:pt x="1811" y="889"/>
                  </a:cubicBezTo>
                  <a:cubicBezTo>
                    <a:pt x="1811" y="376"/>
                    <a:pt x="1367" y="0"/>
                    <a:pt x="889" y="0"/>
                  </a:cubicBezTo>
                  <a:close/>
                </a:path>
              </a:pathLst>
            </a:custGeom>
            <a:solidFill>
              <a:srgbClr val="EADC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7640612" y="4270547"/>
              <a:ext cx="160204" cy="202383"/>
            </a:xfrm>
            <a:custGeom>
              <a:rect b="b" l="l" r="r" t="t"/>
              <a:pathLst>
                <a:path extrusionOk="0" h="9673" w="7657">
                  <a:moveTo>
                    <a:pt x="1" y="1"/>
                  </a:moveTo>
                  <a:lnTo>
                    <a:pt x="1" y="9673"/>
                  </a:lnTo>
                  <a:lnTo>
                    <a:pt x="7656" y="9673"/>
                  </a:lnTo>
                  <a:lnTo>
                    <a:pt x="76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7627034" y="4257680"/>
              <a:ext cx="185227" cy="228118"/>
            </a:xfrm>
            <a:custGeom>
              <a:rect b="b" l="l" r="r" t="t"/>
              <a:pathLst>
                <a:path extrusionOk="0" h="10903" w="8853">
                  <a:moveTo>
                    <a:pt x="2871" y="616"/>
                  </a:moveTo>
                  <a:lnTo>
                    <a:pt x="2871" y="2906"/>
                  </a:lnTo>
                  <a:lnTo>
                    <a:pt x="650" y="2906"/>
                  </a:lnTo>
                  <a:lnTo>
                    <a:pt x="650" y="616"/>
                  </a:lnTo>
                  <a:close/>
                  <a:moveTo>
                    <a:pt x="5674" y="616"/>
                  </a:moveTo>
                  <a:lnTo>
                    <a:pt x="5674" y="2906"/>
                  </a:lnTo>
                  <a:lnTo>
                    <a:pt x="3487" y="2906"/>
                  </a:lnTo>
                  <a:lnTo>
                    <a:pt x="3487" y="616"/>
                  </a:lnTo>
                  <a:close/>
                  <a:moveTo>
                    <a:pt x="8271" y="616"/>
                  </a:moveTo>
                  <a:lnTo>
                    <a:pt x="8271" y="2906"/>
                  </a:lnTo>
                  <a:lnTo>
                    <a:pt x="6255" y="2906"/>
                  </a:lnTo>
                  <a:lnTo>
                    <a:pt x="6255" y="616"/>
                  </a:lnTo>
                  <a:close/>
                  <a:moveTo>
                    <a:pt x="8271" y="3521"/>
                  </a:moveTo>
                  <a:lnTo>
                    <a:pt x="8271" y="7417"/>
                  </a:lnTo>
                  <a:lnTo>
                    <a:pt x="6255" y="7417"/>
                  </a:lnTo>
                  <a:lnTo>
                    <a:pt x="6255" y="3521"/>
                  </a:lnTo>
                  <a:close/>
                  <a:moveTo>
                    <a:pt x="2871" y="3555"/>
                  </a:moveTo>
                  <a:lnTo>
                    <a:pt x="2871" y="7451"/>
                  </a:lnTo>
                  <a:lnTo>
                    <a:pt x="650" y="7451"/>
                  </a:lnTo>
                  <a:lnTo>
                    <a:pt x="650" y="3555"/>
                  </a:lnTo>
                  <a:close/>
                  <a:moveTo>
                    <a:pt x="5674" y="3555"/>
                  </a:moveTo>
                  <a:lnTo>
                    <a:pt x="5674" y="7451"/>
                  </a:lnTo>
                  <a:lnTo>
                    <a:pt x="3487" y="7451"/>
                  </a:lnTo>
                  <a:lnTo>
                    <a:pt x="3487" y="3555"/>
                  </a:lnTo>
                  <a:close/>
                  <a:moveTo>
                    <a:pt x="8271" y="7998"/>
                  </a:moveTo>
                  <a:lnTo>
                    <a:pt x="8271" y="10322"/>
                  </a:lnTo>
                  <a:lnTo>
                    <a:pt x="6255" y="10322"/>
                  </a:lnTo>
                  <a:lnTo>
                    <a:pt x="6255" y="7998"/>
                  </a:lnTo>
                  <a:close/>
                  <a:moveTo>
                    <a:pt x="2871" y="8032"/>
                  </a:moveTo>
                  <a:lnTo>
                    <a:pt x="2871" y="10356"/>
                  </a:lnTo>
                  <a:lnTo>
                    <a:pt x="650" y="10356"/>
                  </a:lnTo>
                  <a:lnTo>
                    <a:pt x="650" y="8032"/>
                  </a:lnTo>
                  <a:close/>
                  <a:moveTo>
                    <a:pt x="5674" y="8032"/>
                  </a:moveTo>
                  <a:lnTo>
                    <a:pt x="5674" y="10356"/>
                  </a:lnTo>
                  <a:lnTo>
                    <a:pt x="3487" y="10356"/>
                  </a:lnTo>
                  <a:lnTo>
                    <a:pt x="3487" y="8032"/>
                  </a:lnTo>
                  <a:close/>
                  <a:moveTo>
                    <a:pt x="1" y="1"/>
                  </a:moveTo>
                  <a:lnTo>
                    <a:pt x="1" y="616"/>
                  </a:lnTo>
                  <a:lnTo>
                    <a:pt x="1" y="10322"/>
                  </a:lnTo>
                  <a:lnTo>
                    <a:pt x="1" y="10903"/>
                  </a:lnTo>
                  <a:lnTo>
                    <a:pt x="8852" y="10903"/>
                  </a:lnTo>
                  <a:lnTo>
                    <a:pt x="8852" y="10322"/>
                  </a:lnTo>
                  <a:lnTo>
                    <a:pt x="8852" y="616"/>
                  </a:lnTo>
                  <a:lnTo>
                    <a:pt x="8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7603433" y="4480065"/>
              <a:ext cx="233139" cy="16466"/>
            </a:xfrm>
            <a:custGeom>
              <a:rect b="b" l="l" r="r" t="t"/>
              <a:pathLst>
                <a:path extrusionOk="0" h="787" w="11143">
                  <a:moveTo>
                    <a:pt x="1" y="1"/>
                  </a:moveTo>
                  <a:lnTo>
                    <a:pt x="1" y="787"/>
                  </a:lnTo>
                  <a:lnTo>
                    <a:pt x="11142" y="78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8512282" y="4270547"/>
              <a:ext cx="160183" cy="202383"/>
            </a:xfrm>
            <a:custGeom>
              <a:rect b="b" l="l" r="r" t="t"/>
              <a:pathLst>
                <a:path extrusionOk="0" h="9673" w="7656">
                  <a:moveTo>
                    <a:pt x="0" y="1"/>
                  </a:moveTo>
                  <a:lnTo>
                    <a:pt x="0" y="9673"/>
                  </a:lnTo>
                  <a:lnTo>
                    <a:pt x="7656" y="9673"/>
                  </a:lnTo>
                  <a:lnTo>
                    <a:pt x="76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8500126" y="4257680"/>
              <a:ext cx="184495" cy="228118"/>
            </a:xfrm>
            <a:custGeom>
              <a:rect b="b" l="l" r="r" t="t"/>
              <a:pathLst>
                <a:path extrusionOk="0" h="10903" w="8818">
                  <a:moveTo>
                    <a:pt x="2803" y="616"/>
                  </a:moveTo>
                  <a:lnTo>
                    <a:pt x="2803" y="2906"/>
                  </a:lnTo>
                  <a:lnTo>
                    <a:pt x="581" y="2906"/>
                  </a:lnTo>
                  <a:lnTo>
                    <a:pt x="581" y="616"/>
                  </a:lnTo>
                  <a:close/>
                  <a:moveTo>
                    <a:pt x="5571" y="616"/>
                  </a:moveTo>
                  <a:lnTo>
                    <a:pt x="5571" y="2906"/>
                  </a:lnTo>
                  <a:lnTo>
                    <a:pt x="3418" y="2906"/>
                  </a:lnTo>
                  <a:lnTo>
                    <a:pt x="3418" y="616"/>
                  </a:lnTo>
                  <a:close/>
                  <a:moveTo>
                    <a:pt x="8237" y="616"/>
                  </a:moveTo>
                  <a:lnTo>
                    <a:pt x="8237" y="2906"/>
                  </a:lnTo>
                  <a:lnTo>
                    <a:pt x="6220" y="2906"/>
                  </a:lnTo>
                  <a:lnTo>
                    <a:pt x="6220" y="616"/>
                  </a:lnTo>
                  <a:close/>
                  <a:moveTo>
                    <a:pt x="8202" y="3521"/>
                  </a:moveTo>
                  <a:lnTo>
                    <a:pt x="8202" y="7417"/>
                  </a:lnTo>
                  <a:lnTo>
                    <a:pt x="6186" y="7417"/>
                  </a:lnTo>
                  <a:lnTo>
                    <a:pt x="6186" y="3521"/>
                  </a:lnTo>
                  <a:close/>
                  <a:moveTo>
                    <a:pt x="2803" y="3555"/>
                  </a:moveTo>
                  <a:lnTo>
                    <a:pt x="2803" y="7451"/>
                  </a:lnTo>
                  <a:lnTo>
                    <a:pt x="581" y="7451"/>
                  </a:lnTo>
                  <a:lnTo>
                    <a:pt x="581" y="3555"/>
                  </a:lnTo>
                  <a:close/>
                  <a:moveTo>
                    <a:pt x="5571" y="3555"/>
                  </a:moveTo>
                  <a:lnTo>
                    <a:pt x="5571" y="7451"/>
                  </a:lnTo>
                  <a:lnTo>
                    <a:pt x="3418" y="7451"/>
                  </a:lnTo>
                  <a:lnTo>
                    <a:pt x="3418" y="3555"/>
                  </a:lnTo>
                  <a:close/>
                  <a:moveTo>
                    <a:pt x="8202" y="7998"/>
                  </a:moveTo>
                  <a:lnTo>
                    <a:pt x="8202" y="10322"/>
                  </a:lnTo>
                  <a:lnTo>
                    <a:pt x="6186" y="10322"/>
                  </a:lnTo>
                  <a:lnTo>
                    <a:pt x="6186" y="7998"/>
                  </a:lnTo>
                  <a:close/>
                  <a:moveTo>
                    <a:pt x="2803" y="8032"/>
                  </a:moveTo>
                  <a:lnTo>
                    <a:pt x="2803" y="10356"/>
                  </a:lnTo>
                  <a:lnTo>
                    <a:pt x="581" y="10356"/>
                  </a:lnTo>
                  <a:lnTo>
                    <a:pt x="581" y="8032"/>
                  </a:lnTo>
                  <a:close/>
                  <a:moveTo>
                    <a:pt x="5571" y="8032"/>
                  </a:moveTo>
                  <a:lnTo>
                    <a:pt x="5571" y="10356"/>
                  </a:lnTo>
                  <a:lnTo>
                    <a:pt x="3418" y="10356"/>
                  </a:lnTo>
                  <a:lnTo>
                    <a:pt x="3418" y="8032"/>
                  </a:lnTo>
                  <a:close/>
                  <a:moveTo>
                    <a:pt x="0" y="1"/>
                  </a:moveTo>
                  <a:lnTo>
                    <a:pt x="0" y="616"/>
                  </a:lnTo>
                  <a:lnTo>
                    <a:pt x="0" y="10322"/>
                  </a:lnTo>
                  <a:lnTo>
                    <a:pt x="0" y="10903"/>
                  </a:lnTo>
                  <a:lnTo>
                    <a:pt x="8818" y="10903"/>
                  </a:lnTo>
                  <a:lnTo>
                    <a:pt x="8818" y="10322"/>
                  </a:lnTo>
                  <a:lnTo>
                    <a:pt x="8818" y="616"/>
                  </a:lnTo>
                  <a:lnTo>
                    <a:pt x="88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8475814" y="4480065"/>
              <a:ext cx="233118" cy="16466"/>
            </a:xfrm>
            <a:custGeom>
              <a:rect b="b" l="l" r="r" t="t"/>
              <a:pathLst>
                <a:path extrusionOk="0" h="787" w="11142">
                  <a:moveTo>
                    <a:pt x="0" y="1"/>
                  </a:moveTo>
                  <a:lnTo>
                    <a:pt x="0" y="787"/>
                  </a:lnTo>
                  <a:lnTo>
                    <a:pt x="11142" y="78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353159" y="3451099"/>
              <a:ext cx="1597475" cy="727245"/>
            </a:xfrm>
            <a:custGeom>
              <a:rect b="b" l="l" r="r" t="t"/>
              <a:pathLst>
                <a:path extrusionOk="0" h="34759" w="76352">
                  <a:moveTo>
                    <a:pt x="13466" y="29324"/>
                  </a:moveTo>
                  <a:lnTo>
                    <a:pt x="13466" y="32161"/>
                  </a:lnTo>
                  <a:lnTo>
                    <a:pt x="10151" y="29324"/>
                  </a:lnTo>
                  <a:close/>
                  <a:moveTo>
                    <a:pt x="48019" y="29324"/>
                  </a:moveTo>
                  <a:lnTo>
                    <a:pt x="48019" y="32161"/>
                  </a:lnTo>
                  <a:lnTo>
                    <a:pt x="44670" y="29324"/>
                  </a:lnTo>
                  <a:close/>
                  <a:moveTo>
                    <a:pt x="70405" y="29324"/>
                  </a:moveTo>
                  <a:lnTo>
                    <a:pt x="67124" y="32161"/>
                  </a:lnTo>
                  <a:lnTo>
                    <a:pt x="67124" y="29324"/>
                  </a:lnTo>
                  <a:close/>
                  <a:moveTo>
                    <a:pt x="30828" y="29324"/>
                  </a:moveTo>
                  <a:lnTo>
                    <a:pt x="30828" y="32229"/>
                  </a:lnTo>
                  <a:lnTo>
                    <a:pt x="27410" y="29324"/>
                  </a:lnTo>
                  <a:close/>
                  <a:moveTo>
                    <a:pt x="35886" y="29392"/>
                  </a:moveTo>
                  <a:lnTo>
                    <a:pt x="32503" y="32229"/>
                  </a:lnTo>
                  <a:lnTo>
                    <a:pt x="32503" y="29392"/>
                  </a:lnTo>
                  <a:close/>
                  <a:moveTo>
                    <a:pt x="53145" y="29392"/>
                  </a:moveTo>
                  <a:lnTo>
                    <a:pt x="49694" y="32297"/>
                  </a:lnTo>
                  <a:lnTo>
                    <a:pt x="49694" y="29392"/>
                  </a:lnTo>
                  <a:close/>
                  <a:moveTo>
                    <a:pt x="65449" y="29324"/>
                  </a:moveTo>
                  <a:lnTo>
                    <a:pt x="65449" y="32297"/>
                  </a:lnTo>
                  <a:lnTo>
                    <a:pt x="61963" y="29324"/>
                  </a:lnTo>
                  <a:close/>
                  <a:moveTo>
                    <a:pt x="18593" y="29392"/>
                  </a:moveTo>
                  <a:lnTo>
                    <a:pt x="15107" y="32332"/>
                  </a:lnTo>
                  <a:lnTo>
                    <a:pt x="15107" y="29392"/>
                  </a:lnTo>
                  <a:close/>
                  <a:moveTo>
                    <a:pt x="9912" y="29392"/>
                  </a:moveTo>
                  <a:lnTo>
                    <a:pt x="5708" y="32981"/>
                  </a:lnTo>
                  <a:lnTo>
                    <a:pt x="1539" y="29392"/>
                  </a:lnTo>
                  <a:close/>
                  <a:moveTo>
                    <a:pt x="27205" y="29392"/>
                  </a:moveTo>
                  <a:lnTo>
                    <a:pt x="22968" y="32981"/>
                  </a:lnTo>
                  <a:lnTo>
                    <a:pt x="18798" y="29392"/>
                  </a:lnTo>
                  <a:close/>
                  <a:moveTo>
                    <a:pt x="44499" y="29392"/>
                  </a:moveTo>
                  <a:lnTo>
                    <a:pt x="40295" y="32981"/>
                  </a:lnTo>
                  <a:lnTo>
                    <a:pt x="36091" y="29392"/>
                  </a:lnTo>
                  <a:close/>
                  <a:moveTo>
                    <a:pt x="61758" y="29392"/>
                  </a:moveTo>
                  <a:lnTo>
                    <a:pt x="57554" y="32981"/>
                  </a:lnTo>
                  <a:lnTo>
                    <a:pt x="53350" y="29392"/>
                  </a:lnTo>
                  <a:close/>
                  <a:moveTo>
                    <a:pt x="10049" y="29597"/>
                  </a:moveTo>
                  <a:lnTo>
                    <a:pt x="13466" y="32502"/>
                  </a:lnTo>
                  <a:lnTo>
                    <a:pt x="13466" y="33049"/>
                  </a:lnTo>
                  <a:lnTo>
                    <a:pt x="5982" y="33049"/>
                  </a:lnTo>
                  <a:lnTo>
                    <a:pt x="10049" y="29597"/>
                  </a:lnTo>
                  <a:close/>
                  <a:moveTo>
                    <a:pt x="18661" y="29597"/>
                  </a:moveTo>
                  <a:lnTo>
                    <a:pt x="22728" y="33049"/>
                  </a:lnTo>
                  <a:lnTo>
                    <a:pt x="15073" y="33049"/>
                  </a:lnTo>
                  <a:lnTo>
                    <a:pt x="15073" y="32639"/>
                  </a:lnTo>
                  <a:lnTo>
                    <a:pt x="15107" y="32639"/>
                  </a:lnTo>
                  <a:lnTo>
                    <a:pt x="18661" y="29597"/>
                  </a:lnTo>
                  <a:close/>
                  <a:moveTo>
                    <a:pt x="27308" y="29597"/>
                  </a:moveTo>
                  <a:lnTo>
                    <a:pt x="30794" y="32571"/>
                  </a:lnTo>
                  <a:lnTo>
                    <a:pt x="30794" y="33049"/>
                  </a:lnTo>
                  <a:lnTo>
                    <a:pt x="23241" y="33049"/>
                  </a:lnTo>
                  <a:lnTo>
                    <a:pt x="27308" y="29597"/>
                  </a:lnTo>
                  <a:close/>
                  <a:moveTo>
                    <a:pt x="35955" y="29597"/>
                  </a:moveTo>
                  <a:lnTo>
                    <a:pt x="40022" y="33049"/>
                  </a:lnTo>
                  <a:lnTo>
                    <a:pt x="32503" y="33049"/>
                  </a:lnTo>
                  <a:lnTo>
                    <a:pt x="32503" y="32537"/>
                  </a:lnTo>
                  <a:lnTo>
                    <a:pt x="35955" y="29597"/>
                  </a:lnTo>
                  <a:close/>
                  <a:moveTo>
                    <a:pt x="44601" y="29597"/>
                  </a:moveTo>
                  <a:lnTo>
                    <a:pt x="48019" y="32502"/>
                  </a:lnTo>
                  <a:lnTo>
                    <a:pt x="48019" y="33049"/>
                  </a:lnTo>
                  <a:lnTo>
                    <a:pt x="40534" y="33049"/>
                  </a:lnTo>
                  <a:lnTo>
                    <a:pt x="44601" y="29597"/>
                  </a:lnTo>
                  <a:close/>
                  <a:moveTo>
                    <a:pt x="53214" y="29597"/>
                  </a:moveTo>
                  <a:lnTo>
                    <a:pt x="57281" y="33049"/>
                  </a:lnTo>
                  <a:lnTo>
                    <a:pt x="49694" y="33049"/>
                  </a:lnTo>
                  <a:lnTo>
                    <a:pt x="49694" y="32639"/>
                  </a:lnTo>
                  <a:lnTo>
                    <a:pt x="53214" y="29597"/>
                  </a:lnTo>
                  <a:close/>
                  <a:moveTo>
                    <a:pt x="61895" y="29597"/>
                  </a:moveTo>
                  <a:lnTo>
                    <a:pt x="65449" y="32639"/>
                  </a:lnTo>
                  <a:lnTo>
                    <a:pt x="65449" y="33049"/>
                  </a:lnTo>
                  <a:lnTo>
                    <a:pt x="57793" y="33049"/>
                  </a:lnTo>
                  <a:lnTo>
                    <a:pt x="61895" y="29597"/>
                  </a:lnTo>
                  <a:close/>
                  <a:moveTo>
                    <a:pt x="70541" y="29597"/>
                  </a:moveTo>
                  <a:lnTo>
                    <a:pt x="74574" y="33049"/>
                  </a:lnTo>
                  <a:lnTo>
                    <a:pt x="67124" y="33049"/>
                  </a:lnTo>
                  <a:lnTo>
                    <a:pt x="67124" y="32502"/>
                  </a:lnTo>
                  <a:lnTo>
                    <a:pt x="70541" y="29597"/>
                  </a:lnTo>
                  <a:close/>
                  <a:moveTo>
                    <a:pt x="30145" y="1"/>
                  </a:moveTo>
                  <a:lnTo>
                    <a:pt x="30145" y="27752"/>
                  </a:lnTo>
                  <a:lnTo>
                    <a:pt x="22968" y="27752"/>
                  </a:lnTo>
                  <a:lnTo>
                    <a:pt x="22968" y="4785"/>
                  </a:lnTo>
                  <a:lnTo>
                    <a:pt x="20575" y="4785"/>
                  </a:lnTo>
                  <a:lnTo>
                    <a:pt x="20575" y="27752"/>
                  </a:lnTo>
                  <a:lnTo>
                    <a:pt x="1" y="27752"/>
                  </a:lnTo>
                  <a:lnTo>
                    <a:pt x="1" y="29324"/>
                  </a:lnTo>
                  <a:lnTo>
                    <a:pt x="1505" y="29324"/>
                  </a:lnTo>
                  <a:lnTo>
                    <a:pt x="1368" y="29495"/>
                  </a:lnTo>
                  <a:lnTo>
                    <a:pt x="5503" y="33015"/>
                  </a:lnTo>
                  <a:lnTo>
                    <a:pt x="1" y="33015"/>
                  </a:lnTo>
                  <a:lnTo>
                    <a:pt x="1" y="34758"/>
                  </a:lnTo>
                  <a:lnTo>
                    <a:pt x="76351" y="34758"/>
                  </a:lnTo>
                  <a:lnTo>
                    <a:pt x="76351" y="33015"/>
                  </a:lnTo>
                  <a:lnTo>
                    <a:pt x="74984" y="33015"/>
                  </a:lnTo>
                  <a:lnTo>
                    <a:pt x="75018" y="32981"/>
                  </a:lnTo>
                  <a:lnTo>
                    <a:pt x="70712" y="29324"/>
                  </a:lnTo>
                  <a:lnTo>
                    <a:pt x="76351" y="29324"/>
                  </a:lnTo>
                  <a:lnTo>
                    <a:pt x="76351" y="27752"/>
                  </a:lnTo>
                  <a:lnTo>
                    <a:pt x="57212" y="27752"/>
                  </a:lnTo>
                  <a:lnTo>
                    <a:pt x="57212" y="4785"/>
                  </a:lnTo>
                  <a:lnTo>
                    <a:pt x="54820" y="4785"/>
                  </a:lnTo>
                  <a:lnTo>
                    <a:pt x="54820" y="27752"/>
                  </a:lnTo>
                  <a:lnTo>
                    <a:pt x="45797" y="27752"/>
                  </a:lnTo>
                  <a:lnTo>
                    <a:pt x="45797" y="1"/>
                  </a:lnTo>
                  <a:lnTo>
                    <a:pt x="44772" y="1"/>
                  </a:lnTo>
                  <a:lnTo>
                    <a:pt x="44772" y="27752"/>
                  </a:lnTo>
                  <a:lnTo>
                    <a:pt x="31170" y="27752"/>
                  </a:lnTo>
                  <a:lnTo>
                    <a:pt x="31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332425" y="3288072"/>
              <a:ext cx="1653965" cy="604095"/>
            </a:xfrm>
            <a:custGeom>
              <a:rect b="b" l="l" r="r" t="t"/>
              <a:pathLst>
                <a:path extrusionOk="0" h="28873" w="79052">
                  <a:moveTo>
                    <a:pt x="38996" y="0"/>
                  </a:moveTo>
                  <a:lnTo>
                    <a:pt x="377" y="24642"/>
                  </a:lnTo>
                  <a:cubicBezTo>
                    <a:pt x="137" y="24881"/>
                    <a:pt x="1" y="25154"/>
                    <a:pt x="1" y="25462"/>
                  </a:cubicBezTo>
                  <a:lnTo>
                    <a:pt x="1" y="27649"/>
                  </a:lnTo>
                  <a:cubicBezTo>
                    <a:pt x="1" y="28278"/>
                    <a:pt x="514" y="28701"/>
                    <a:pt x="1057" y="28701"/>
                  </a:cubicBezTo>
                  <a:cubicBezTo>
                    <a:pt x="1281" y="28701"/>
                    <a:pt x="1510" y="28629"/>
                    <a:pt x="1710" y="28469"/>
                  </a:cubicBezTo>
                  <a:lnTo>
                    <a:pt x="38313" y="5469"/>
                  </a:lnTo>
                  <a:cubicBezTo>
                    <a:pt x="38501" y="5298"/>
                    <a:pt x="38740" y="5212"/>
                    <a:pt x="38983" y="5212"/>
                  </a:cubicBezTo>
                  <a:cubicBezTo>
                    <a:pt x="39227" y="5212"/>
                    <a:pt x="39475" y="5298"/>
                    <a:pt x="39680" y="5469"/>
                  </a:cubicBezTo>
                  <a:lnTo>
                    <a:pt x="77342" y="28640"/>
                  </a:lnTo>
                  <a:cubicBezTo>
                    <a:pt x="77542" y="28800"/>
                    <a:pt x="77771" y="28872"/>
                    <a:pt x="77995" y="28872"/>
                  </a:cubicBezTo>
                  <a:cubicBezTo>
                    <a:pt x="78538" y="28872"/>
                    <a:pt x="79051" y="28449"/>
                    <a:pt x="79051" y="27820"/>
                  </a:cubicBezTo>
                  <a:lnTo>
                    <a:pt x="79051" y="25428"/>
                  </a:lnTo>
                  <a:cubicBezTo>
                    <a:pt x="79051" y="25120"/>
                    <a:pt x="78914" y="24778"/>
                    <a:pt x="78641" y="24607"/>
                  </a:cubicBezTo>
                  <a:lnTo>
                    <a:pt x="389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38"/>
          <p:cNvGrpSpPr/>
          <p:nvPr/>
        </p:nvGrpSpPr>
        <p:grpSpPr>
          <a:xfrm>
            <a:off x="8089620" y="3636725"/>
            <a:ext cx="175061" cy="924262"/>
            <a:chOff x="6090725" y="734900"/>
            <a:chExt cx="136950" cy="723050"/>
          </a:xfrm>
        </p:grpSpPr>
        <p:sp>
          <p:nvSpPr>
            <p:cNvPr id="1200" name="Google Shape;1200;p38"/>
            <p:cNvSpPr/>
            <p:nvPr/>
          </p:nvSpPr>
          <p:spPr>
            <a:xfrm>
              <a:off x="6130600" y="1337075"/>
              <a:ext cx="57175" cy="120875"/>
            </a:xfrm>
            <a:custGeom>
              <a:rect b="b" l="l" r="r" t="t"/>
              <a:pathLst>
                <a:path extrusionOk="0" h="4835" w="2287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6149075" y="902500"/>
              <a:ext cx="20250" cy="440550"/>
            </a:xfrm>
            <a:custGeom>
              <a:rect b="b" l="l" r="r" t="t"/>
              <a:pathLst>
                <a:path extrusionOk="0" h="17622" w="81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6144300" y="1288850"/>
              <a:ext cx="29800" cy="48250"/>
            </a:xfrm>
            <a:custGeom>
              <a:rect b="b" l="l" r="r" t="t"/>
              <a:pathLst>
                <a:path extrusionOk="0" h="1930" w="1192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133575" y="872425"/>
              <a:ext cx="51225" cy="10750"/>
            </a:xfrm>
            <a:custGeom>
              <a:rect b="b" l="l" r="r" t="t"/>
              <a:pathLst>
                <a:path extrusionOk="0" h="430" w="2049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6118400" y="789075"/>
              <a:ext cx="81600" cy="10750"/>
            </a:xfrm>
            <a:custGeom>
              <a:rect b="b" l="l" r="r" t="t"/>
              <a:pathLst>
                <a:path extrusionOk="0" h="430" w="3264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6138650" y="883150"/>
              <a:ext cx="41100" cy="19375"/>
            </a:xfrm>
            <a:custGeom>
              <a:rect b="b" l="l" r="r" t="t"/>
              <a:pathLst>
                <a:path extrusionOk="0" h="775" w="1644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6125550" y="764375"/>
              <a:ext cx="67000" cy="24725"/>
            </a:xfrm>
            <a:custGeom>
              <a:rect b="b" l="l" r="r" t="t"/>
              <a:pathLst>
                <a:path extrusionOk="0" h="989" w="268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6144000" y="758425"/>
              <a:ext cx="30400" cy="5975"/>
            </a:xfrm>
            <a:custGeom>
              <a:rect b="b" l="l" r="r" t="t"/>
              <a:pathLst>
                <a:path extrusionOk="0" h="239" w="1216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127625" y="799800"/>
              <a:ext cx="63125" cy="72650"/>
            </a:xfrm>
            <a:custGeom>
              <a:rect b="b" l="l" r="r" t="t"/>
              <a:pathLst>
                <a:path extrusionOk="0" h="2906" w="2525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6152050" y="734900"/>
              <a:ext cx="14900" cy="29800"/>
            </a:xfrm>
            <a:custGeom>
              <a:rect b="b" l="l" r="r" t="t"/>
              <a:pathLst>
                <a:path extrusionOk="0" h="1192" w="596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6109475" y="942675"/>
              <a:ext cx="99450" cy="10150"/>
            </a:xfrm>
            <a:custGeom>
              <a:rect b="b" l="l" r="r" t="t"/>
              <a:pathLst>
                <a:path extrusionOk="0" h="406" w="3978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6201450" y="936700"/>
              <a:ext cx="26225" cy="22250"/>
            </a:xfrm>
            <a:custGeom>
              <a:rect b="b" l="l" r="r" t="t"/>
              <a:pathLst>
                <a:path extrusionOk="0" h="890" w="1049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6090725" y="936725"/>
              <a:ext cx="25550" cy="21900"/>
            </a:xfrm>
            <a:custGeom>
              <a:rect b="b" l="l" r="r" t="t"/>
              <a:pathLst>
                <a:path extrusionOk="0" h="876" w="1022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38"/>
          <p:cNvGrpSpPr/>
          <p:nvPr/>
        </p:nvGrpSpPr>
        <p:grpSpPr>
          <a:xfrm>
            <a:off x="5633700" y="3982441"/>
            <a:ext cx="419479" cy="578549"/>
            <a:chOff x="5605250" y="1168900"/>
            <a:chExt cx="208075" cy="286950"/>
          </a:xfrm>
        </p:grpSpPr>
        <p:sp>
          <p:nvSpPr>
            <p:cNvPr id="1214" name="Google Shape;1214;p38"/>
            <p:cNvSpPr/>
            <p:nvPr/>
          </p:nvSpPr>
          <p:spPr>
            <a:xfrm>
              <a:off x="5605250" y="1168900"/>
              <a:ext cx="208075" cy="208375"/>
            </a:xfrm>
            <a:custGeom>
              <a:rect b="b" l="l" r="r" t="t"/>
              <a:pathLst>
                <a:path extrusionOk="0" h="8335" w="8323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5709125" y="1168900"/>
              <a:ext cx="104200" cy="208375"/>
            </a:xfrm>
            <a:custGeom>
              <a:rect b="b" l="l" r="r" t="t"/>
              <a:pathLst>
                <a:path extrusionOk="0" h="8335" w="4168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5699600" y="1259300"/>
              <a:ext cx="19375" cy="196550"/>
            </a:xfrm>
            <a:custGeom>
              <a:rect b="b" l="l" r="r" t="t"/>
              <a:pathLst>
                <a:path extrusionOk="0" h="7862" w="775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5665375" y="1310575"/>
              <a:ext cx="43775" cy="36050"/>
            </a:xfrm>
            <a:custGeom>
              <a:rect b="b" l="l" r="r" t="t"/>
              <a:pathLst>
                <a:path extrusionOk="0" h="1442" w="1751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5651075" y="1300725"/>
              <a:ext cx="69100" cy="55725"/>
            </a:xfrm>
            <a:custGeom>
              <a:rect b="b" l="l" r="r" t="t"/>
              <a:pathLst>
                <a:path extrusionOk="0" h="2229" w="2764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5709125" y="1289150"/>
              <a:ext cx="31275" cy="29775"/>
            </a:xfrm>
            <a:custGeom>
              <a:rect b="b" l="l" r="r" t="t"/>
              <a:pathLst>
                <a:path extrusionOk="0" h="1191" w="1251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5696025" y="1279325"/>
              <a:ext cx="58350" cy="49425"/>
            </a:xfrm>
            <a:custGeom>
              <a:rect b="b" l="l" r="r" t="t"/>
              <a:pathLst>
                <a:path extrusionOk="0" h="1977" w="2334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6095483" y="3860504"/>
            <a:ext cx="372538" cy="689558"/>
            <a:chOff x="6691700" y="1068275"/>
            <a:chExt cx="221775" cy="410500"/>
          </a:xfrm>
        </p:grpSpPr>
        <p:sp>
          <p:nvSpPr>
            <p:cNvPr id="1222" name="Google Shape;1222;p38"/>
            <p:cNvSpPr/>
            <p:nvPr/>
          </p:nvSpPr>
          <p:spPr>
            <a:xfrm>
              <a:off x="6691700" y="1068275"/>
              <a:ext cx="221775" cy="317325"/>
            </a:xfrm>
            <a:custGeom>
              <a:rect b="b" l="l" r="r" t="t"/>
              <a:pathLst>
                <a:path extrusionOk="0" h="12693" w="8871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6802425" y="1068275"/>
              <a:ext cx="111050" cy="317325"/>
            </a:xfrm>
            <a:custGeom>
              <a:rect b="b" l="l" r="r" t="t"/>
              <a:pathLst>
                <a:path extrusionOk="0" h="12693" w="4442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6792600" y="1285875"/>
              <a:ext cx="19675" cy="192900"/>
            </a:xfrm>
            <a:custGeom>
              <a:rect b="b" l="l" r="r" t="t"/>
              <a:pathLst>
                <a:path extrusionOk="0" h="7716" w="787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759550" y="1295700"/>
              <a:ext cx="42900" cy="48825"/>
            </a:xfrm>
            <a:custGeom>
              <a:rect b="b" l="l" r="r" t="t"/>
              <a:pathLst>
                <a:path extrusionOk="0" h="1953" w="1716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744850" y="1285400"/>
              <a:ext cx="70600" cy="69000"/>
            </a:xfrm>
            <a:custGeom>
              <a:rect b="b" l="l" r="r" t="t"/>
              <a:pathLst>
                <a:path extrusionOk="0" h="2760" w="2824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6802425" y="1295700"/>
              <a:ext cx="43175" cy="48825"/>
            </a:xfrm>
            <a:custGeom>
              <a:rect b="b" l="l" r="r" t="t"/>
              <a:pathLst>
                <a:path extrusionOk="0" h="1953" w="1727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6789325" y="1285400"/>
              <a:ext cx="70700" cy="69000"/>
            </a:xfrm>
            <a:custGeom>
              <a:rect b="b" l="l" r="r" t="t"/>
              <a:pathLst>
                <a:path extrusionOk="0" h="2760" w="2828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9" name="Google Shape;1229;p38"/>
          <p:cNvSpPr/>
          <p:nvPr/>
        </p:nvSpPr>
        <p:spPr>
          <a:xfrm>
            <a:off x="5439298" y="4544851"/>
            <a:ext cx="5490405" cy="51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0" name="Google Shape;1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050" y="559900"/>
            <a:ext cx="1681075" cy="15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Participantes</a:t>
            </a:r>
            <a:endParaRPr/>
          </a:p>
        </p:txBody>
      </p:sp>
      <p:sp>
        <p:nvSpPr>
          <p:cNvPr id="460" name="Google Shape;460;p28"/>
          <p:cNvSpPr txBox="1"/>
          <p:nvPr>
            <p:ph idx="2" type="title"/>
          </p:nvPr>
        </p:nvSpPr>
        <p:spPr>
          <a:xfrm>
            <a:off x="903375" y="1081807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1" name="Google Shape;461;p28"/>
          <p:cNvSpPr txBox="1"/>
          <p:nvPr>
            <p:ph idx="3" type="title"/>
          </p:nvPr>
        </p:nvSpPr>
        <p:spPr>
          <a:xfrm>
            <a:off x="1730550" y="1081800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levi</a:t>
            </a:r>
            <a:endParaRPr/>
          </a:p>
        </p:txBody>
      </p:sp>
      <p:sp>
        <p:nvSpPr>
          <p:cNvPr id="462" name="Google Shape;462;p28"/>
          <p:cNvSpPr txBox="1"/>
          <p:nvPr>
            <p:ph idx="5" type="title"/>
          </p:nvPr>
        </p:nvSpPr>
        <p:spPr>
          <a:xfrm>
            <a:off x="4549050" y="1081807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3" name="Google Shape;463;p28"/>
          <p:cNvSpPr txBox="1"/>
          <p:nvPr>
            <p:ph idx="6" type="title"/>
          </p:nvPr>
        </p:nvSpPr>
        <p:spPr>
          <a:xfrm>
            <a:off x="5376225" y="1081800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Agatha diniz</a:t>
            </a:r>
            <a:endParaRPr/>
          </a:p>
        </p:txBody>
      </p:sp>
      <p:sp>
        <p:nvSpPr>
          <p:cNvPr id="464" name="Google Shape;464;p28"/>
          <p:cNvSpPr txBox="1"/>
          <p:nvPr>
            <p:ph idx="8" type="title"/>
          </p:nvPr>
        </p:nvSpPr>
        <p:spPr>
          <a:xfrm>
            <a:off x="903375" y="2595307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5" name="Google Shape;465;p28"/>
          <p:cNvSpPr txBox="1"/>
          <p:nvPr>
            <p:ph idx="9" type="title"/>
          </p:nvPr>
        </p:nvSpPr>
        <p:spPr>
          <a:xfrm>
            <a:off x="1730550" y="2595300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João victor </a:t>
            </a:r>
            <a:endParaRPr/>
          </a:p>
        </p:txBody>
      </p:sp>
      <p:sp>
        <p:nvSpPr>
          <p:cNvPr id="466" name="Google Shape;466;p28"/>
          <p:cNvSpPr txBox="1"/>
          <p:nvPr>
            <p:ph idx="14" type="title"/>
          </p:nvPr>
        </p:nvSpPr>
        <p:spPr>
          <a:xfrm>
            <a:off x="4549050" y="2595307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7" name="Google Shape;467;p28"/>
          <p:cNvSpPr txBox="1"/>
          <p:nvPr>
            <p:ph idx="15" type="title"/>
          </p:nvPr>
        </p:nvSpPr>
        <p:spPr>
          <a:xfrm>
            <a:off x="5376225" y="2595300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Enzo alves</a:t>
            </a:r>
            <a:endParaRPr/>
          </a:p>
        </p:txBody>
      </p:sp>
      <p:sp>
        <p:nvSpPr>
          <p:cNvPr id="468" name="Google Shape;468;p28"/>
          <p:cNvSpPr txBox="1"/>
          <p:nvPr>
            <p:ph idx="14" type="title"/>
          </p:nvPr>
        </p:nvSpPr>
        <p:spPr>
          <a:xfrm>
            <a:off x="2939775" y="3783707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69" name="Google Shape;469;p28"/>
          <p:cNvSpPr txBox="1"/>
          <p:nvPr>
            <p:ph idx="15" type="title"/>
          </p:nvPr>
        </p:nvSpPr>
        <p:spPr>
          <a:xfrm>
            <a:off x="3766950" y="3783700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Guilherme silva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9"/>
          <p:cNvSpPr txBox="1"/>
          <p:nvPr>
            <p:ph type="title"/>
          </p:nvPr>
        </p:nvSpPr>
        <p:spPr>
          <a:xfrm>
            <a:off x="963175" y="1391710"/>
            <a:ext cx="4045200" cy="6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Explicação do projeto</a:t>
            </a:r>
            <a:endParaRPr/>
          </a:p>
        </p:txBody>
      </p:sp>
      <p:sp>
        <p:nvSpPr>
          <p:cNvPr id="475" name="Google Shape;475;p29"/>
          <p:cNvSpPr txBox="1"/>
          <p:nvPr>
            <p:ph idx="1" type="subTitle"/>
          </p:nvPr>
        </p:nvSpPr>
        <p:spPr>
          <a:xfrm>
            <a:off x="963175" y="2102800"/>
            <a:ext cx="38652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o HomeHub? Para que serve?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Seu intuito principal?</a:t>
            </a:r>
            <a:r>
              <a:rPr b="1" lang="en"/>
              <a:t> </a:t>
            </a:r>
            <a:endParaRPr b="1"/>
          </a:p>
        </p:txBody>
      </p:sp>
      <p:grpSp>
        <p:nvGrpSpPr>
          <p:cNvPr id="476" name="Google Shape;476;p29"/>
          <p:cNvGrpSpPr/>
          <p:nvPr/>
        </p:nvGrpSpPr>
        <p:grpSpPr>
          <a:xfrm>
            <a:off x="4270260" y="1833417"/>
            <a:ext cx="8749115" cy="2770245"/>
            <a:chOff x="2428445" y="3023741"/>
            <a:chExt cx="6715624" cy="2126378"/>
          </a:xfrm>
        </p:grpSpPr>
        <p:sp>
          <p:nvSpPr>
            <p:cNvPr id="477" name="Google Shape;477;p29"/>
            <p:cNvSpPr/>
            <p:nvPr/>
          </p:nvSpPr>
          <p:spPr>
            <a:xfrm>
              <a:off x="8152675" y="4587075"/>
              <a:ext cx="243600" cy="24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8314725" y="4795550"/>
              <a:ext cx="142800" cy="14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9" name="Google Shape;479;p29"/>
            <p:cNvGrpSpPr/>
            <p:nvPr/>
          </p:nvGrpSpPr>
          <p:grpSpPr>
            <a:xfrm>
              <a:off x="2428445" y="3023741"/>
              <a:ext cx="6715624" cy="2126378"/>
              <a:chOff x="2428445" y="3016977"/>
              <a:chExt cx="6715624" cy="2126378"/>
            </a:xfrm>
          </p:grpSpPr>
          <p:sp>
            <p:nvSpPr>
              <p:cNvPr id="480" name="Google Shape;480;p29"/>
              <p:cNvSpPr/>
              <p:nvPr/>
            </p:nvSpPr>
            <p:spPr>
              <a:xfrm>
                <a:off x="4091604" y="3016977"/>
                <a:ext cx="2680923" cy="2126378"/>
              </a:xfrm>
              <a:custGeom>
                <a:rect b="b" l="l" r="r" t="t"/>
                <a:pathLst>
                  <a:path extrusionOk="0" h="55519" w="69998">
                    <a:moveTo>
                      <a:pt x="23253" y="0"/>
                    </a:moveTo>
                    <a:lnTo>
                      <a:pt x="23253" y="5239"/>
                    </a:lnTo>
                    <a:lnTo>
                      <a:pt x="20408" y="4084"/>
                    </a:lnTo>
                    <a:lnTo>
                      <a:pt x="20408" y="1762"/>
                    </a:lnTo>
                    <a:lnTo>
                      <a:pt x="20134" y="1762"/>
                    </a:lnTo>
                    <a:lnTo>
                      <a:pt x="20134" y="3977"/>
                    </a:lnTo>
                    <a:lnTo>
                      <a:pt x="17407" y="2893"/>
                    </a:lnTo>
                    <a:lnTo>
                      <a:pt x="12859" y="6168"/>
                    </a:lnTo>
                    <a:lnTo>
                      <a:pt x="12859" y="35707"/>
                    </a:lnTo>
                    <a:lnTo>
                      <a:pt x="10764" y="35707"/>
                    </a:lnTo>
                    <a:lnTo>
                      <a:pt x="10764" y="13823"/>
                    </a:lnTo>
                    <a:lnTo>
                      <a:pt x="9668" y="13823"/>
                    </a:lnTo>
                    <a:lnTo>
                      <a:pt x="9668" y="9870"/>
                    </a:lnTo>
                    <a:lnTo>
                      <a:pt x="8573" y="9870"/>
                    </a:lnTo>
                    <a:lnTo>
                      <a:pt x="8573" y="8358"/>
                    </a:lnTo>
                    <a:lnTo>
                      <a:pt x="7799" y="8358"/>
                    </a:lnTo>
                    <a:lnTo>
                      <a:pt x="7799" y="6465"/>
                    </a:lnTo>
                    <a:lnTo>
                      <a:pt x="7525" y="6465"/>
                    </a:lnTo>
                    <a:lnTo>
                      <a:pt x="7525" y="8358"/>
                    </a:lnTo>
                    <a:lnTo>
                      <a:pt x="5882" y="8358"/>
                    </a:lnTo>
                    <a:lnTo>
                      <a:pt x="5882" y="7608"/>
                    </a:lnTo>
                    <a:lnTo>
                      <a:pt x="3953" y="5334"/>
                    </a:lnTo>
                    <a:lnTo>
                      <a:pt x="1763" y="5334"/>
                    </a:lnTo>
                    <a:lnTo>
                      <a:pt x="1763" y="9870"/>
                    </a:lnTo>
                    <a:lnTo>
                      <a:pt x="1346" y="9870"/>
                    </a:lnTo>
                    <a:lnTo>
                      <a:pt x="1346" y="13823"/>
                    </a:lnTo>
                    <a:lnTo>
                      <a:pt x="1" y="13823"/>
                    </a:lnTo>
                    <a:lnTo>
                      <a:pt x="1" y="55400"/>
                    </a:lnTo>
                    <a:lnTo>
                      <a:pt x="29790" y="55400"/>
                    </a:lnTo>
                    <a:lnTo>
                      <a:pt x="29790" y="55519"/>
                    </a:lnTo>
                    <a:lnTo>
                      <a:pt x="37053" y="55519"/>
                    </a:lnTo>
                    <a:lnTo>
                      <a:pt x="37053" y="55400"/>
                    </a:lnTo>
                    <a:lnTo>
                      <a:pt x="69997" y="55400"/>
                    </a:lnTo>
                    <a:lnTo>
                      <a:pt x="69997" y="46030"/>
                    </a:lnTo>
                    <a:lnTo>
                      <a:pt x="55007" y="46030"/>
                    </a:lnTo>
                    <a:cubicBezTo>
                      <a:pt x="55424" y="44791"/>
                      <a:pt x="54495" y="43517"/>
                      <a:pt x="53198" y="43517"/>
                    </a:cubicBezTo>
                    <a:cubicBezTo>
                      <a:pt x="53126" y="43517"/>
                      <a:pt x="53055" y="43517"/>
                      <a:pt x="52995" y="43529"/>
                    </a:cubicBezTo>
                    <a:cubicBezTo>
                      <a:pt x="52768" y="42823"/>
                      <a:pt x="52147" y="42457"/>
                      <a:pt x="51522" y="42457"/>
                    </a:cubicBezTo>
                    <a:cubicBezTo>
                      <a:pt x="50968" y="42457"/>
                      <a:pt x="50411" y="42745"/>
                      <a:pt x="50126" y="43339"/>
                    </a:cubicBezTo>
                    <a:cubicBezTo>
                      <a:pt x="49967" y="43236"/>
                      <a:pt x="49805" y="43191"/>
                      <a:pt x="49651" y="43191"/>
                    </a:cubicBezTo>
                    <a:cubicBezTo>
                      <a:pt x="48987" y="43191"/>
                      <a:pt x="48475" y="44028"/>
                      <a:pt x="49007" y="44637"/>
                    </a:cubicBezTo>
                    <a:cubicBezTo>
                      <a:pt x="48780" y="44744"/>
                      <a:pt x="48590" y="44910"/>
                      <a:pt x="48447" y="45125"/>
                    </a:cubicBezTo>
                    <a:cubicBezTo>
                      <a:pt x="48447" y="45053"/>
                      <a:pt x="48459" y="44994"/>
                      <a:pt x="48459" y="44922"/>
                    </a:cubicBezTo>
                    <a:cubicBezTo>
                      <a:pt x="48459" y="43625"/>
                      <a:pt x="47697" y="42458"/>
                      <a:pt x="46518" y="41934"/>
                    </a:cubicBezTo>
                    <a:cubicBezTo>
                      <a:pt x="46149" y="40041"/>
                      <a:pt x="44482" y="38672"/>
                      <a:pt x="42565" y="38672"/>
                    </a:cubicBezTo>
                    <a:cubicBezTo>
                      <a:pt x="40637" y="38672"/>
                      <a:pt x="38970" y="40029"/>
                      <a:pt x="38601" y="41922"/>
                    </a:cubicBezTo>
                    <a:cubicBezTo>
                      <a:pt x="37946" y="42208"/>
                      <a:pt x="37398" y="42708"/>
                      <a:pt x="37053" y="43327"/>
                    </a:cubicBezTo>
                    <a:lnTo>
                      <a:pt x="37053" y="39053"/>
                    </a:lnTo>
                    <a:lnTo>
                      <a:pt x="29790" y="39053"/>
                    </a:lnTo>
                    <a:lnTo>
                      <a:pt x="29790" y="24765"/>
                    </a:lnTo>
                    <a:lnTo>
                      <a:pt x="25575" y="24765"/>
                    </a:lnTo>
                    <a:lnTo>
                      <a:pt x="25575" y="6168"/>
                    </a:lnTo>
                    <a:lnTo>
                      <a:pt x="23539" y="5346"/>
                    </a:lnTo>
                    <a:lnTo>
                      <a:pt x="235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7250479" y="3943059"/>
                <a:ext cx="1503505" cy="1192968"/>
              </a:xfrm>
              <a:custGeom>
                <a:rect b="b" l="l" r="r" t="t"/>
                <a:pathLst>
                  <a:path extrusionOk="0" h="31148" w="39256">
                    <a:moveTo>
                      <a:pt x="18360" y="1"/>
                    </a:moveTo>
                    <a:lnTo>
                      <a:pt x="18360" y="560"/>
                    </a:lnTo>
                    <a:lnTo>
                      <a:pt x="18360" y="2799"/>
                    </a:lnTo>
                    <a:lnTo>
                      <a:pt x="5799" y="5442"/>
                    </a:lnTo>
                    <a:lnTo>
                      <a:pt x="5799" y="4930"/>
                    </a:lnTo>
                    <a:lnTo>
                      <a:pt x="5013" y="4930"/>
                    </a:lnTo>
                    <a:lnTo>
                      <a:pt x="5013" y="4037"/>
                    </a:lnTo>
                    <a:lnTo>
                      <a:pt x="4239" y="4037"/>
                    </a:lnTo>
                    <a:lnTo>
                      <a:pt x="4239" y="4930"/>
                    </a:lnTo>
                    <a:lnTo>
                      <a:pt x="4239" y="5013"/>
                    </a:lnTo>
                    <a:lnTo>
                      <a:pt x="4239" y="5763"/>
                    </a:lnTo>
                    <a:lnTo>
                      <a:pt x="4239" y="6097"/>
                    </a:lnTo>
                    <a:lnTo>
                      <a:pt x="2894" y="6097"/>
                    </a:lnTo>
                    <a:lnTo>
                      <a:pt x="3644" y="7156"/>
                    </a:lnTo>
                    <a:lnTo>
                      <a:pt x="4239" y="7156"/>
                    </a:lnTo>
                    <a:lnTo>
                      <a:pt x="4239" y="21003"/>
                    </a:lnTo>
                    <a:lnTo>
                      <a:pt x="3275" y="21003"/>
                    </a:lnTo>
                    <a:lnTo>
                      <a:pt x="3275" y="21337"/>
                    </a:lnTo>
                    <a:lnTo>
                      <a:pt x="3691" y="21337"/>
                    </a:lnTo>
                    <a:lnTo>
                      <a:pt x="3691" y="23003"/>
                    </a:lnTo>
                    <a:lnTo>
                      <a:pt x="0" y="24242"/>
                    </a:lnTo>
                    <a:lnTo>
                      <a:pt x="0" y="31147"/>
                    </a:lnTo>
                    <a:lnTo>
                      <a:pt x="39255" y="31147"/>
                    </a:lnTo>
                    <a:lnTo>
                      <a:pt x="39255" y="24242"/>
                    </a:lnTo>
                    <a:lnTo>
                      <a:pt x="35469" y="22980"/>
                    </a:lnTo>
                    <a:lnTo>
                      <a:pt x="35469" y="21337"/>
                    </a:lnTo>
                    <a:lnTo>
                      <a:pt x="35802" y="21337"/>
                    </a:lnTo>
                    <a:lnTo>
                      <a:pt x="35802" y="21003"/>
                    </a:lnTo>
                    <a:lnTo>
                      <a:pt x="34969" y="21003"/>
                    </a:lnTo>
                    <a:lnTo>
                      <a:pt x="34969" y="7156"/>
                    </a:lnTo>
                    <a:lnTo>
                      <a:pt x="35517" y="7156"/>
                    </a:lnTo>
                    <a:lnTo>
                      <a:pt x="36267" y="6097"/>
                    </a:lnTo>
                    <a:lnTo>
                      <a:pt x="34969" y="6097"/>
                    </a:lnTo>
                    <a:lnTo>
                      <a:pt x="34969" y="5763"/>
                    </a:lnTo>
                    <a:lnTo>
                      <a:pt x="34969" y="5013"/>
                    </a:lnTo>
                    <a:lnTo>
                      <a:pt x="34969" y="4930"/>
                    </a:lnTo>
                    <a:lnTo>
                      <a:pt x="34969" y="4037"/>
                    </a:lnTo>
                    <a:lnTo>
                      <a:pt x="34183" y="4037"/>
                    </a:lnTo>
                    <a:lnTo>
                      <a:pt x="34183" y="4930"/>
                    </a:lnTo>
                    <a:lnTo>
                      <a:pt x="33409" y="4930"/>
                    </a:lnTo>
                    <a:lnTo>
                      <a:pt x="33409" y="5442"/>
                    </a:lnTo>
                    <a:lnTo>
                      <a:pt x="20801" y="2787"/>
                    </a:lnTo>
                    <a:lnTo>
                      <a:pt x="20801" y="560"/>
                    </a:lnTo>
                    <a:lnTo>
                      <a:pt x="20801" y="1"/>
                    </a:lnTo>
                    <a:lnTo>
                      <a:pt x="20384" y="1"/>
                    </a:lnTo>
                    <a:lnTo>
                      <a:pt x="20384" y="560"/>
                    </a:lnTo>
                    <a:lnTo>
                      <a:pt x="19789" y="560"/>
                    </a:lnTo>
                    <a:lnTo>
                      <a:pt x="19789" y="1"/>
                    </a:lnTo>
                    <a:lnTo>
                      <a:pt x="19372" y="1"/>
                    </a:lnTo>
                    <a:lnTo>
                      <a:pt x="19372" y="560"/>
                    </a:lnTo>
                    <a:lnTo>
                      <a:pt x="18777" y="560"/>
                    </a:lnTo>
                    <a:lnTo>
                      <a:pt x="187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9"/>
              <p:cNvSpPr/>
              <p:nvPr/>
            </p:nvSpPr>
            <p:spPr>
              <a:xfrm>
                <a:off x="3844734" y="4598337"/>
                <a:ext cx="397669" cy="453051"/>
              </a:xfrm>
              <a:custGeom>
                <a:rect b="b" l="l" r="r" t="t"/>
                <a:pathLst>
                  <a:path extrusionOk="0" h="11829" w="10383">
                    <a:moveTo>
                      <a:pt x="6132" y="5608"/>
                    </a:moveTo>
                    <a:cubicBezTo>
                      <a:pt x="6156" y="5798"/>
                      <a:pt x="6216" y="5977"/>
                      <a:pt x="6299" y="6155"/>
                    </a:cubicBezTo>
                    <a:lnTo>
                      <a:pt x="4811" y="7096"/>
                    </a:lnTo>
                    <a:lnTo>
                      <a:pt x="4811" y="6024"/>
                    </a:lnTo>
                    <a:cubicBezTo>
                      <a:pt x="5275" y="5989"/>
                      <a:pt x="5728" y="5846"/>
                      <a:pt x="6132" y="5608"/>
                    </a:cubicBezTo>
                    <a:close/>
                    <a:moveTo>
                      <a:pt x="4584" y="0"/>
                    </a:moveTo>
                    <a:cubicBezTo>
                      <a:pt x="3944" y="0"/>
                      <a:pt x="3287" y="209"/>
                      <a:pt x="2703" y="679"/>
                    </a:cubicBezTo>
                    <a:cubicBezTo>
                      <a:pt x="584" y="2393"/>
                      <a:pt x="1656" y="5822"/>
                      <a:pt x="4382" y="6013"/>
                    </a:cubicBezTo>
                    <a:lnTo>
                      <a:pt x="4382" y="8358"/>
                    </a:lnTo>
                    <a:lnTo>
                      <a:pt x="3132" y="7584"/>
                    </a:lnTo>
                    <a:cubicBezTo>
                      <a:pt x="3453" y="6846"/>
                      <a:pt x="3144" y="5989"/>
                      <a:pt x="2429" y="5608"/>
                    </a:cubicBezTo>
                    <a:cubicBezTo>
                      <a:pt x="2206" y="5493"/>
                      <a:pt x="1967" y="5438"/>
                      <a:pt x="1731" y="5438"/>
                    </a:cubicBezTo>
                    <a:cubicBezTo>
                      <a:pt x="1210" y="5438"/>
                      <a:pt x="704" y="5704"/>
                      <a:pt x="417" y="6179"/>
                    </a:cubicBezTo>
                    <a:cubicBezTo>
                      <a:pt x="1" y="6858"/>
                      <a:pt x="179" y="7763"/>
                      <a:pt x="834" y="8227"/>
                    </a:cubicBezTo>
                    <a:cubicBezTo>
                      <a:pt x="1102" y="8417"/>
                      <a:pt x="1413" y="8510"/>
                      <a:pt x="1721" y="8510"/>
                    </a:cubicBezTo>
                    <a:cubicBezTo>
                      <a:pt x="2165" y="8510"/>
                      <a:pt x="2604" y="8319"/>
                      <a:pt x="2906" y="7953"/>
                    </a:cubicBezTo>
                    <a:lnTo>
                      <a:pt x="4382" y="8870"/>
                    </a:lnTo>
                    <a:lnTo>
                      <a:pt x="4382" y="11632"/>
                    </a:lnTo>
                    <a:cubicBezTo>
                      <a:pt x="4394" y="11763"/>
                      <a:pt x="4495" y="11829"/>
                      <a:pt x="4596" y="11829"/>
                    </a:cubicBezTo>
                    <a:cubicBezTo>
                      <a:pt x="4698" y="11829"/>
                      <a:pt x="4799" y="11763"/>
                      <a:pt x="4811" y="11632"/>
                    </a:cubicBezTo>
                    <a:lnTo>
                      <a:pt x="4811" y="7620"/>
                    </a:lnTo>
                    <a:lnTo>
                      <a:pt x="6537" y="6524"/>
                    </a:lnTo>
                    <a:cubicBezTo>
                      <a:pt x="6924" y="7011"/>
                      <a:pt x="7477" y="7245"/>
                      <a:pt x="8027" y="7245"/>
                    </a:cubicBezTo>
                    <a:cubicBezTo>
                      <a:pt x="8730" y="7245"/>
                      <a:pt x="9429" y="6864"/>
                      <a:pt x="9776" y="6143"/>
                    </a:cubicBezTo>
                    <a:cubicBezTo>
                      <a:pt x="10383" y="4870"/>
                      <a:pt x="9454" y="3393"/>
                      <a:pt x="8037" y="3393"/>
                    </a:cubicBezTo>
                    <a:lnTo>
                      <a:pt x="8037" y="3381"/>
                    </a:lnTo>
                    <a:cubicBezTo>
                      <a:pt x="7883" y="3381"/>
                      <a:pt x="7728" y="3393"/>
                      <a:pt x="7573" y="3441"/>
                    </a:cubicBezTo>
                    <a:cubicBezTo>
                      <a:pt x="7850" y="1469"/>
                      <a:pt x="6280" y="0"/>
                      <a:pt x="4584" y="0"/>
                    </a:cubicBezTo>
                    <a:close/>
                  </a:path>
                </a:pathLst>
              </a:custGeom>
              <a:solidFill>
                <a:srgbClr val="A57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9"/>
              <p:cNvSpPr/>
              <p:nvPr/>
            </p:nvSpPr>
            <p:spPr>
              <a:xfrm>
                <a:off x="3572972" y="4485205"/>
                <a:ext cx="5503174" cy="566534"/>
              </a:xfrm>
              <a:custGeom>
                <a:rect b="b" l="l" r="r" t="t"/>
                <a:pathLst>
                  <a:path extrusionOk="0" h="14792" w="143686">
                    <a:moveTo>
                      <a:pt x="7656" y="7002"/>
                    </a:moveTo>
                    <a:cubicBezTo>
                      <a:pt x="7692" y="7240"/>
                      <a:pt x="7763" y="7466"/>
                      <a:pt x="7871" y="7681"/>
                    </a:cubicBezTo>
                    <a:lnTo>
                      <a:pt x="6025" y="8871"/>
                    </a:lnTo>
                    <a:lnTo>
                      <a:pt x="6025" y="7514"/>
                    </a:lnTo>
                    <a:cubicBezTo>
                      <a:pt x="6597" y="7478"/>
                      <a:pt x="7156" y="7300"/>
                      <a:pt x="7656" y="7002"/>
                    </a:cubicBezTo>
                    <a:close/>
                    <a:moveTo>
                      <a:pt x="45554" y="8562"/>
                    </a:moveTo>
                    <a:cubicBezTo>
                      <a:pt x="45590" y="8752"/>
                      <a:pt x="45649" y="8931"/>
                      <a:pt x="45732" y="9109"/>
                    </a:cubicBezTo>
                    <a:lnTo>
                      <a:pt x="44244" y="10050"/>
                    </a:lnTo>
                    <a:lnTo>
                      <a:pt x="44244" y="8978"/>
                    </a:lnTo>
                    <a:cubicBezTo>
                      <a:pt x="44708" y="8943"/>
                      <a:pt x="45161" y="8800"/>
                      <a:pt x="45554" y="8562"/>
                    </a:cubicBezTo>
                    <a:close/>
                    <a:moveTo>
                      <a:pt x="35886" y="9788"/>
                    </a:moveTo>
                    <a:cubicBezTo>
                      <a:pt x="36172" y="10098"/>
                      <a:pt x="36565" y="10300"/>
                      <a:pt x="36993" y="10360"/>
                    </a:cubicBezTo>
                    <a:lnTo>
                      <a:pt x="36993" y="11288"/>
                    </a:lnTo>
                    <a:lnTo>
                      <a:pt x="35433" y="9955"/>
                    </a:lnTo>
                    <a:cubicBezTo>
                      <a:pt x="35588" y="9907"/>
                      <a:pt x="35731" y="9859"/>
                      <a:pt x="35886" y="9788"/>
                    </a:cubicBezTo>
                    <a:close/>
                    <a:moveTo>
                      <a:pt x="135779" y="9788"/>
                    </a:moveTo>
                    <a:cubicBezTo>
                      <a:pt x="136077" y="10098"/>
                      <a:pt x="136458" y="10300"/>
                      <a:pt x="136887" y="10360"/>
                    </a:cubicBezTo>
                    <a:lnTo>
                      <a:pt x="136887" y="11288"/>
                    </a:lnTo>
                    <a:lnTo>
                      <a:pt x="135327" y="9955"/>
                    </a:lnTo>
                    <a:cubicBezTo>
                      <a:pt x="135482" y="9907"/>
                      <a:pt x="135636" y="9859"/>
                      <a:pt x="135779" y="9788"/>
                    </a:cubicBezTo>
                    <a:close/>
                    <a:moveTo>
                      <a:pt x="38660" y="9788"/>
                    </a:moveTo>
                    <a:cubicBezTo>
                      <a:pt x="38815" y="9848"/>
                      <a:pt x="38970" y="9907"/>
                      <a:pt x="39136" y="9955"/>
                    </a:cubicBezTo>
                    <a:lnTo>
                      <a:pt x="37541" y="11312"/>
                    </a:lnTo>
                    <a:lnTo>
                      <a:pt x="37541" y="10360"/>
                    </a:lnTo>
                    <a:cubicBezTo>
                      <a:pt x="37970" y="10300"/>
                      <a:pt x="38362" y="10098"/>
                      <a:pt x="38660" y="9788"/>
                    </a:cubicBezTo>
                    <a:close/>
                    <a:moveTo>
                      <a:pt x="42800" y="8727"/>
                    </a:moveTo>
                    <a:cubicBezTo>
                      <a:pt x="43103" y="8858"/>
                      <a:pt x="43439" y="8942"/>
                      <a:pt x="43804" y="8967"/>
                    </a:cubicBezTo>
                    <a:lnTo>
                      <a:pt x="43804" y="11312"/>
                    </a:lnTo>
                    <a:lnTo>
                      <a:pt x="42565" y="10538"/>
                    </a:lnTo>
                    <a:cubicBezTo>
                      <a:pt x="42649" y="10348"/>
                      <a:pt x="42684" y="10145"/>
                      <a:pt x="42684" y="9931"/>
                    </a:cubicBezTo>
                    <a:cubicBezTo>
                      <a:pt x="42684" y="9609"/>
                      <a:pt x="42600" y="9332"/>
                      <a:pt x="42459" y="9107"/>
                    </a:cubicBezTo>
                    <a:lnTo>
                      <a:pt x="42459" y="9107"/>
                    </a:lnTo>
                    <a:cubicBezTo>
                      <a:pt x="42581" y="8989"/>
                      <a:pt x="42696" y="8862"/>
                      <a:pt x="42800" y="8727"/>
                    </a:cubicBezTo>
                    <a:close/>
                    <a:moveTo>
                      <a:pt x="138554" y="9788"/>
                    </a:moveTo>
                    <a:cubicBezTo>
                      <a:pt x="138708" y="9848"/>
                      <a:pt x="138863" y="9907"/>
                      <a:pt x="139030" y="9955"/>
                    </a:cubicBezTo>
                    <a:lnTo>
                      <a:pt x="137434" y="11312"/>
                    </a:lnTo>
                    <a:lnTo>
                      <a:pt x="137434" y="10360"/>
                    </a:lnTo>
                    <a:cubicBezTo>
                      <a:pt x="137863" y="10300"/>
                      <a:pt x="138256" y="10098"/>
                      <a:pt x="138554" y="9788"/>
                    </a:cubicBezTo>
                    <a:close/>
                    <a:moveTo>
                      <a:pt x="26086" y="5576"/>
                    </a:moveTo>
                    <a:cubicBezTo>
                      <a:pt x="25442" y="5576"/>
                      <a:pt x="24798" y="5910"/>
                      <a:pt x="24468" y="6597"/>
                    </a:cubicBezTo>
                    <a:cubicBezTo>
                      <a:pt x="24283" y="6483"/>
                      <a:pt x="24095" y="6432"/>
                      <a:pt x="23916" y="6432"/>
                    </a:cubicBezTo>
                    <a:cubicBezTo>
                      <a:pt x="23130" y="6432"/>
                      <a:pt x="22525" y="7405"/>
                      <a:pt x="23146" y="8133"/>
                    </a:cubicBezTo>
                    <a:cubicBezTo>
                      <a:pt x="22277" y="8550"/>
                      <a:pt x="21944" y="9621"/>
                      <a:pt x="22432" y="10467"/>
                    </a:cubicBezTo>
                    <a:cubicBezTo>
                      <a:pt x="22744" y="10999"/>
                      <a:pt x="23304" y="11294"/>
                      <a:pt x="23876" y="11294"/>
                    </a:cubicBezTo>
                    <a:cubicBezTo>
                      <a:pt x="24199" y="11294"/>
                      <a:pt x="24525" y="11200"/>
                      <a:pt x="24813" y="11002"/>
                    </a:cubicBezTo>
                    <a:cubicBezTo>
                      <a:pt x="25076" y="11197"/>
                      <a:pt x="25395" y="11304"/>
                      <a:pt x="25724" y="11304"/>
                    </a:cubicBezTo>
                    <a:cubicBezTo>
                      <a:pt x="25797" y="11304"/>
                      <a:pt x="25870" y="11299"/>
                      <a:pt x="25944" y="11288"/>
                    </a:cubicBezTo>
                    <a:lnTo>
                      <a:pt x="25944" y="14312"/>
                    </a:lnTo>
                    <a:cubicBezTo>
                      <a:pt x="25944" y="14426"/>
                      <a:pt x="26028" y="14482"/>
                      <a:pt x="26111" y="14482"/>
                    </a:cubicBezTo>
                    <a:cubicBezTo>
                      <a:pt x="26194" y="14482"/>
                      <a:pt x="26278" y="14426"/>
                      <a:pt x="26278" y="14312"/>
                    </a:cubicBezTo>
                    <a:lnTo>
                      <a:pt x="26278" y="11181"/>
                    </a:lnTo>
                    <a:cubicBezTo>
                      <a:pt x="26456" y="11110"/>
                      <a:pt x="26623" y="11002"/>
                      <a:pt x="26754" y="10860"/>
                    </a:cubicBezTo>
                    <a:cubicBezTo>
                      <a:pt x="27159" y="11145"/>
                      <a:pt x="27606" y="11274"/>
                      <a:pt x="28040" y="11274"/>
                    </a:cubicBezTo>
                    <a:cubicBezTo>
                      <a:pt x="29201" y="11274"/>
                      <a:pt x="30278" y="10355"/>
                      <a:pt x="30278" y="9038"/>
                    </a:cubicBezTo>
                    <a:cubicBezTo>
                      <a:pt x="30278" y="7807"/>
                      <a:pt x="29290" y="6811"/>
                      <a:pt x="28062" y="6811"/>
                    </a:cubicBezTo>
                    <a:cubicBezTo>
                      <a:pt x="28054" y="6811"/>
                      <a:pt x="28047" y="6811"/>
                      <a:pt x="28040" y="6811"/>
                    </a:cubicBezTo>
                    <a:cubicBezTo>
                      <a:pt x="27956" y="6811"/>
                      <a:pt x="27885" y="6823"/>
                      <a:pt x="27813" y="6823"/>
                    </a:cubicBezTo>
                    <a:cubicBezTo>
                      <a:pt x="27542" y="6002"/>
                      <a:pt x="26814" y="5576"/>
                      <a:pt x="26086" y="5576"/>
                    </a:cubicBezTo>
                    <a:close/>
                    <a:moveTo>
                      <a:pt x="5724" y="0"/>
                    </a:moveTo>
                    <a:cubicBezTo>
                      <a:pt x="4927" y="0"/>
                      <a:pt x="4108" y="261"/>
                      <a:pt x="3382" y="846"/>
                    </a:cubicBezTo>
                    <a:cubicBezTo>
                      <a:pt x="727" y="2990"/>
                      <a:pt x="2072" y="7276"/>
                      <a:pt x="5477" y="7514"/>
                    </a:cubicBezTo>
                    <a:lnTo>
                      <a:pt x="5477" y="10443"/>
                    </a:lnTo>
                    <a:lnTo>
                      <a:pt x="3918" y="9467"/>
                    </a:lnTo>
                    <a:cubicBezTo>
                      <a:pt x="4322" y="8550"/>
                      <a:pt x="3941" y="7466"/>
                      <a:pt x="3048" y="7014"/>
                    </a:cubicBezTo>
                    <a:cubicBezTo>
                      <a:pt x="2764" y="6866"/>
                      <a:pt x="2460" y="6796"/>
                      <a:pt x="2160" y="6796"/>
                    </a:cubicBezTo>
                    <a:cubicBezTo>
                      <a:pt x="1516" y="6796"/>
                      <a:pt x="893" y="7120"/>
                      <a:pt x="536" y="7704"/>
                    </a:cubicBezTo>
                    <a:cubicBezTo>
                      <a:pt x="0" y="8562"/>
                      <a:pt x="227" y="9681"/>
                      <a:pt x="1048" y="10264"/>
                    </a:cubicBezTo>
                    <a:cubicBezTo>
                      <a:pt x="1387" y="10505"/>
                      <a:pt x="1779" y="10622"/>
                      <a:pt x="2168" y="10622"/>
                    </a:cubicBezTo>
                    <a:cubicBezTo>
                      <a:pt x="2720" y="10622"/>
                      <a:pt x="3266" y="10385"/>
                      <a:pt x="3644" y="9931"/>
                    </a:cubicBezTo>
                    <a:lnTo>
                      <a:pt x="5477" y="11074"/>
                    </a:lnTo>
                    <a:lnTo>
                      <a:pt x="5477" y="14527"/>
                    </a:lnTo>
                    <a:cubicBezTo>
                      <a:pt x="5489" y="14693"/>
                      <a:pt x="5617" y="14777"/>
                      <a:pt x="5745" y="14777"/>
                    </a:cubicBezTo>
                    <a:cubicBezTo>
                      <a:pt x="5873" y="14777"/>
                      <a:pt x="6001" y="14693"/>
                      <a:pt x="6013" y="14527"/>
                    </a:cubicBezTo>
                    <a:lnTo>
                      <a:pt x="6013" y="9502"/>
                    </a:lnTo>
                    <a:lnTo>
                      <a:pt x="8168" y="8133"/>
                    </a:lnTo>
                    <a:cubicBezTo>
                      <a:pt x="8654" y="8739"/>
                      <a:pt x="9343" y="9028"/>
                      <a:pt x="10028" y="9028"/>
                    </a:cubicBezTo>
                    <a:cubicBezTo>
                      <a:pt x="10905" y="9028"/>
                      <a:pt x="11776" y="8553"/>
                      <a:pt x="12204" y="7657"/>
                    </a:cubicBezTo>
                    <a:cubicBezTo>
                      <a:pt x="12966" y="6061"/>
                      <a:pt x="11800" y="4228"/>
                      <a:pt x="10037" y="4228"/>
                    </a:cubicBezTo>
                    <a:cubicBezTo>
                      <a:pt x="10005" y="4226"/>
                      <a:pt x="9972" y="4225"/>
                      <a:pt x="9939" y="4225"/>
                    </a:cubicBezTo>
                    <a:cubicBezTo>
                      <a:pt x="9782" y="4225"/>
                      <a:pt x="9624" y="4248"/>
                      <a:pt x="9466" y="4287"/>
                    </a:cubicBezTo>
                    <a:cubicBezTo>
                      <a:pt x="9812" y="1839"/>
                      <a:pt x="7845" y="0"/>
                      <a:pt x="5724" y="0"/>
                    </a:cubicBezTo>
                    <a:close/>
                    <a:moveTo>
                      <a:pt x="37266" y="13"/>
                    </a:moveTo>
                    <a:cubicBezTo>
                      <a:pt x="35241" y="13"/>
                      <a:pt x="33503" y="1450"/>
                      <a:pt x="33100" y="3442"/>
                    </a:cubicBezTo>
                    <a:cubicBezTo>
                      <a:pt x="31600" y="4097"/>
                      <a:pt x="30766" y="5716"/>
                      <a:pt x="31100" y="7323"/>
                    </a:cubicBezTo>
                    <a:cubicBezTo>
                      <a:pt x="31433" y="8931"/>
                      <a:pt x="32850" y="10086"/>
                      <a:pt x="34493" y="10086"/>
                    </a:cubicBezTo>
                    <a:lnTo>
                      <a:pt x="34731" y="10086"/>
                    </a:lnTo>
                    <a:lnTo>
                      <a:pt x="36981" y="12015"/>
                    </a:lnTo>
                    <a:lnTo>
                      <a:pt x="36981" y="14515"/>
                    </a:lnTo>
                    <a:cubicBezTo>
                      <a:pt x="36981" y="14699"/>
                      <a:pt x="37121" y="14792"/>
                      <a:pt x="37261" y="14792"/>
                    </a:cubicBezTo>
                    <a:cubicBezTo>
                      <a:pt x="37401" y="14792"/>
                      <a:pt x="37541" y="14699"/>
                      <a:pt x="37541" y="14515"/>
                    </a:cubicBezTo>
                    <a:lnTo>
                      <a:pt x="37541" y="12050"/>
                    </a:lnTo>
                    <a:lnTo>
                      <a:pt x="39647" y="10248"/>
                    </a:lnTo>
                    <a:lnTo>
                      <a:pt x="39647" y="10248"/>
                    </a:lnTo>
                    <a:cubicBezTo>
                      <a:pt x="39791" y="10966"/>
                      <a:pt x="40474" y="11472"/>
                      <a:pt x="41182" y="11472"/>
                    </a:cubicBezTo>
                    <a:cubicBezTo>
                      <a:pt x="41592" y="11472"/>
                      <a:pt x="42011" y="11303"/>
                      <a:pt x="42339" y="10907"/>
                    </a:cubicBezTo>
                    <a:lnTo>
                      <a:pt x="43804" y="11824"/>
                    </a:lnTo>
                    <a:lnTo>
                      <a:pt x="43804" y="14586"/>
                    </a:lnTo>
                    <a:cubicBezTo>
                      <a:pt x="43815" y="14717"/>
                      <a:pt x="43920" y="14783"/>
                      <a:pt x="44024" y="14783"/>
                    </a:cubicBezTo>
                    <a:cubicBezTo>
                      <a:pt x="44128" y="14783"/>
                      <a:pt x="44232" y="14717"/>
                      <a:pt x="44244" y="14586"/>
                    </a:cubicBezTo>
                    <a:lnTo>
                      <a:pt x="44244" y="10574"/>
                    </a:lnTo>
                    <a:lnTo>
                      <a:pt x="45959" y="9478"/>
                    </a:lnTo>
                    <a:cubicBezTo>
                      <a:pt x="46351" y="9965"/>
                      <a:pt x="46907" y="10199"/>
                      <a:pt x="47458" y="10199"/>
                    </a:cubicBezTo>
                    <a:cubicBezTo>
                      <a:pt x="48161" y="10199"/>
                      <a:pt x="48857" y="9818"/>
                      <a:pt x="49197" y="9097"/>
                    </a:cubicBezTo>
                    <a:cubicBezTo>
                      <a:pt x="49802" y="7829"/>
                      <a:pt x="48871" y="6347"/>
                      <a:pt x="47464" y="6347"/>
                    </a:cubicBezTo>
                    <a:cubicBezTo>
                      <a:pt x="47458" y="6347"/>
                      <a:pt x="47453" y="6347"/>
                      <a:pt x="47447" y="6347"/>
                    </a:cubicBezTo>
                    <a:lnTo>
                      <a:pt x="47459" y="6335"/>
                    </a:lnTo>
                    <a:cubicBezTo>
                      <a:pt x="47304" y="6335"/>
                      <a:pt x="47149" y="6347"/>
                      <a:pt x="47006" y="6395"/>
                    </a:cubicBezTo>
                    <a:cubicBezTo>
                      <a:pt x="47018" y="6252"/>
                      <a:pt x="47030" y="6109"/>
                      <a:pt x="47030" y="5966"/>
                    </a:cubicBezTo>
                    <a:cubicBezTo>
                      <a:pt x="47030" y="4159"/>
                      <a:pt x="45553" y="2953"/>
                      <a:pt x="44004" y="2953"/>
                    </a:cubicBezTo>
                    <a:cubicBezTo>
                      <a:pt x="43308" y="2953"/>
                      <a:pt x="42597" y="3196"/>
                      <a:pt x="41999" y="3737"/>
                    </a:cubicBezTo>
                    <a:lnTo>
                      <a:pt x="41999" y="3737"/>
                    </a:lnTo>
                    <a:cubicBezTo>
                      <a:pt x="41834" y="3625"/>
                      <a:pt x="41657" y="3526"/>
                      <a:pt x="41470" y="3442"/>
                    </a:cubicBezTo>
                    <a:lnTo>
                      <a:pt x="41470" y="3454"/>
                    </a:lnTo>
                    <a:cubicBezTo>
                      <a:pt x="41077" y="1454"/>
                      <a:pt x="39327" y="13"/>
                      <a:pt x="37291" y="13"/>
                    </a:cubicBezTo>
                    <a:cubicBezTo>
                      <a:pt x="37282" y="13"/>
                      <a:pt x="37274" y="13"/>
                      <a:pt x="37266" y="13"/>
                    </a:cubicBezTo>
                    <a:close/>
                    <a:moveTo>
                      <a:pt x="137159" y="13"/>
                    </a:moveTo>
                    <a:cubicBezTo>
                      <a:pt x="135134" y="13"/>
                      <a:pt x="133396" y="1450"/>
                      <a:pt x="133005" y="3442"/>
                    </a:cubicBezTo>
                    <a:cubicBezTo>
                      <a:pt x="131493" y="4097"/>
                      <a:pt x="130660" y="5716"/>
                      <a:pt x="130993" y="7323"/>
                    </a:cubicBezTo>
                    <a:cubicBezTo>
                      <a:pt x="131337" y="8923"/>
                      <a:pt x="132741" y="10074"/>
                      <a:pt x="134373" y="10074"/>
                    </a:cubicBezTo>
                    <a:cubicBezTo>
                      <a:pt x="134381" y="10074"/>
                      <a:pt x="134390" y="10074"/>
                      <a:pt x="134398" y="10074"/>
                    </a:cubicBezTo>
                    <a:lnTo>
                      <a:pt x="134624" y="10074"/>
                    </a:lnTo>
                    <a:lnTo>
                      <a:pt x="136887" y="12015"/>
                    </a:lnTo>
                    <a:lnTo>
                      <a:pt x="136887" y="14515"/>
                    </a:lnTo>
                    <a:cubicBezTo>
                      <a:pt x="136887" y="14699"/>
                      <a:pt x="137024" y="14792"/>
                      <a:pt x="137160" y="14792"/>
                    </a:cubicBezTo>
                    <a:cubicBezTo>
                      <a:pt x="137297" y="14792"/>
                      <a:pt x="137434" y="14699"/>
                      <a:pt x="137434" y="14515"/>
                    </a:cubicBezTo>
                    <a:lnTo>
                      <a:pt x="137434" y="12050"/>
                    </a:lnTo>
                    <a:lnTo>
                      <a:pt x="139744" y="10074"/>
                    </a:lnTo>
                    <a:lnTo>
                      <a:pt x="139958" y="10074"/>
                    </a:lnTo>
                    <a:cubicBezTo>
                      <a:pt x="141590" y="10074"/>
                      <a:pt x="143006" y="8931"/>
                      <a:pt x="143340" y="7335"/>
                    </a:cubicBezTo>
                    <a:cubicBezTo>
                      <a:pt x="143685" y="5728"/>
                      <a:pt x="142864" y="4109"/>
                      <a:pt x="141363" y="3442"/>
                    </a:cubicBezTo>
                    <a:lnTo>
                      <a:pt x="141363" y="3454"/>
                    </a:lnTo>
                    <a:cubicBezTo>
                      <a:pt x="140970" y="1454"/>
                      <a:pt x="139220" y="13"/>
                      <a:pt x="137184" y="13"/>
                    </a:cubicBezTo>
                    <a:cubicBezTo>
                      <a:pt x="137176" y="13"/>
                      <a:pt x="137168" y="13"/>
                      <a:pt x="137159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2428445" y="5032866"/>
                <a:ext cx="6715624" cy="106282"/>
              </a:xfrm>
              <a:custGeom>
                <a:rect b="b" l="l" r="r" t="t"/>
                <a:pathLst>
                  <a:path extrusionOk="0" h="2775" w="145770">
                    <a:moveTo>
                      <a:pt x="1" y="1"/>
                    </a:moveTo>
                    <a:lnTo>
                      <a:pt x="1" y="2775"/>
                    </a:lnTo>
                    <a:lnTo>
                      <a:pt x="145769" y="2775"/>
                    </a:lnTo>
                    <a:lnTo>
                      <a:pt x="1457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3674538" y="4484745"/>
                <a:ext cx="5448098" cy="567338"/>
              </a:xfrm>
              <a:custGeom>
                <a:rect b="b" l="l" r="r" t="t"/>
                <a:pathLst>
                  <a:path extrusionOk="0" h="14813" w="142248">
                    <a:moveTo>
                      <a:pt x="102326" y="7002"/>
                    </a:moveTo>
                    <a:cubicBezTo>
                      <a:pt x="102362" y="7240"/>
                      <a:pt x="102433" y="7478"/>
                      <a:pt x="102540" y="7693"/>
                    </a:cubicBezTo>
                    <a:lnTo>
                      <a:pt x="100671" y="8871"/>
                    </a:lnTo>
                    <a:lnTo>
                      <a:pt x="100671" y="7526"/>
                    </a:lnTo>
                    <a:cubicBezTo>
                      <a:pt x="101254" y="7478"/>
                      <a:pt x="101826" y="7300"/>
                      <a:pt x="102326" y="7002"/>
                    </a:cubicBezTo>
                    <a:close/>
                    <a:moveTo>
                      <a:pt x="3909" y="8443"/>
                    </a:moveTo>
                    <a:cubicBezTo>
                      <a:pt x="4314" y="8681"/>
                      <a:pt x="4778" y="8824"/>
                      <a:pt x="5254" y="8859"/>
                    </a:cubicBezTo>
                    <a:lnTo>
                      <a:pt x="5254" y="9967"/>
                    </a:lnTo>
                    <a:lnTo>
                      <a:pt x="3730" y="9002"/>
                    </a:lnTo>
                    <a:cubicBezTo>
                      <a:pt x="3825" y="8824"/>
                      <a:pt x="3885" y="8633"/>
                      <a:pt x="3909" y="8443"/>
                    </a:cubicBezTo>
                    <a:close/>
                    <a:moveTo>
                      <a:pt x="118518" y="8443"/>
                    </a:moveTo>
                    <a:cubicBezTo>
                      <a:pt x="118923" y="8681"/>
                      <a:pt x="119388" y="8824"/>
                      <a:pt x="119864" y="8859"/>
                    </a:cubicBezTo>
                    <a:lnTo>
                      <a:pt x="119864" y="9967"/>
                    </a:lnTo>
                    <a:lnTo>
                      <a:pt x="118352" y="9002"/>
                    </a:lnTo>
                    <a:cubicBezTo>
                      <a:pt x="118435" y="8824"/>
                      <a:pt x="118495" y="8633"/>
                      <a:pt x="118518" y="8443"/>
                    </a:cubicBezTo>
                    <a:close/>
                    <a:moveTo>
                      <a:pt x="138056" y="5590"/>
                    </a:moveTo>
                    <a:cubicBezTo>
                      <a:pt x="137412" y="5590"/>
                      <a:pt x="136766" y="5923"/>
                      <a:pt x="136437" y="6609"/>
                    </a:cubicBezTo>
                    <a:cubicBezTo>
                      <a:pt x="136251" y="6492"/>
                      <a:pt x="136061" y="6440"/>
                      <a:pt x="135881" y="6440"/>
                    </a:cubicBezTo>
                    <a:cubicBezTo>
                      <a:pt x="135094" y="6440"/>
                      <a:pt x="134486" y="7419"/>
                      <a:pt x="135116" y="8145"/>
                    </a:cubicBezTo>
                    <a:cubicBezTo>
                      <a:pt x="134247" y="8562"/>
                      <a:pt x="133913" y="9645"/>
                      <a:pt x="134401" y="10479"/>
                    </a:cubicBezTo>
                    <a:cubicBezTo>
                      <a:pt x="134712" y="11017"/>
                      <a:pt x="135269" y="11309"/>
                      <a:pt x="135841" y="11309"/>
                    </a:cubicBezTo>
                    <a:cubicBezTo>
                      <a:pt x="136168" y="11309"/>
                      <a:pt x="136500" y="11214"/>
                      <a:pt x="136794" y="11014"/>
                    </a:cubicBezTo>
                    <a:cubicBezTo>
                      <a:pt x="137045" y="11205"/>
                      <a:pt x="137354" y="11312"/>
                      <a:pt x="137687" y="11312"/>
                    </a:cubicBezTo>
                    <a:cubicBezTo>
                      <a:pt x="137759" y="11312"/>
                      <a:pt x="137830" y="11312"/>
                      <a:pt x="137914" y="11300"/>
                    </a:cubicBezTo>
                    <a:lnTo>
                      <a:pt x="137914" y="14324"/>
                    </a:lnTo>
                    <a:cubicBezTo>
                      <a:pt x="137914" y="14432"/>
                      <a:pt x="137997" y="14485"/>
                      <a:pt x="138080" y="14485"/>
                    </a:cubicBezTo>
                    <a:cubicBezTo>
                      <a:pt x="138164" y="14485"/>
                      <a:pt x="138247" y="14432"/>
                      <a:pt x="138247" y="14324"/>
                    </a:cubicBezTo>
                    <a:lnTo>
                      <a:pt x="138247" y="11193"/>
                    </a:lnTo>
                    <a:cubicBezTo>
                      <a:pt x="138426" y="11122"/>
                      <a:pt x="138592" y="11003"/>
                      <a:pt x="138723" y="10872"/>
                    </a:cubicBezTo>
                    <a:cubicBezTo>
                      <a:pt x="139128" y="11153"/>
                      <a:pt x="139574" y="11281"/>
                      <a:pt x="140007" y="11281"/>
                    </a:cubicBezTo>
                    <a:cubicBezTo>
                      <a:pt x="141169" y="11281"/>
                      <a:pt x="142248" y="10367"/>
                      <a:pt x="142248" y="9050"/>
                    </a:cubicBezTo>
                    <a:cubicBezTo>
                      <a:pt x="142236" y="7824"/>
                      <a:pt x="141247" y="6835"/>
                      <a:pt x="140021" y="6835"/>
                    </a:cubicBezTo>
                    <a:cubicBezTo>
                      <a:pt x="139938" y="6835"/>
                      <a:pt x="139866" y="6847"/>
                      <a:pt x="139783" y="6847"/>
                    </a:cubicBezTo>
                    <a:cubicBezTo>
                      <a:pt x="139517" y="6018"/>
                      <a:pt x="138787" y="5590"/>
                      <a:pt x="138056" y="5590"/>
                    </a:cubicBezTo>
                    <a:close/>
                    <a:moveTo>
                      <a:pt x="36796" y="4629"/>
                    </a:moveTo>
                    <a:cubicBezTo>
                      <a:pt x="36081" y="4629"/>
                      <a:pt x="35365" y="4999"/>
                      <a:pt x="34996" y="5764"/>
                    </a:cubicBezTo>
                    <a:cubicBezTo>
                      <a:pt x="34790" y="5632"/>
                      <a:pt x="34580" y="5574"/>
                      <a:pt x="34381" y="5574"/>
                    </a:cubicBezTo>
                    <a:cubicBezTo>
                      <a:pt x="33518" y="5574"/>
                      <a:pt x="32847" y="6652"/>
                      <a:pt x="33543" y="7455"/>
                    </a:cubicBezTo>
                    <a:cubicBezTo>
                      <a:pt x="32579" y="7919"/>
                      <a:pt x="32222" y="9109"/>
                      <a:pt x="32758" y="10038"/>
                    </a:cubicBezTo>
                    <a:cubicBezTo>
                      <a:pt x="33100" y="10631"/>
                      <a:pt x="33719" y="10957"/>
                      <a:pt x="34351" y="10957"/>
                    </a:cubicBezTo>
                    <a:cubicBezTo>
                      <a:pt x="34709" y="10957"/>
                      <a:pt x="35071" y="10853"/>
                      <a:pt x="35389" y="10633"/>
                    </a:cubicBezTo>
                    <a:cubicBezTo>
                      <a:pt x="35675" y="10848"/>
                      <a:pt x="36020" y="10967"/>
                      <a:pt x="36377" y="10967"/>
                    </a:cubicBezTo>
                    <a:cubicBezTo>
                      <a:pt x="36472" y="10967"/>
                      <a:pt x="36556" y="10955"/>
                      <a:pt x="36639" y="10943"/>
                    </a:cubicBezTo>
                    <a:lnTo>
                      <a:pt x="36639" y="14313"/>
                    </a:lnTo>
                    <a:cubicBezTo>
                      <a:pt x="36639" y="14438"/>
                      <a:pt x="36731" y="14500"/>
                      <a:pt x="36824" y="14500"/>
                    </a:cubicBezTo>
                    <a:cubicBezTo>
                      <a:pt x="36916" y="14500"/>
                      <a:pt x="37008" y="14438"/>
                      <a:pt x="37008" y="14313"/>
                    </a:cubicBezTo>
                    <a:lnTo>
                      <a:pt x="37008" y="10848"/>
                    </a:lnTo>
                    <a:cubicBezTo>
                      <a:pt x="37211" y="10764"/>
                      <a:pt x="37389" y="10633"/>
                      <a:pt x="37544" y="10479"/>
                    </a:cubicBezTo>
                    <a:cubicBezTo>
                      <a:pt x="37992" y="10793"/>
                      <a:pt x="38485" y="10936"/>
                      <a:pt x="38965" y="10936"/>
                    </a:cubicBezTo>
                    <a:cubicBezTo>
                      <a:pt x="40246" y="10936"/>
                      <a:pt x="41437" y="9922"/>
                      <a:pt x="41437" y="8467"/>
                    </a:cubicBezTo>
                    <a:cubicBezTo>
                      <a:pt x="41437" y="7097"/>
                      <a:pt x="40330" y="6002"/>
                      <a:pt x="38961" y="6002"/>
                    </a:cubicBezTo>
                    <a:cubicBezTo>
                      <a:pt x="38877" y="6002"/>
                      <a:pt x="38794" y="6002"/>
                      <a:pt x="38711" y="6014"/>
                    </a:cubicBezTo>
                    <a:cubicBezTo>
                      <a:pt x="38414" y="5103"/>
                      <a:pt x="37606" y="4629"/>
                      <a:pt x="36796" y="4629"/>
                    </a:cubicBezTo>
                    <a:close/>
                    <a:moveTo>
                      <a:pt x="100381" y="1"/>
                    </a:moveTo>
                    <a:cubicBezTo>
                      <a:pt x="99584" y="1"/>
                      <a:pt x="98765" y="261"/>
                      <a:pt x="98040" y="847"/>
                    </a:cubicBezTo>
                    <a:cubicBezTo>
                      <a:pt x="95385" y="3002"/>
                      <a:pt x="96730" y="7276"/>
                      <a:pt x="100135" y="7526"/>
                    </a:cubicBezTo>
                    <a:lnTo>
                      <a:pt x="100135" y="10455"/>
                    </a:lnTo>
                    <a:lnTo>
                      <a:pt x="98575" y="9479"/>
                    </a:lnTo>
                    <a:cubicBezTo>
                      <a:pt x="98968" y="8550"/>
                      <a:pt x="98587" y="7478"/>
                      <a:pt x="97694" y="7014"/>
                    </a:cubicBezTo>
                    <a:cubicBezTo>
                      <a:pt x="97414" y="6868"/>
                      <a:pt x="97113" y="6798"/>
                      <a:pt x="96816" y="6798"/>
                    </a:cubicBezTo>
                    <a:cubicBezTo>
                      <a:pt x="96169" y="6798"/>
                      <a:pt x="95541" y="7129"/>
                      <a:pt x="95182" y="7716"/>
                    </a:cubicBezTo>
                    <a:cubicBezTo>
                      <a:pt x="94658" y="8574"/>
                      <a:pt x="94884" y="9693"/>
                      <a:pt x="95706" y="10276"/>
                    </a:cubicBezTo>
                    <a:cubicBezTo>
                      <a:pt x="96044" y="10516"/>
                      <a:pt x="96434" y="10633"/>
                      <a:pt x="96821" y="10633"/>
                    </a:cubicBezTo>
                    <a:cubicBezTo>
                      <a:pt x="97375" y="10633"/>
                      <a:pt x="97923" y="10394"/>
                      <a:pt x="98302" y="9931"/>
                    </a:cubicBezTo>
                    <a:lnTo>
                      <a:pt x="100135" y="11086"/>
                    </a:lnTo>
                    <a:lnTo>
                      <a:pt x="100135" y="14539"/>
                    </a:lnTo>
                    <a:cubicBezTo>
                      <a:pt x="100147" y="14705"/>
                      <a:pt x="100275" y="14789"/>
                      <a:pt x="100403" y="14789"/>
                    </a:cubicBezTo>
                    <a:cubicBezTo>
                      <a:pt x="100531" y="14789"/>
                      <a:pt x="100659" y="14705"/>
                      <a:pt x="100671" y="14539"/>
                    </a:cubicBezTo>
                    <a:lnTo>
                      <a:pt x="100671" y="9514"/>
                    </a:lnTo>
                    <a:lnTo>
                      <a:pt x="102826" y="8145"/>
                    </a:lnTo>
                    <a:cubicBezTo>
                      <a:pt x="103311" y="8751"/>
                      <a:pt x="104000" y="9040"/>
                      <a:pt x="104686" y="9040"/>
                    </a:cubicBezTo>
                    <a:cubicBezTo>
                      <a:pt x="105563" y="9040"/>
                      <a:pt x="106434" y="8565"/>
                      <a:pt x="106862" y="7669"/>
                    </a:cubicBezTo>
                    <a:cubicBezTo>
                      <a:pt x="107622" y="6079"/>
                      <a:pt x="106465" y="4240"/>
                      <a:pt x="104712" y="4240"/>
                    </a:cubicBezTo>
                    <a:cubicBezTo>
                      <a:pt x="104707" y="4240"/>
                      <a:pt x="104701" y="4240"/>
                      <a:pt x="104695" y="4240"/>
                    </a:cubicBezTo>
                    <a:lnTo>
                      <a:pt x="104695" y="4228"/>
                    </a:lnTo>
                    <a:cubicBezTo>
                      <a:pt x="104505" y="4228"/>
                      <a:pt x="104314" y="4252"/>
                      <a:pt x="104124" y="4299"/>
                    </a:cubicBezTo>
                    <a:cubicBezTo>
                      <a:pt x="104470" y="1842"/>
                      <a:pt x="102502" y="1"/>
                      <a:pt x="100381" y="1"/>
                    </a:cubicBezTo>
                    <a:close/>
                    <a:moveTo>
                      <a:pt x="5517" y="2719"/>
                    </a:moveTo>
                    <a:cubicBezTo>
                      <a:pt x="3933" y="2719"/>
                      <a:pt x="2421" y="3959"/>
                      <a:pt x="2421" y="5800"/>
                    </a:cubicBezTo>
                    <a:cubicBezTo>
                      <a:pt x="2421" y="5942"/>
                      <a:pt x="2432" y="6085"/>
                      <a:pt x="2456" y="6228"/>
                    </a:cubicBezTo>
                    <a:cubicBezTo>
                      <a:pt x="2301" y="6192"/>
                      <a:pt x="2147" y="6169"/>
                      <a:pt x="1992" y="6169"/>
                    </a:cubicBezTo>
                    <a:cubicBezTo>
                      <a:pt x="897" y="6169"/>
                      <a:pt x="15" y="7050"/>
                      <a:pt x="15" y="8133"/>
                    </a:cubicBezTo>
                    <a:cubicBezTo>
                      <a:pt x="0" y="9343"/>
                      <a:pt x="987" y="10119"/>
                      <a:pt x="1998" y="10119"/>
                    </a:cubicBezTo>
                    <a:cubicBezTo>
                      <a:pt x="2550" y="10119"/>
                      <a:pt x="3108" y="9888"/>
                      <a:pt x="3516" y="9371"/>
                    </a:cubicBezTo>
                    <a:lnTo>
                      <a:pt x="5278" y="10491"/>
                    </a:lnTo>
                    <a:lnTo>
                      <a:pt x="5278" y="14598"/>
                    </a:lnTo>
                    <a:cubicBezTo>
                      <a:pt x="5278" y="14741"/>
                      <a:pt x="5388" y="14813"/>
                      <a:pt x="5498" y="14813"/>
                    </a:cubicBezTo>
                    <a:cubicBezTo>
                      <a:pt x="5608" y="14813"/>
                      <a:pt x="5719" y="14741"/>
                      <a:pt x="5719" y="14598"/>
                    </a:cubicBezTo>
                    <a:lnTo>
                      <a:pt x="5719" y="11765"/>
                    </a:lnTo>
                    <a:lnTo>
                      <a:pt x="7219" y="10824"/>
                    </a:lnTo>
                    <a:cubicBezTo>
                      <a:pt x="7530" y="11207"/>
                      <a:pt x="7985" y="11408"/>
                      <a:pt x="8443" y="11408"/>
                    </a:cubicBezTo>
                    <a:cubicBezTo>
                      <a:pt x="8755" y="11408"/>
                      <a:pt x="9068" y="11315"/>
                      <a:pt x="9338" y="11122"/>
                    </a:cubicBezTo>
                    <a:cubicBezTo>
                      <a:pt x="10017" y="10633"/>
                      <a:pt x="10207" y="9717"/>
                      <a:pt x="9779" y="9014"/>
                    </a:cubicBezTo>
                    <a:cubicBezTo>
                      <a:pt x="9484" y="8531"/>
                      <a:pt x="8963" y="8256"/>
                      <a:pt x="8430" y="8256"/>
                    </a:cubicBezTo>
                    <a:cubicBezTo>
                      <a:pt x="8189" y="8256"/>
                      <a:pt x="7945" y="8312"/>
                      <a:pt x="7719" y="8431"/>
                    </a:cubicBezTo>
                    <a:cubicBezTo>
                      <a:pt x="6981" y="8812"/>
                      <a:pt x="6659" y="9693"/>
                      <a:pt x="6993" y="10455"/>
                    </a:cubicBezTo>
                    <a:lnTo>
                      <a:pt x="5719" y="11253"/>
                    </a:lnTo>
                    <a:lnTo>
                      <a:pt x="5719" y="8859"/>
                    </a:lnTo>
                    <a:cubicBezTo>
                      <a:pt x="8386" y="8669"/>
                      <a:pt x="9552" y="5383"/>
                      <a:pt x="7588" y="3549"/>
                    </a:cubicBezTo>
                    <a:cubicBezTo>
                      <a:pt x="6973" y="2976"/>
                      <a:pt x="6238" y="2719"/>
                      <a:pt x="5517" y="2719"/>
                    </a:cubicBezTo>
                    <a:close/>
                    <a:moveTo>
                      <a:pt x="127676" y="195"/>
                    </a:moveTo>
                    <a:cubicBezTo>
                      <a:pt x="126644" y="195"/>
                      <a:pt x="125609" y="730"/>
                      <a:pt x="125079" y="1835"/>
                    </a:cubicBezTo>
                    <a:cubicBezTo>
                      <a:pt x="124786" y="1656"/>
                      <a:pt x="124489" y="1577"/>
                      <a:pt x="124206" y="1577"/>
                    </a:cubicBezTo>
                    <a:cubicBezTo>
                      <a:pt x="122948" y="1577"/>
                      <a:pt x="121978" y="3131"/>
                      <a:pt x="122959" y="4287"/>
                    </a:cubicBezTo>
                    <a:cubicBezTo>
                      <a:pt x="122914" y="4310"/>
                      <a:pt x="122869" y="4333"/>
                      <a:pt x="122825" y="4358"/>
                    </a:cubicBezTo>
                    <a:lnTo>
                      <a:pt x="122825" y="4358"/>
                    </a:lnTo>
                    <a:cubicBezTo>
                      <a:pt x="123545" y="5699"/>
                      <a:pt x="123123" y="7370"/>
                      <a:pt x="121957" y="8254"/>
                    </a:cubicBezTo>
                    <a:lnTo>
                      <a:pt x="121957" y="8254"/>
                    </a:lnTo>
                    <a:cubicBezTo>
                      <a:pt x="121907" y="8185"/>
                      <a:pt x="121860" y="8113"/>
                      <a:pt x="121816" y="8038"/>
                    </a:cubicBezTo>
                    <a:cubicBezTo>
                      <a:pt x="121056" y="6737"/>
                      <a:pt x="121533" y="5079"/>
                      <a:pt x="122825" y="4358"/>
                    </a:cubicBezTo>
                    <a:lnTo>
                      <a:pt x="122825" y="4358"/>
                    </a:lnTo>
                    <a:cubicBezTo>
                      <a:pt x="122670" y="4069"/>
                      <a:pt x="122462" y="3796"/>
                      <a:pt x="122197" y="3549"/>
                    </a:cubicBezTo>
                    <a:cubicBezTo>
                      <a:pt x="121583" y="2976"/>
                      <a:pt x="120847" y="2719"/>
                      <a:pt x="120127" y="2719"/>
                    </a:cubicBezTo>
                    <a:cubicBezTo>
                      <a:pt x="118543" y="2719"/>
                      <a:pt x="117030" y="3959"/>
                      <a:pt x="117030" y="5800"/>
                    </a:cubicBezTo>
                    <a:cubicBezTo>
                      <a:pt x="117030" y="5942"/>
                      <a:pt x="117042" y="6085"/>
                      <a:pt x="117066" y="6228"/>
                    </a:cubicBezTo>
                    <a:cubicBezTo>
                      <a:pt x="116911" y="6192"/>
                      <a:pt x="116756" y="6169"/>
                      <a:pt x="116601" y="6169"/>
                    </a:cubicBezTo>
                    <a:cubicBezTo>
                      <a:pt x="115506" y="6169"/>
                      <a:pt x="114625" y="7050"/>
                      <a:pt x="114625" y="8133"/>
                    </a:cubicBezTo>
                    <a:cubicBezTo>
                      <a:pt x="114625" y="9331"/>
                      <a:pt x="115603" y="10097"/>
                      <a:pt x="116608" y="10097"/>
                    </a:cubicBezTo>
                    <a:cubicBezTo>
                      <a:pt x="117152" y="10097"/>
                      <a:pt x="117704" y="9873"/>
                      <a:pt x="118114" y="9371"/>
                    </a:cubicBezTo>
                    <a:lnTo>
                      <a:pt x="119876" y="10491"/>
                    </a:lnTo>
                    <a:lnTo>
                      <a:pt x="119876" y="14598"/>
                    </a:lnTo>
                    <a:cubicBezTo>
                      <a:pt x="119876" y="14741"/>
                      <a:pt x="119986" y="14813"/>
                      <a:pt x="120096" y="14813"/>
                    </a:cubicBezTo>
                    <a:cubicBezTo>
                      <a:pt x="120206" y="14813"/>
                      <a:pt x="120316" y="14741"/>
                      <a:pt x="120316" y="14598"/>
                    </a:cubicBezTo>
                    <a:lnTo>
                      <a:pt x="120316" y="11765"/>
                    </a:lnTo>
                    <a:lnTo>
                      <a:pt x="121828" y="10824"/>
                    </a:lnTo>
                    <a:cubicBezTo>
                      <a:pt x="122129" y="11195"/>
                      <a:pt x="122571" y="11389"/>
                      <a:pt x="123018" y="11389"/>
                    </a:cubicBezTo>
                    <a:cubicBezTo>
                      <a:pt x="123332" y="11389"/>
                      <a:pt x="123649" y="11294"/>
                      <a:pt x="123924" y="11098"/>
                    </a:cubicBezTo>
                    <a:cubicBezTo>
                      <a:pt x="124484" y="10701"/>
                      <a:pt x="124704" y="9982"/>
                      <a:pt x="124488" y="9342"/>
                    </a:cubicBezTo>
                    <a:lnTo>
                      <a:pt x="124488" y="9342"/>
                    </a:lnTo>
                    <a:cubicBezTo>
                      <a:pt x="124369" y="9358"/>
                      <a:pt x="124250" y="9366"/>
                      <a:pt x="124131" y="9366"/>
                    </a:cubicBezTo>
                    <a:cubicBezTo>
                      <a:pt x="123408" y="9366"/>
                      <a:pt x="122696" y="9073"/>
                      <a:pt x="122181" y="8527"/>
                    </a:cubicBezTo>
                    <a:lnTo>
                      <a:pt x="122181" y="8527"/>
                    </a:lnTo>
                    <a:cubicBezTo>
                      <a:pt x="121544" y="8937"/>
                      <a:pt x="121288" y="9749"/>
                      <a:pt x="121590" y="10455"/>
                    </a:cubicBezTo>
                    <a:lnTo>
                      <a:pt x="120316" y="11253"/>
                    </a:lnTo>
                    <a:lnTo>
                      <a:pt x="120316" y="8859"/>
                    </a:lnTo>
                    <a:cubicBezTo>
                      <a:pt x="120957" y="8814"/>
                      <a:pt x="121511" y="8591"/>
                      <a:pt x="121957" y="8254"/>
                    </a:cubicBezTo>
                    <a:lnTo>
                      <a:pt x="121957" y="8254"/>
                    </a:lnTo>
                    <a:cubicBezTo>
                      <a:pt x="122026" y="8351"/>
                      <a:pt x="122101" y="8442"/>
                      <a:pt x="122181" y="8527"/>
                    </a:cubicBezTo>
                    <a:lnTo>
                      <a:pt x="122181" y="8527"/>
                    </a:lnTo>
                    <a:cubicBezTo>
                      <a:pt x="122221" y="8501"/>
                      <a:pt x="122262" y="8477"/>
                      <a:pt x="122305" y="8455"/>
                    </a:cubicBezTo>
                    <a:cubicBezTo>
                      <a:pt x="122531" y="8339"/>
                      <a:pt x="122774" y="8285"/>
                      <a:pt x="123014" y="8285"/>
                    </a:cubicBezTo>
                    <a:cubicBezTo>
                      <a:pt x="123542" y="8285"/>
                      <a:pt x="124054" y="8551"/>
                      <a:pt x="124341" y="9026"/>
                    </a:cubicBezTo>
                    <a:cubicBezTo>
                      <a:pt x="124403" y="9128"/>
                      <a:pt x="124452" y="9234"/>
                      <a:pt x="124488" y="9342"/>
                    </a:cubicBezTo>
                    <a:lnTo>
                      <a:pt x="124488" y="9342"/>
                    </a:lnTo>
                    <a:cubicBezTo>
                      <a:pt x="124888" y="9288"/>
                      <a:pt x="125282" y="9141"/>
                      <a:pt x="125638" y="8895"/>
                    </a:cubicBezTo>
                    <a:cubicBezTo>
                      <a:pt x="126055" y="9205"/>
                      <a:pt x="126555" y="9383"/>
                      <a:pt x="127079" y="9383"/>
                    </a:cubicBezTo>
                    <a:cubicBezTo>
                      <a:pt x="127198" y="9383"/>
                      <a:pt x="127329" y="9371"/>
                      <a:pt x="127448" y="9348"/>
                    </a:cubicBezTo>
                    <a:lnTo>
                      <a:pt x="127448" y="14229"/>
                    </a:lnTo>
                    <a:cubicBezTo>
                      <a:pt x="127460" y="14390"/>
                      <a:pt x="127585" y="14470"/>
                      <a:pt x="127710" y="14470"/>
                    </a:cubicBezTo>
                    <a:cubicBezTo>
                      <a:pt x="127835" y="14470"/>
                      <a:pt x="127960" y="14390"/>
                      <a:pt x="127972" y="14229"/>
                    </a:cubicBezTo>
                    <a:lnTo>
                      <a:pt x="127972" y="9205"/>
                    </a:lnTo>
                    <a:cubicBezTo>
                      <a:pt x="128270" y="9074"/>
                      <a:pt x="128532" y="8907"/>
                      <a:pt x="128758" y="8681"/>
                    </a:cubicBezTo>
                    <a:cubicBezTo>
                      <a:pt x="129405" y="9143"/>
                      <a:pt x="130121" y="9351"/>
                      <a:pt x="130819" y="9351"/>
                    </a:cubicBezTo>
                    <a:cubicBezTo>
                      <a:pt x="132677" y="9351"/>
                      <a:pt x="134410" y="7875"/>
                      <a:pt x="134401" y="5764"/>
                    </a:cubicBezTo>
                    <a:cubicBezTo>
                      <a:pt x="134401" y="3795"/>
                      <a:pt x="132806" y="2192"/>
                      <a:pt x="130839" y="2192"/>
                    </a:cubicBezTo>
                    <a:cubicBezTo>
                      <a:pt x="130832" y="2192"/>
                      <a:pt x="130825" y="2192"/>
                      <a:pt x="130818" y="2192"/>
                    </a:cubicBezTo>
                    <a:cubicBezTo>
                      <a:pt x="130698" y="2192"/>
                      <a:pt x="130568" y="2192"/>
                      <a:pt x="130437" y="2204"/>
                    </a:cubicBezTo>
                    <a:cubicBezTo>
                      <a:pt x="130013" y="882"/>
                      <a:pt x="128846" y="195"/>
                      <a:pt x="127676" y="1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6" name="Google Shape;486;p29"/>
          <p:cNvGrpSpPr/>
          <p:nvPr/>
        </p:nvGrpSpPr>
        <p:grpSpPr>
          <a:xfrm>
            <a:off x="6940078" y="996946"/>
            <a:ext cx="4334196" cy="3485651"/>
            <a:chOff x="5039700" y="2786475"/>
            <a:chExt cx="2798061" cy="2250549"/>
          </a:xfrm>
        </p:grpSpPr>
        <p:sp>
          <p:nvSpPr>
            <p:cNvPr id="487" name="Google Shape;487;p29"/>
            <p:cNvSpPr/>
            <p:nvPr/>
          </p:nvSpPr>
          <p:spPr>
            <a:xfrm>
              <a:off x="6186580" y="3059062"/>
              <a:ext cx="12587" cy="44345"/>
            </a:xfrm>
            <a:custGeom>
              <a:rect b="b" l="l" r="r" t="t"/>
              <a:pathLst>
                <a:path extrusionOk="0" h="1596" w="453">
                  <a:moveTo>
                    <a:pt x="227" y="0"/>
                  </a:moveTo>
                  <a:cubicBezTo>
                    <a:pt x="108" y="0"/>
                    <a:pt x="0" y="357"/>
                    <a:pt x="0" y="798"/>
                  </a:cubicBezTo>
                  <a:cubicBezTo>
                    <a:pt x="0" y="1250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201806" y="3059062"/>
              <a:ext cx="12587" cy="44345"/>
            </a:xfrm>
            <a:custGeom>
              <a:rect b="b" l="l" r="r" t="t"/>
              <a:pathLst>
                <a:path extrusionOk="0" h="1596" w="453">
                  <a:moveTo>
                    <a:pt x="226" y="0"/>
                  </a:moveTo>
                  <a:cubicBezTo>
                    <a:pt x="95" y="0"/>
                    <a:pt x="0" y="357"/>
                    <a:pt x="0" y="798"/>
                  </a:cubicBezTo>
                  <a:cubicBezTo>
                    <a:pt x="0" y="1239"/>
                    <a:pt x="95" y="1596"/>
                    <a:pt x="226" y="1596"/>
                  </a:cubicBezTo>
                  <a:cubicBezTo>
                    <a:pt x="345" y="1596"/>
                    <a:pt x="453" y="1250"/>
                    <a:pt x="453" y="798"/>
                  </a:cubicBezTo>
                  <a:cubicBezTo>
                    <a:pt x="453" y="35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6308300" y="3059062"/>
              <a:ext cx="12948" cy="44345"/>
            </a:xfrm>
            <a:custGeom>
              <a:rect b="b" l="l" r="r" t="t"/>
              <a:pathLst>
                <a:path extrusionOk="0" h="1596" w="466">
                  <a:moveTo>
                    <a:pt x="227" y="0"/>
                  </a:moveTo>
                  <a:cubicBezTo>
                    <a:pt x="108" y="0"/>
                    <a:pt x="1" y="357"/>
                    <a:pt x="1" y="798"/>
                  </a:cubicBezTo>
                  <a:cubicBezTo>
                    <a:pt x="1" y="1239"/>
                    <a:pt x="108" y="1596"/>
                    <a:pt x="227" y="1596"/>
                  </a:cubicBezTo>
                  <a:cubicBezTo>
                    <a:pt x="358" y="1596"/>
                    <a:pt x="465" y="1250"/>
                    <a:pt x="465" y="798"/>
                  </a:cubicBezTo>
                  <a:cubicBezTo>
                    <a:pt x="465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6323526" y="3059062"/>
              <a:ext cx="12614" cy="44345"/>
            </a:xfrm>
            <a:custGeom>
              <a:rect b="b" l="l" r="r" t="t"/>
              <a:pathLst>
                <a:path extrusionOk="0" h="1596" w="454">
                  <a:moveTo>
                    <a:pt x="227" y="0"/>
                  </a:moveTo>
                  <a:cubicBezTo>
                    <a:pt x="96" y="0"/>
                    <a:pt x="1" y="357"/>
                    <a:pt x="1" y="798"/>
                  </a:cubicBezTo>
                  <a:cubicBezTo>
                    <a:pt x="1" y="1250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6591138" y="3059062"/>
              <a:ext cx="12614" cy="44345"/>
            </a:xfrm>
            <a:custGeom>
              <a:rect b="b" l="l" r="r" t="t"/>
              <a:pathLst>
                <a:path extrusionOk="0" h="1596" w="454">
                  <a:moveTo>
                    <a:pt x="227" y="0"/>
                  </a:moveTo>
                  <a:cubicBezTo>
                    <a:pt x="96" y="0"/>
                    <a:pt x="1" y="357"/>
                    <a:pt x="1" y="798"/>
                  </a:cubicBezTo>
                  <a:cubicBezTo>
                    <a:pt x="1" y="1239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6606363" y="3059062"/>
              <a:ext cx="12587" cy="44345"/>
            </a:xfrm>
            <a:custGeom>
              <a:rect b="b" l="l" r="r" t="t"/>
              <a:pathLst>
                <a:path extrusionOk="0" h="1596" w="453">
                  <a:moveTo>
                    <a:pt x="227" y="0"/>
                  </a:moveTo>
                  <a:cubicBezTo>
                    <a:pt x="96" y="0"/>
                    <a:pt x="0" y="357"/>
                    <a:pt x="0" y="798"/>
                  </a:cubicBezTo>
                  <a:cubicBezTo>
                    <a:pt x="0" y="1239"/>
                    <a:pt x="96" y="1596"/>
                    <a:pt x="227" y="1596"/>
                  </a:cubicBezTo>
                  <a:cubicBezTo>
                    <a:pt x="346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6712219" y="3051115"/>
              <a:ext cx="12920" cy="44345"/>
            </a:xfrm>
            <a:custGeom>
              <a:rect b="b" l="l" r="r" t="t"/>
              <a:pathLst>
                <a:path extrusionOk="0" h="1596" w="465">
                  <a:moveTo>
                    <a:pt x="227" y="1"/>
                  </a:moveTo>
                  <a:cubicBezTo>
                    <a:pt x="108" y="1"/>
                    <a:pt x="0" y="358"/>
                    <a:pt x="0" y="798"/>
                  </a:cubicBezTo>
                  <a:cubicBezTo>
                    <a:pt x="0" y="1239"/>
                    <a:pt x="108" y="1596"/>
                    <a:pt x="227" y="1596"/>
                  </a:cubicBezTo>
                  <a:cubicBezTo>
                    <a:pt x="358" y="1596"/>
                    <a:pt x="465" y="1239"/>
                    <a:pt x="465" y="798"/>
                  </a:cubicBezTo>
                  <a:cubicBezTo>
                    <a:pt x="465" y="358"/>
                    <a:pt x="358" y="1"/>
                    <a:pt x="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727444" y="3051115"/>
              <a:ext cx="12587" cy="44345"/>
            </a:xfrm>
            <a:custGeom>
              <a:rect b="b" l="l" r="r" t="t"/>
              <a:pathLst>
                <a:path extrusionOk="0" h="1596" w="453">
                  <a:moveTo>
                    <a:pt x="226" y="1"/>
                  </a:moveTo>
                  <a:cubicBezTo>
                    <a:pt x="95" y="1"/>
                    <a:pt x="0" y="358"/>
                    <a:pt x="0" y="798"/>
                  </a:cubicBezTo>
                  <a:cubicBezTo>
                    <a:pt x="0" y="1239"/>
                    <a:pt x="95" y="1596"/>
                    <a:pt x="226" y="1596"/>
                  </a:cubicBezTo>
                  <a:cubicBezTo>
                    <a:pt x="357" y="1596"/>
                    <a:pt x="453" y="1239"/>
                    <a:pt x="453" y="798"/>
                  </a:cubicBezTo>
                  <a:cubicBezTo>
                    <a:pt x="453" y="358"/>
                    <a:pt x="357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159130" y="3094791"/>
              <a:ext cx="85356" cy="352675"/>
            </a:xfrm>
            <a:custGeom>
              <a:rect b="b" l="l" r="r" t="t"/>
              <a:pathLst>
                <a:path extrusionOk="0" h="12693" w="3072">
                  <a:moveTo>
                    <a:pt x="1429" y="0"/>
                  </a:moveTo>
                  <a:cubicBezTo>
                    <a:pt x="881" y="0"/>
                    <a:pt x="441" y="857"/>
                    <a:pt x="441" y="1917"/>
                  </a:cubicBezTo>
                  <a:cubicBezTo>
                    <a:pt x="441" y="2239"/>
                    <a:pt x="476" y="2560"/>
                    <a:pt x="572" y="2870"/>
                  </a:cubicBezTo>
                  <a:cubicBezTo>
                    <a:pt x="215" y="3155"/>
                    <a:pt x="0" y="3596"/>
                    <a:pt x="0" y="4060"/>
                  </a:cubicBezTo>
                  <a:lnTo>
                    <a:pt x="0" y="7418"/>
                  </a:lnTo>
                  <a:cubicBezTo>
                    <a:pt x="0" y="7846"/>
                    <a:pt x="191" y="8263"/>
                    <a:pt x="524" y="8549"/>
                  </a:cubicBezTo>
                  <a:lnTo>
                    <a:pt x="524" y="12228"/>
                  </a:lnTo>
                  <a:cubicBezTo>
                    <a:pt x="524" y="12537"/>
                    <a:pt x="753" y="12692"/>
                    <a:pt x="982" y="12692"/>
                  </a:cubicBezTo>
                  <a:cubicBezTo>
                    <a:pt x="1212" y="12692"/>
                    <a:pt x="1441" y="12537"/>
                    <a:pt x="1441" y="12228"/>
                  </a:cubicBezTo>
                  <a:lnTo>
                    <a:pt x="1441" y="8942"/>
                  </a:lnTo>
                  <a:lnTo>
                    <a:pt x="1548" y="8942"/>
                  </a:lnTo>
                  <a:cubicBezTo>
                    <a:pt x="1643" y="8942"/>
                    <a:pt x="1739" y="8930"/>
                    <a:pt x="1846" y="8906"/>
                  </a:cubicBezTo>
                  <a:lnTo>
                    <a:pt x="1846" y="10192"/>
                  </a:lnTo>
                  <a:cubicBezTo>
                    <a:pt x="1846" y="10591"/>
                    <a:pt x="2143" y="10790"/>
                    <a:pt x="2441" y="10790"/>
                  </a:cubicBezTo>
                  <a:cubicBezTo>
                    <a:pt x="2739" y="10790"/>
                    <a:pt x="3036" y="10591"/>
                    <a:pt x="3036" y="10192"/>
                  </a:cubicBezTo>
                  <a:lnTo>
                    <a:pt x="3036" y="7727"/>
                  </a:lnTo>
                  <a:cubicBezTo>
                    <a:pt x="3060" y="7632"/>
                    <a:pt x="3060" y="7525"/>
                    <a:pt x="3072" y="7418"/>
                  </a:cubicBezTo>
                  <a:lnTo>
                    <a:pt x="3072" y="4060"/>
                  </a:lnTo>
                  <a:cubicBezTo>
                    <a:pt x="3060" y="3524"/>
                    <a:pt x="2786" y="3024"/>
                    <a:pt x="2322" y="2750"/>
                  </a:cubicBezTo>
                  <a:cubicBezTo>
                    <a:pt x="2393" y="2477"/>
                    <a:pt x="2429" y="2191"/>
                    <a:pt x="2429" y="1917"/>
                  </a:cubicBezTo>
                  <a:cubicBezTo>
                    <a:pt x="2429" y="1834"/>
                    <a:pt x="2429" y="1750"/>
                    <a:pt x="2417" y="1679"/>
                  </a:cubicBezTo>
                  <a:cubicBezTo>
                    <a:pt x="2405" y="1596"/>
                    <a:pt x="2429" y="1524"/>
                    <a:pt x="2429" y="1453"/>
                  </a:cubicBezTo>
                  <a:cubicBezTo>
                    <a:pt x="2429" y="655"/>
                    <a:pt x="2096" y="0"/>
                    <a:pt x="1679" y="0"/>
                  </a:cubicBezTo>
                  <a:cubicBezTo>
                    <a:pt x="1643" y="0"/>
                    <a:pt x="1608" y="12"/>
                    <a:pt x="1572" y="24"/>
                  </a:cubicBezTo>
                  <a:cubicBezTo>
                    <a:pt x="1524" y="12"/>
                    <a:pt x="1477" y="0"/>
                    <a:pt x="1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6343697" y="2794671"/>
              <a:ext cx="241868" cy="114891"/>
            </a:xfrm>
            <a:custGeom>
              <a:rect b="b" l="l" r="r" t="t"/>
              <a:pathLst>
                <a:path extrusionOk="0" h="4135" w="8705">
                  <a:moveTo>
                    <a:pt x="4369" y="1"/>
                  </a:moveTo>
                  <a:cubicBezTo>
                    <a:pt x="4001" y="1"/>
                    <a:pt x="3680" y="298"/>
                    <a:pt x="3680" y="694"/>
                  </a:cubicBezTo>
                  <a:cubicBezTo>
                    <a:pt x="3680" y="849"/>
                    <a:pt x="3739" y="1003"/>
                    <a:pt x="3835" y="1122"/>
                  </a:cubicBezTo>
                  <a:cubicBezTo>
                    <a:pt x="3668" y="1206"/>
                    <a:pt x="3525" y="1337"/>
                    <a:pt x="3430" y="1491"/>
                  </a:cubicBezTo>
                  <a:lnTo>
                    <a:pt x="251" y="1491"/>
                  </a:lnTo>
                  <a:cubicBezTo>
                    <a:pt x="1" y="1515"/>
                    <a:pt x="1" y="1896"/>
                    <a:pt x="251" y="1920"/>
                  </a:cubicBezTo>
                  <a:lnTo>
                    <a:pt x="688" y="1920"/>
                  </a:lnTo>
                  <a:cubicBezTo>
                    <a:pt x="450" y="1951"/>
                    <a:pt x="463" y="2338"/>
                    <a:pt x="729" y="2338"/>
                  </a:cubicBezTo>
                  <a:cubicBezTo>
                    <a:pt x="736" y="2338"/>
                    <a:pt x="743" y="2337"/>
                    <a:pt x="751" y="2337"/>
                  </a:cubicBezTo>
                  <a:lnTo>
                    <a:pt x="1184" y="2337"/>
                  </a:lnTo>
                  <a:cubicBezTo>
                    <a:pt x="929" y="2358"/>
                    <a:pt x="932" y="2755"/>
                    <a:pt x="1195" y="2755"/>
                  </a:cubicBezTo>
                  <a:cubicBezTo>
                    <a:pt x="1205" y="2755"/>
                    <a:pt x="1216" y="2755"/>
                    <a:pt x="1227" y="2754"/>
                  </a:cubicBezTo>
                  <a:lnTo>
                    <a:pt x="1446" y="2754"/>
                  </a:lnTo>
                  <a:cubicBezTo>
                    <a:pt x="1187" y="2775"/>
                    <a:pt x="1194" y="3183"/>
                    <a:pt x="1467" y="3183"/>
                  </a:cubicBezTo>
                  <a:cubicBezTo>
                    <a:pt x="1474" y="3183"/>
                    <a:pt x="1482" y="3183"/>
                    <a:pt x="1489" y="3182"/>
                  </a:cubicBezTo>
                  <a:lnTo>
                    <a:pt x="2132" y="3182"/>
                  </a:lnTo>
                  <a:cubicBezTo>
                    <a:pt x="2549" y="3182"/>
                    <a:pt x="2942" y="3015"/>
                    <a:pt x="3239" y="2730"/>
                  </a:cubicBezTo>
                  <a:lnTo>
                    <a:pt x="3239" y="2944"/>
                  </a:lnTo>
                  <a:cubicBezTo>
                    <a:pt x="3216" y="3599"/>
                    <a:pt x="3739" y="4135"/>
                    <a:pt x="4382" y="4135"/>
                  </a:cubicBezTo>
                  <a:cubicBezTo>
                    <a:pt x="5037" y="4135"/>
                    <a:pt x="5561" y="3599"/>
                    <a:pt x="5537" y="2944"/>
                  </a:cubicBezTo>
                  <a:lnTo>
                    <a:pt x="5537" y="2801"/>
                  </a:lnTo>
                  <a:cubicBezTo>
                    <a:pt x="5823" y="3051"/>
                    <a:pt x="6192" y="3182"/>
                    <a:pt x="6573" y="3182"/>
                  </a:cubicBezTo>
                  <a:lnTo>
                    <a:pt x="7228" y="3182"/>
                  </a:lnTo>
                  <a:cubicBezTo>
                    <a:pt x="7478" y="3158"/>
                    <a:pt x="7478" y="2777"/>
                    <a:pt x="7228" y="2765"/>
                  </a:cubicBezTo>
                  <a:lnTo>
                    <a:pt x="7490" y="2765"/>
                  </a:lnTo>
                  <a:cubicBezTo>
                    <a:pt x="7752" y="2742"/>
                    <a:pt x="7752" y="2361"/>
                    <a:pt x="7490" y="2337"/>
                  </a:cubicBezTo>
                  <a:lnTo>
                    <a:pt x="7966" y="2337"/>
                  </a:lnTo>
                  <a:cubicBezTo>
                    <a:pt x="7974" y="2337"/>
                    <a:pt x="7981" y="2338"/>
                    <a:pt x="7989" y="2338"/>
                  </a:cubicBezTo>
                  <a:cubicBezTo>
                    <a:pt x="8261" y="2338"/>
                    <a:pt x="8268" y="1941"/>
                    <a:pt x="8011" y="1920"/>
                  </a:cubicBezTo>
                  <a:lnTo>
                    <a:pt x="8454" y="1920"/>
                  </a:lnTo>
                  <a:cubicBezTo>
                    <a:pt x="8704" y="1896"/>
                    <a:pt x="8704" y="1515"/>
                    <a:pt x="8454" y="1503"/>
                  </a:cubicBezTo>
                  <a:lnTo>
                    <a:pt x="5335" y="1503"/>
                  </a:lnTo>
                  <a:cubicBezTo>
                    <a:pt x="5228" y="1337"/>
                    <a:pt x="5085" y="1206"/>
                    <a:pt x="4918" y="1122"/>
                  </a:cubicBezTo>
                  <a:cubicBezTo>
                    <a:pt x="5204" y="741"/>
                    <a:pt x="5037" y="194"/>
                    <a:pt x="4597" y="39"/>
                  </a:cubicBezTo>
                  <a:cubicBezTo>
                    <a:pt x="4520" y="13"/>
                    <a:pt x="4444" y="1"/>
                    <a:pt x="4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5041034" y="2967431"/>
              <a:ext cx="2796727" cy="2069594"/>
            </a:xfrm>
            <a:custGeom>
              <a:rect b="b" l="l" r="r" t="t"/>
              <a:pathLst>
                <a:path extrusionOk="0" h="74486" w="100656">
                  <a:moveTo>
                    <a:pt x="50316" y="0"/>
                  </a:moveTo>
                  <a:lnTo>
                    <a:pt x="50316" y="7132"/>
                  </a:lnTo>
                  <a:cubicBezTo>
                    <a:pt x="49292" y="7287"/>
                    <a:pt x="48351" y="7751"/>
                    <a:pt x="47625" y="8477"/>
                  </a:cubicBezTo>
                  <a:cubicBezTo>
                    <a:pt x="47506" y="8120"/>
                    <a:pt x="47268" y="7823"/>
                    <a:pt x="46958" y="7620"/>
                  </a:cubicBezTo>
                  <a:cubicBezTo>
                    <a:pt x="47018" y="7346"/>
                    <a:pt x="47054" y="7073"/>
                    <a:pt x="47054" y="6787"/>
                  </a:cubicBezTo>
                  <a:cubicBezTo>
                    <a:pt x="47054" y="6703"/>
                    <a:pt x="47054" y="6632"/>
                    <a:pt x="47054" y="6549"/>
                  </a:cubicBezTo>
                  <a:cubicBezTo>
                    <a:pt x="47042" y="6465"/>
                    <a:pt x="47065" y="6394"/>
                    <a:pt x="47065" y="6322"/>
                  </a:cubicBezTo>
                  <a:cubicBezTo>
                    <a:pt x="47065" y="5525"/>
                    <a:pt x="46720" y="4870"/>
                    <a:pt x="46303" y="4870"/>
                  </a:cubicBezTo>
                  <a:cubicBezTo>
                    <a:pt x="46268" y="4870"/>
                    <a:pt x="46232" y="4882"/>
                    <a:pt x="46196" y="4894"/>
                  </a:cubicBezTo>
                  <a:cubicBezTo>
                    <a:pt x="46161" y="4882"/>
                    <a:pt x="46113" y="4870"/>
                    <a:pt x="46065" y="4870"/>
                  </a:cubicBezTo>
                  <a:cubicBezTo>
                    <a:pt x="45518" y="4870"/>
                    <a:pt x="45065" y="5727"/>
                    <a:pt x="45065" y="6787"/>
                  </a:cubicBezTo>
                  <a:cubicBezTo>
                    <a:pt x="45065" y="7108"/>
                    <a:pt x="45113" y="7430"/>
                    <a:pt x="45208" y="7739"/>
                  </a:cubicBezTo>
                  <a:cubicBezTo>
                    <a:pt x="44839" y="8037"/>
                    <a:pt x="44637" y="8466"/>
                    <a:pt x="44637" y="8930"/>
                  </a:cubicBezTo>
                  <a:lnTo>
                    <a:pt x="44637" y="12287"/>
                  </a:lnTo>
                  <a:cubicBezTo>
                    <a:pt x="44637" y="12716"/>
                    <a:pt x="44815" y="13133"/>
                    <a:pt x="45149" y="13419"/>
                  </a:cubicBezTo>
                  <a:lnTo>
                    <a:pt x="45149" y="17098"/>
                  </a:lnTo>
                  <a:cubicBezTo>
                    <a:pt x="45131" y="17425"/>
                    <a:pt x="45369" y="17589"/>
                    <a:pt x="45607" y="17589"/>
                  </a:cubicBezTo>
                  <a:cubicBezTo>
                    <a:pt x="45845" y="17589"/>
                    <a:pt x="46083" y="17425"/>
                    <a:pt x="46065" y="17098"/>
                  </a:cubicBezTo>
                  <a:lnTo>
                    <a:pt x="46065" y="13811"/>
                  </a:lnTo>
                  <a:lnTo>
                    <a:pt x="46125" y="13811"/>
                  </a:lnTo>
                  <a:lnTo>
                    <a:pt x="46125" y="17657"/>
                  </a:lnTo>
                  <a:lnTo>
                    <a:pt x="37648" y="17657"/>
                  </a:lnTo>
                  <a:cubicBezTo>
                    <a:pt x="37633" y="17656"/>
                    <a:pt x="37619" y="17656"/>
                    <a:pt x="37605" y="17656"/>
                  </a:cubicBezTo>
                  <a:cubicBezTo>
                    <a:pt x="37160" y="17656"/>
                    <a:pt x="36802" y="18016"/>
                    <a:pt x="36802" y="18455"/>
                  </a:cubicBezTo>
                  <a:cubicBezTo>
                    <a:pt x="36802" y="18912"/>
                    <a:pt x="37171" y="19265"/>
                    <a:pt x="37625" y="19265"/>
                  </a:cubicBezTo>
                  <a:cubicBezTo>
                    <a:pt x="37633" y="19265"/>
                    <a:pt x="37640" y="19265"/>
                    <a:pt x="37648" y="19265"/>
                  </a:cubicBezTo>
                  <a:lnTo>
                    <a:pt x="37779" y="19265"/>
                  </a:lnTo>
                  <a:lnTo>
                    <a:pt x="37874" y="19288"/>
                  </a:lnTo>
                  <a:lnTo>
                    <a:pt x="37874" y="19610"/>
                  </a:lnTo>
                  <a:lnTo>
                    <a:pt x="8227" y="19610"/>
                  </a:lnTo>
                  <a:cubicBezTo>
                    <a:pt x="8220" y="19609"/>
                    <a:pt x="8212" y="19609"/>
                    <a:pt x="8205" y="19609"/>
                  </a:cubicBezTo>
                  <a:cubicBezTo>
                    <a:pt x="7786" y="19609"/>
                    <a:pt x="7782" y="20242"/>
                    <a:pt x="8194" y="20242"/>
                  </a:cubicBezTo>
                  <a:cubicBezTo>
                    <a:pt x="8205" y="20242"/>
                    <a:pt x="8216" y="20242"/>
                    <a:pt x="8227" y="20241"/>
                  </a:cubicBezTo>
                  <a:lnTo>
                    <a:pt x="8727" y="20241"/>
                  </a:lnTo>
                  <a:lnTo>
                    <a:pt x="8727" y="24337"/>
                  </a:lnTo>
                  <a:lnTo>
                    <a:pt x="5977" y="24337"/>
                  </a:lnTo>
                  <a:cubicBezTo>
                    <a:pt x="5477" y="24337"/>
                    <a:pt x="5477" y="25075"/>
                    <a:pt x="5977" y="25075"/>
                  </a:cubicBezTo>
                  <a:lnTo>
                    <a:pt x="976" y="25075"/>
                  </a:lnTo>
                  <a:cubicBezTo>
                    <a:pt x="429" y="25099"/>
                    <a:pt x="0" y="25539"/>
                    <a:pt x="0" y="26087"/>
                  </a:cubicBezTo>
                  <a:cubicBezTo>
                    <a:pt x="0" y="26634"/>
                    <a:pt x="429" y="27075"/>
                    <a:pt x="976" y="27099"/>
                  </a:cubicBezTo>
                  <a:lnTo>
                    <a:pt x="1000" y="27099"/>
                  </a:lnTo>
                  <a:lnTo>
                    <a:pt x="1000" y="29647"/>
                  </a:lnTo>
                  <a:lnTo>
                    <a:pt x="3024" y="29647"/>
                  </a:lnTo>
                  <a:lnTo>
                    <a:pt x="3024" y="33588"/>
                  </a:lnTo>
                  <a:lnTo>
                    <a:pt x="1000" y="33588"/>
                  </a:lnTo>
                  <a:lnTo>
                    <a:pt x="1000" y="35290"/>
                  </a:lnTo>
                  <a:lnTo>
                    <a:pt x="2536" y="35290"/>
                  </a:lnTo>
                  <a:lnTo>
                    <a:pt x="2536" y="73152"/>
                  </a:lnTo>
                  <a:lnTo>
                    <a:pt x="2286" y="73152"/>
                  </a:lnTo>
                  <a:cubicBezTo>
                    <a:pt x="2271" y="73151"/>
                    <a:pt x="2256" y="73151"/>
                    <a:pt x="2241" y="73151"/>
                  </a:cubicBezTo>
                  <a:cubicBezTo>
                    <a:pt x="1432" y="73151"/>
                    <a:pt x="1432" y="74392"/>
                    <a:pt x="2241" y="74392"/>
                  </a:cubicBezTo>
                  <a:cubicBezTo>
                    <a:pt x="2256" y="74392"/>
                    <a:pt x="2271" y="74391"/>
                    <a:pt x="2286" y="74390"/>
                  </a:cubicBezTo>
                  <a:lnTo>
                    <a:pt x="11823" y="74390"/>
                  </a:lnTo>
                  <a:cubicBezTo>
                    <a:pt x="11837" y="74391"/>
                    <a:pt x="11851" y="74392"/>
                    <a:pt x="11865" y="74392"/>
                  </a:cubicBezTo>
                  <a:cubicBezTo>
                    <a:pt x="12203" y="74392"/>
                    <a:pt x="12478" y="74114"/>
                    <a:pt x="12478" y="73771"/>
                  </a:cubicBezTo>
                  <a:cubicBezTo>
                    <a:pt x="12478" y="73422"/>
                    <a:pt x="12193" y="73152"/>
                    <a:pt x="11845" y="73152"/>
                  </a:cubicBezTo>
                  <a:cubicBezTo>
                    <a:pt x="11838" y="73152"/>
                    <a:pt x="11830" y="73152"/>
                    <a:pt x="11823" y="73152"/>
                  </a:cubicBezTo>
                  <a:lnTo>
                    <a:pt x="11585" y="73152"/>
                  </a:lnTo>
                  <a:lnTo>
                    <a:pt x="11585" y="35290"/>
                  </a:lnTo>
                  <a:lnTo>
                    <a:pt x="18526" y="35290"/>
                  </a:lnTo>
                  <a:lnTo>
                    <a:pt x="18526" y="73235"/>
                  </a:lnTo>
                  <a:lnTo>
                    <a:pt x="18657" y="73235"/>
                  </a:lnTo>
                  <a:cubicBezTo>
                    <a:pt x="17935" y="73413"/>
                    <a:pt x="18060" y="74462"/>
                    <a:pt x="18799" y="74462"/>
                  </a:cubicBezTo>
                  <a:cubicBezTo>
                    <a:pt x="18804" y="74462"/>
                    <a:pt x="18808" y="74462"/>
                    <a:pt x="18812" y="74462"/>
                  </a:cubicBezTo>
                  <a:lnTo>
                    <a:pt x="28349" y="74462"/>
                  </a:lnTo>
                  <a:cubicBezTo>
                    <a:pt x="28363" y="74463"/>
                    <a:pt x="28377" y="74463"/>
                    <a:pt x="28390" y="74463"/>
                  </a:cubicBezTo>
                  <a:cubicBezTo>
                    <a:pt x="28729" y="74463"/>
                    <a:pt x="29004" y="74186"/>
                    <a:pt x="29004" y="73843"/>
                  </a:cubicBezTo>
                  <a:cubicBezTo>
                    <a:pt x="29004" y="73499"/>
                    <a:pt x="28729" y="73222"/>
                    <a:pt x="28390" y="73222"/>
                  </a:cubicBezTo>
                  <a:cubicBezTo>
                    <a:pt x="28377" y="73222"/>
                    <a:pt x="28363" y="73223"/>
                    <a:pt x="28349" y="73224"/>
                  </a:cubicBezTo>
                  <a:lnTo>
                    <a:pt x="28099" y="73224"/>
                  </a:lnTo>
                  <a:lnTo>
                    <a:pt x="28099" y="35290"/>
                  </a:lnTo>
                  <a:lnTo>
                    <a:pt x="33909" y="35290"/>
                  </a:lnTo>
                  <a:lnTo>
                    <a:pt x="33909" y="73224"/>
                  </a:lnTo>
                  <a:lnTo>
                    <a:pt x="33659" y="73224"/>
                  </a:lnTo>
                  <a:cubicBezTo>
                    <a:pt x="32861" y="73259"/>
                    <a:pt x="32861" y="74426"/>
                    <a:pt x="33659" y="74462"/>
                  </a:cubicBezTo>
                  <a:lnTo>
                    <a:pt x="43196" y="74462"/>
                  </a:lnTo>
                  <a:cubicBezTo>
                    <a:pt x="43982" y="74426"/>
                    <a:pt x="43982" y="73259"/>
                    <a:pt x="43196" y="73224"/>
                  </a:cubicBezTo>
                  <a:lnTo>
                    <a:pt x="42946" y="73224"/>
                  </a:lnTo>
                  <a:lnTo>
                    <a:pt x="42946" y="35290"/>
                  </a:lnTo>
                  <a:lnTo>
                    <a:pt x="57317" y="35314"/>
                  </a:lnTo>
                  <a:lnTo>
                    <a:pt x="57317" y="73224"/>
                  </a:lnTo>
                  <a:lnTo>
                    <a:pt x="57067" y="73224"/>
                  </a:lnTo>
                  <a:cubicBezTo>
                    <a:pt x="56733" y="73224"/>
                    <a:pt x="56448" y="73497"/>
                    <a:pt x="56448" y="73843"/>
                  </a:cubicBezTo>
                  <a:cubicBezTo>
                    <a:pt x="56448" y="73890"/>
                    <a:pt x="56460" y="73938"/>
                    <a:pt x="56471" y="73997"/>
                  </a:cubicBezTo>
                  <a:cubicBezTo>
                    <a:pt x="56531" y="74283"/>
                    <a:pt x="56781" y="74486"/>
                    <a:pt x="57079" y="74486"/>
                  </a:cubicBezTo>
                  <a:lnTo>
                    <a:pt x="66616" y="74486"/>
                  </a:lnTo>
                  <a:cubicBezTo>
                    <a:pt x="66961" y="74486"/>
                    <a:pt x="67247" y="74212"/>
                    <a:pt x="67247" y="73866"/>
                  </a:cubicBezTo>
                  <a:cubicBezTo>
                    <a:pt x="67235" y="73819"/>
                    <a:pt x="67235" y="73771"/>
                    <a:pt x="67223" y="73724"/>
                  </a:cubicBezTo>
                  <a:cubicBezTo>
                    <a:pt x="67163" y="73426"/>
                    <a:pt x="66901" y="73224"/>
                    <a:pt x="66616" y="73224"/>
                  </a:cubicBezTo>
                  <a:lnTo>
                    <a:pt x="66377" y="73224"/>
                  </a:lnTo>
                  <a:lnTo>
                    <a:pt x="66377" y="35314"/>
                  </a:lnTo>
                  <a:lnTo>
                    <a:pt x="72176" y="35314"/>
                  </a:lnTo>
                  <a:lnTo>
                    <a:pt x="72176" y="73224"/>
                  </a:lnTo>
                  <a:lnTo>
                    <a:pt x="71926" y="73224"/>
                  </a:lnTo>
                  <a:cubicBezTo>
                    <a:pt x="71580" y="73224"/>
                    <a:pt x="71307" y="73497"/>
                    <a:pt x="71307" y="73843"/>
                  </a:cubicBezTo>
                  <a:cubicBezTo>
                    <a:pt x="71307" y="73890"/>
                    <a:pt x="71319" y="73938"/>
                    <a:pt x="71330" y="73997"/>
                  </a:cubicBezTo>
                  <a:cubicBezTo>
                    <a:pt x="71390" y="74283"/>
                    <a:pt x="71640" y="74486"/>
                    <a:pt x="71938" y="74486"/>
                  </a:cubicBezTo>
                  <a:lnTo>
                    <a:pt x="81475" y="74486"/>
                  </a:lnTo>
                  <a:cubicBezTo>
                    <a:pt x="81820" y="74486"/>
                    <a:pt x="82094" y="74212"/>
                    <a:pt x="82094" y="73866"/>
                  </a:cubicBezTo>
                  <a:cubicBezTo>
                    <a:pt x="82094" y="73819"/>
                    <a:pt x="82094" y="73771"/>
                    <a:pt x="82082" y="73724"/>
                  </a:cubicBezTo>
                  <a:cubicBezTo>
                    <a:pt x="82022" y="73426"/>
                    <a:pt x="81760" y="73224"/>
                    <a:pt x="81475" y="73224"/>
                  </a:cubicBezTo>
                  <a:lnTo>
                    <a:pt x="81225" y="73224"/>
                  </a:lnTo>
                  <a:lnTo>
                    <a:pt x="81225" y="35314"/>
                  </a:lnTo>
                  <a:lnTo>
                    <a:pt x="87035" y="35314"/>
                  </a:lnTo>
                  <a:lnTo>
                    <a:pt x="87035" y="73224"/>
                  </a:lnTo>
                  <a:lnTo>
                    <a:pt x="86868" y="73224"/>
                  </a:lnTo>
                  <a:cubicBezTo>
                    <a:pt x="86523" y="73224"/>
                    <a:pt x="86237" y="73497"/>
                    <a:pt x="86237" y="73843"/>
                  </a:cubicBezTo>
                  <a:cubicBezTo>
                    <a:pt x="86237" y="73890"/>
                    <a:pt x="86249" y="73938"/>
                    <a:pt x="86261" y="73997"/>
                  </a:cubicBezTo>
                  <a:cubicBezTo>
                    <a:pt x="86320" y="74283"/>
                    <a:pt x="86570" y="74486"/>
                    <a:pt x="86868" y="74486"/>
                  </a:cubicBezTo>
                  <a:lnTo>
                    <a:pt x="96417" y="74486"/>
                  </a:lnTo>
                  <a:cubicBezTo>
                    <a:pt x="96750" y="74486"/>
                    <a:pt x="97036" y="74212"/>
                    <a:pt x="97036" y="73866"/>
                  </a:cubicBezTo>
                  <a:cubicBezTo>
                    <a:pt x="97036" y="73819"/>
                    <a:pt x="97024" y="73771"/>
                    <a:pt x="97012" y="73724"/>
                  </a:cubicBezTo>
                  <a:cubicBezTo>
                    <a:pt x="96953" y="73426"/>
                    <a:pt x="96703" y="73224"/>
                    <a:pt x="96405" y="73224"/>
                  </a:cubicBezTo>
                  <a:lnTo>
                    <a:pt x="96155" y="73224"/>
                  </a:lnTo>
                  <a:lnTo>
                    <a:pt x="96155" y="35314"/>
                  </a:lnTo>
                  <a:lnTo>
                    <a:pt x="100013" y="35314"/>
                  </a:lnTo>
                  <a:lnTo>
                    <a:pt x="100013" y="33623"/>
                  </a:lnTo>
                  <a:lnTo>
                    <a:pt x="100013" y="33600"/>
                  </a:lnTo>
                  <a:lnTo>
                    <a:pt x="97869" y="33600"/>
                  </a:lnTo>
                  <a:lnTo>
                    <a:pt x="97869" y="29682"/>
                  </a:lnTo>
                  <a:lnTo>
                    <a:pt x="100001" y="29682"/>
                  </a:lnTo>
                  <a:lnTo>
                    <a:pt x="100001" y="27051"/>
                  </a:lnTo>
                  <a:cubicBezTo>
                    <a:pt x="100394" y="26908"/>
                    <a:pt x="100656" y="26539"/>
                    <a:pt x="100656" y="26111"/>
                  </a:cubicBezTo>
                  <a:cubicBezTo>
                    <a:pt x="100656" y="26039"/>
                    <a:pt x="100644" y="25956"/>
                    <a:pt x="100620" y="25884"/>
                  </a:cubicBezTo>
                  <a:cubicBezTo>
                    <a:pt x="100525" y="25408"/>
                    <a:pt x="100108" y="25075"/>
                    <a:pt x="99632" y="25075"/>
                  </a:cubicBezTo>
                  <a:lnTo>
                    <a:pt x="95286" y="25075"/>
                  </a:lnTo>
                  <a:cubicBezTo>
                    <a:pt x="95417" y="25015"/>
                    <a:pt x="95512" y="24884"/>
                    <a:pt x="95512" y="24729"/>
                  </a:cubicBezTo>
                  <a:cubicBezTo>
                    <a:pt x="95512" y="24682"/>
                    <a:pt x="95500" y="24634"/>
                    <a:pt x="95476" y="24587"/>
                  </a:cubicBezTo>
                  <a:cubicBezTo>
                    <a:pt x="95429" y="24432"/>
                    <a:pt x="95286" y="24337"/>
                    <a:pt x="95131" y="24337"/>
                  </a:cubicBezTo>
                  <a:lnTo>
                    <a:pt x="92845" y="24337"/>
                  </a:lnTo>
                  <a:lnTo>
                    <a:pt x="92845" y="20277"/>
                  </a:lnTo>
                  <a:lnTo>
                    <a:pt x="93619" y="20277"/>
                  </a:lnTo>
                  <a:cubicBezTo>
                    <a:pt x="93845" y="20277"/>
                    <a:pt x="94000" y="20038"/>
                    <a:pt x="93905" y="19824"/>
                  </a:cubicBezTo>
                  <a:cubicBezTo>
                    <a:pt x="93857" y="19705"/>
                    <a:pt x="93738" y="19610"/>
                    <a:pt x="93607" y="19610"/>
                  </a:cubicBezTo>
                  <a:lnTo>
                    <a:pt x="63710" y="19610"/>
                  </a:lnTo>
                  <a:lnTo>
                    <a:pt x="63710" y="19288"/>
                  </a:lnTo>
                  <a:lnTo>
                    <a:pt x="64842" y="19288"/>
                  </a:lnTo>
                  <a:cubicBezTo>
                    <a:pt x="65282" y="19288"/>
                    <a:pt x="65639" y="18931"/>
                    <a:pt x="65639" y="18491"/>
                  </a:cubicBezTo>
                  <a:cubicBezTo>
                    <a:pt x="65639" y="18419"/>
                    <a:pt x="65639" y="18360"/>
                    <a:pt x="65615" y="18300"/>
                  </a:cubicBezTo>
                  <a:cubicBezTo>
                    <a:pt x="65544" y="17931"/>
                    <a:pt x="65211" y="17657"/>
                    <a:pt x="64830" y="17657"/>
                  </a:cubicBezTo>
                  <a:lnTo>
                    <a:pt x="61520" y="17657"/>
                  </a:lnTo>
                  <a:cubicBezTo>
                    <a:pt x="61627" y="17574"/>
                    <a:pt x="61686" y="17443"/>
                    <a:pt x="61686" y="17312"/>
                  </a:cubicBezTo>
                  <a:lnTo>
                    <a:pt x="61686" y="13419"/>
                  </a:lnTo>
                  <a:cubicBezTo>
                    <a:pt x="61972" y="13157"/>
                    <a:pt x="62151" y="12799"/>
                    <a:pt x="62186" y="12418"/>
                  </a:cubicBezTo>
                  <a:cubicBezTo>
                    <a:pt x="62198" y="12347"/>
                    <a:pt x="62198" y="12276"/>
                    <a:pt x="62198" y="12216"/>
                  </a:cubicBezTo>
                  <a:lnTo>
                    <a:pt x="62198" y="8858"/>
                  </a:lnTo>
                  <a:cubicBezTo>
                    <a:pt x="62198" y="8406"/>
                    <a:pt x="61996" y="7966"/>
                    <a:pt x="61639" y="7680"/>
                  </a:cubicBezTo>
                  <a:cubicBezTo>
                    <a:pt x="61686" y="7477"/>
                    <a:pt x="61722" y="7287"/>
                    <a:pt x="61746" y="7084"/>
                  </a:cubicBezTo>
                  <a:cubicBezTo>
                    <a:pt x="61758" y="6953"/>
                    <a:pt x="61758" y="6834"/>
                    <a:pt x="61758" y="6703"/>
                  </a:cubicBezTo>
                  <a:cubicBezTo>
                    <a:pt x="61758" y="5918"/>
                    <a:pt x="61508" y="5239"/>
                    <a:pt x="61162" y="4953"/>
                  </a:cubicBezTo>
                  <a:cubicBezTo>
                    <a:pt x="61162" y="4858"/>
                    <a:pt x="61174" y="4763"/>
                    <a:pt x="61174" y="4679"/>
                  </a:cubicBezTo>
                  <a:cubicBezTo>
                    <a:pt x="61174" y="4227"/>
                    <a:pt x="61067" y="3870"/>
                    <a:pt x="60936" y="3870"/>
                  </a:cubicBezTo>
                  <a:cubicBezTo>
                    <a:pt x="60817" y="3870"/>
                    <a:pt x="60710" y="4227"/>
                    <a:pt x="60710" y="4679"/>
                  </a:cubicBezTo>
                  <a:lnTo>
                    <a:pt x="60710" y="4798"/>
                  </a:lnTo>
                  <a:cubicBezTo>
                    <a:pt x="60686" y="4798"/>
                    <a:pt x="60651" y="4810"/>
                    <a:pt x="60627" y="4822"/>
                  </a:cubicBezTo>
                  <a:lnTo>
                    <a:pt x="60615" y="4822"/>
                  </a:lnTo>
                  <a:lnTo>
                    <a:pt x="60615" y="4679"/>
                  </a:lnTo>
                  <a:cubicBezTo>
                    <a:pt x="60615" y="4227"/>
                    <a:pt x="60520" y="3870"/>
                    <a:pt x="60389" y="3870"/>
                  </a:cubicBezTo>
                  <a:cubicBezTo>
                    <a:pt x="60258" y="3870"/>
                    <a:pt x="60162" y="4239"/>
                    <a:pt x="60162" y="4679"/>
                  </a:cubicBezTo>
                  <a:cubicBezTo>
                    <a:pt x="60162" y="4775"/>
                    <a:pt x="60162" y="4870"/>
                    <a:pt x="60174" y="4965"/>
                  </a:cubicBezTo>
                  <a:cubicBezTo>
                    <a:pt x="59972" y="5168"/>
                    <a:pt x="59817" y="5537"/>
                    <a:pt x="59781" y="5989"/>
                  </a:cubicBezTo>
                  <a:cubicBezTo>
                    <a:pt x="59758" y="6096"/>
                    <a:pt x="59758" y="6215"/>
                    <a:pt x="59758" y="6322"/>
                  </a:cubicBezTo>
                  <a:cubicBezTo>
                    <a:pt x="59758" y="6394"/>
                    <a:pt x="59758" y="6477"/>
                    <a:pt x="59769" y="6549"/>
                  </a:cubicBezTo>
                  <a:cubicBezTo>
                    <a:pt x="59781" y="6620"/>
                    <a:pt x="59758" y="6703"/>
                    <a:pt x="59758" y="6787"/>
                  </a:cubicBezTo>
                  <a:cubicBezTo>
                    <a:pt x="59758" y="7049"/>
                    <a:pt x="59781" y="7311"/>
                    <a:pt x="59853" y="7573"/>
                  </a:cubicBezTo>
                  <a:cubicBezTo>
                    <a:pt x="59400" y="7882"/>
                    <a:pt x="59127" y="8382"/>
                    <a:pt x="59127" y="8930"/>
                  </a:cubicBezTo>
                  <a:lnTo>
                    <a:pt x="59127" y="12287"/>
                  </a:lnTo>
                  <a:cubicBezTo>
                    <a:pt x="59127" y="12383"/>
                    <a:pt x="59138" y="12490"/>
                    <a:pt x="59162" y="12597"/>
                  </a:cubicBezTo>
                  <a:lnTo>
                    <a:pt x="59162" y="15062"/>
                  </a:lnTo>
                  <a:cubicBezTo>
                    <a:pt x="59144" y="15474"/>
                    <a:pt x="59453" y="15686"/>
                    <a:pt x="59761" y="15686"/>
                  </a:cubicBezTo>
                  <a:cubicBezTo>
                    <a:pt x="60049" y="15686"/>
                    <a:pt x="60336" y="15501"/>
                    <a:pt x="60353" y="15121"/>
                  </a:cubicBezTo>
                  <a:cubicBezTo>
                    <a:pt x="60353" y="15074"/>
                    <a:pt x="60353" y="15038"/>
                    <a:pt x="60365" y="14990"/>
                  </a:cubicBezTo>
                  <a:lnTo>
                    <a:pt x="60365" y="13788"/>
                  </a:lnTo>
                  <a:cubicBezTo>
                    <a:pt x="60460" y="13800"/>
                    <a:pt x="60555" y="13811"/>
                    <a:pt x="60662" y="13811"/>
                  </a:cubicBezTo>
                  <a:lnTo>
                    <a:pt x="60758" y="13811"/>
                  </a:lnTo>
                  <a:lnTo>
                    <a:pt x="60758" y="17109"/>
                  </a:lnTo>
                  <a:cubicBezTo>
                    <a:pt x="60758" y="17133"/>
                    <a:pt x="60758" y="17157"/>
                    <a:pt x="60758" y="17181"/>
                  </a:cubicBezTo>
                  <a:lnTo>
                    <a:pt x="60758" y="17312"/>
                  </a:lnTo>
                  <a:cubicBezTo>
                    <a:pt x="60758" y="17455"/>
                    <a:pt x="60817" y="17574"/>
                    <a:pt x="60924" y="17657"/>
                  </a:cubicBezTo>
                  <a:lnTo>
                    <a:pt x="56007" y="17657"/>
                  </a:lnTo>
                  <a:lnTo>
                    <a:pt x="56007" y="13811"/>
                  </a:lnTo>
                  <a:cubicBezTo>
                    <a:pt x="56102" y="13835"/>
                    <a:pt x="56209" y="13847"/>
                    <a:pt x="56305" y="13847"/>
                  </a:cubicBezTo>
                  <a:lnTo>
                    <a:pt x="56400" y="13847"/>
                  </a:lnTo>
                  <a:lnTo>
                    <a:pt x="56400" y="17109"/>
                  </a:lnTo>
                  <a:cubicBezTo>
                    <a:pt x="56400" y="17145"/>
                    <a:pt x="56400" y="17193"/>
                    <a:pt x="56412" y="17229"/>
                  </a:cubicBezTo>
                  <a:cubicBezTo>
                    <a:pt x="56461" y="17482"/>
                    <a:pt x="56662" y="17603"/>
                    <a:pt x="56862" y="17603"/>
                  </a:cubicBezTo>
                  <a:cubicBezTo>
                    <a:pt x="57095" y="17603"/>
                    <a:pt x="57329" y="17440"/>
                    <a:pt x="57329" y="17133"/>
                  </a:cubicBezTo>
                  <a:lnTo>
                    <a:pt x="57329" y="13454"/>
                  </a:lnTo>
                  <a:cubicBezTo>
                    <a:pt x="57650" y="13169"/>
                    <a:pt x="57841" y="12752"/>
                    <a:pt x="57841" y="12311"/>
                  </a:cubicBezTo>
                  <a:lnTo>
                    <a:pt x="57841" y="8966"/>
                  </a:lnTo>
                  <a:cubicBezTo>
                    <a:pt x="57829" y="8823"/>
                    <a:pt x="57817" y="8680"/>
                    <a:pt x="57781" y="8549"/>
                  </a:cubicBezTo>
                  <a:cubicBezTo>
                    <a:pt x="57698" y="8239"/>
                    <a:pt x="57519" y="7954"/>
                    <a:pt x="57269" y="7751"/>
                  </a:cubicBezTo>
                  <a:cubicBezTo>
                    <a:pt x="57352" y="7442"/>
                    <a:pt x="57400" y="7132"/>
                    <a:pt x="57400" y="6811"/>
                  </a:cubicBezTo>
                  <a:cubicBezTo>
                    <a:pt x="57400" y="6561"/>
                    <a:pt x="57376" y="6299"/>
                    <a:pt x="57317" y="6049"/>
                  </a:cubicBezTo>
                  <a:lnTo>
                    <a:pt x="57317" y="6037"/>
                  </a:lnTo>
                  <a:cubicBezTo>
                    <a:pt x="57317" y="6001"/>
                    <a:pt x="57305" y="5965"/>
                    <a:pt x="57293" y="5930"/>
                  </a:cubicBezTo>
                  <a:cubicBezTo>
                    <a:pt x="57222" y="5596"/>
                    <a:pt x="57043" y="5275"/>
                    <a:pt x="56793" y="5037"/>
                  </a:cubicBezTo>
                  <a:cubicBezTo>
                    <a:pt x="56805" y="4953"/>
                    <a:pt x="56817" y="4858"/>
                    <a:pt x="56817" y="4775"/>
                  </a:cubicBezTo>
                  <a:cubicBezTo>
                    <a:pt x="56817" y="4334"/>
                    <a:pt x="56710" y="3977"/>
                    <a:pt x="56579" y="3977"/>
                  </a:cubicBezTo>
                  <a:cubicBezTo>
                    <a:pt x="56460" y="3977"/>
                    <a:pt x="56352" y="4334"/>
                    <a:pt x="56352" y="4775"/>
                  </a:cubicBezTo>
                  <a:lnTo>
                    <a:pt x="56352" y="4882"/>
                  </a:lnTo>
                  <a:cubicBezTo>
                    <a:pt x="56317" y="4882"/>
                    <a:pt x="56293" y="4882"/>
                    <a:pt x="56257" y="4894"/>
                  </a:cubicBezTo>
                  <a:lnTo>
                    <a:pt x="56257" y="4775"/>
                  </a:lnTo>
                  <a:cubicBezTo>
                    <a:pt x="56257" y="4334"/>
                    <a:pt x="56162" y="3977"/>
                    <a:pt x="56031" y="3977"/>
                  </a:cubicBezTo>
                  <a:cubicBezTo>
                    <a:pt x="55900" y="3977"/>
                    <a:pt x="55805" y="4334"/>
                    <a:pt x="55805" y="4775"/>
                  </a:cubicBezTo>
                  <a:cubicBezTo>
                    <a:pt x="55805" y="4858"/>
                    <a:pt x="55805" y="4941"/>
                    <a:pt x="55817" y="5037"/>
                  </a:cubicBezTo>
                  <a:cubicBezTo>
                    <a:pt x="55567" y="5275"/>
                    <a:pt x="55400" y="5751"/>
                    <a:pt x="55400" y="6322"/>
                  </a:cubicBezTo>
                  <a:cubicBezTo>
                    <a:pt x="55400" y="6406"/>
                    <a:pt x="55400" y="6477"/>
                    <a:pt x="55412" y="6549"/>
                  </a:cubicBezTo>
                  <a:cubicBezTo>
                    <a:pt x="55424" y="6632"/>
                    <a:pt x="55412" y="6703"/>
                    <a:pt x="55412" y="6787"/>
                  </a:cubicBezTo>
                  <a:cubicBezTo>
                    <a:pt x="55412" y="7073"/>
                    <a:pt x="55447" y="7346"/>
                    <a:pt x="55507" y="7620"/>
                  </a:cubicBezTo>
                  <a:cubicBezTo>
                    <a:pt x="55102" y="7870"/>
                    <a:pt x="54840" y="8287"/>
                    <a:pt x="54781" y="8763"/>
                  </a:cubicBezTo>
                  <a:cubicBezTo>
                    <a:pt x="53959" y="7811"/>
                    <a:pt x="52804" y="7215"/>
                    <a:pt x="51542" y="7096"/>
                  </a:cubicBezTo>
                  <a:lnTo>
                    <a:pt x="51542" y="36"/>
                  </a:lnTo>
                  <a:lnTo>
                    <a:pt x="51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322192" y="3145386"/>
              <a:ext cx="274627" cy="478069"/>
            </a:xfrm>
            <a:custGeom>
              <a:rect b="b" l="l" r="r" t="t"/>
              <a:pathLst>
                <a:path extrusionOk="0" h="17206" w="9884">
                  <a:moveTo>
                    <a:pt x="4942" y="1"/>
                  </a:moveTo>
                  <a:cubicBezTo>
                    <a:pt x="2216" y="1"/>
                    <a:pt x="1" y="2215"/>
                    <a:pt x="1" y="4942"/>
                  </a:cubicBezTo>
                  <a:lnTo>
                    <a:pt x="1" y="12264"/>
                  </a:lnTo>
                  <a:cubicBezTo>
                    <a:pt x="1" y="14991"/>
                    <a:pt x="2216" y="17205"/>
                    <a:pt x="4942" y="17205"/>
                  </a:cubicBezTo>
                  <a:cubicBezTo>
                    <a:pt x="7669" y="17205"/>
                    <a:pt x="9883" y="14991"/>
                    <a:pt x="9883" y="12264"/>
                  </a:cubicBezTo>
                  <a:lnTo>
                    <a:pt x="9883" y="4942"/>
                  </a:lnTo>
                  <a:cubicBezTo>
                    <a:pt x="9883" y="2215"/>
                    <a:pt x="7669" y="1"/>
                    <a:pt x="4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5111493" y="3927749"/>
              <a:ext cx="251093" cy="1056302"/>
            </a:xfrm>
            <a:custGeom>
              <a:rect b="b" l="l" r="r" t="t"/>
              <a:pathLst>
                <a:path extrusionOk="0" h="38017" w="9037">
                  <a:moveTo>
                    <a:pt x="0" y="0"/>
                  </a:moveTo>
                  <a:lnTo>
                    <a:pt x="0" y="38017"/>
                  </a:lnTo>
                  <a:lnTo>
                    <a:pt x="9037" y="38017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5136609" y="3927749"/>
              <a:ext cx="13615" cy="1056302"/>
            </a:xfrm>
            <a:custGeom>
              <a:rect b="b" l="l" r="r" t="t"/>
              <a:pathLst>
                <a:path extrusionOk="0" h="38017" w="490">
                  <a:moveTo>
                    <a:pt x="1" y="0"/>
                  </a:moveTo>
                  <a:lnTo>
                    <a:pt x="1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5570312" y="3929722"/>
              <a:ext cx="251093" cy="1056330"/>
            </a:xfrm>
            <a:custGeom>
              <a:rect b="b" l="l" r="r" t="t"/>
              <a:pathLst>
                <a:path extrusionOk="0" h="38018" w="9037">
                  <a:moveTo>
                    <a:pt x="0" y="0"/>
                  </a:moveTo>
                  <a:lnTo>
                    <a:pt x="0" y="38017"/>
                  </a:lnTo>
                  <a:lnTo>
                    <a:pt x="9037" y="38017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5982815" y="3929722"/>
              <a:ext cx="251426" cy="1056330"/>
            </a:xfrm>
            <a:custGeom>
              <a:rect b="b" l="l" r="r" t="t"/>
              <a:pathLst>
                <a:path extrusionOk="0" h="38018" w="9049">
                  <a:moveTo>
                    <a:pt x="0" y="0"/>
                  </a:moveTo>
                  <a:lnTo>
                    <a:pt x="0" y="38017"/>
                  </a:lnTo>
                  <a:lnTo>
                    <a:pt x="9049" y="38017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6633146" y="3929722"/>
              <a:ext cx="251454" cy="1056330"/>
            </a:xfrm>
            <a:custGeom>
              <a:rect b="b" l="l" r="r" t="t"/>
              <a:pathLst>
                <a:path extrusionOk="0" h="38018" w="905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7045983" y="3929722"/>
              <a:ext cx="251454" cy="1056330"/>
            </a:xfrm>
            <a:custGeom>
              <a:rect b="b" l="l" r="r" t="t"/>
              <a:pathLst>
                <a:path extrusionOk="0" h="38018" w="905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7458487" y="3929722"/>
              <a:ext cx="251454" cy="1056330"/>
            </a:xfrm>
            <a:custGeom>
              <a:rect b="b" l="l" r="r" t="t"/>
              <a:pathLst>
                <a:path extrusionOk="0" h="38018" w="905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5124718" y="3740514"/>
              <a:ext cx="2634963" cy="165432"/>
            </a:xfrm>
            <a:custGeom>
              <a:rect b="b" l="l" r="r" t="t"/>
              <a:pathLst>
                <a:path extrusionOk="0" h="5954" w="94834">
                  <a:moveTo>
                    <a:pt x="0" y="0"/>
                  </a:moveTo>
                  <a:lnTo>
                    <a:pt x="0" y="5953"/>
                  </a:lnTo>
                  <a:lnTo>
                    <a:pt x="94834" y="5953"/>
                  </a:lnTo>
                  <a:lnTo>
                    <a:pt x="94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5068817" y="3697172"/>
              <a:ext cx="2750409" cy="75770"/>
            </a:xfrm>
            <a:custGeom>
              <a:rect b="b" l="l" r="r" t="t"/>
              <a:pathLst>
                <a:path extrusionOk="0" h="2727" w="98989">
                  <a:moveTo>
                    <a:pt x="0" y="0"/>
                  </a:moveTo>
                  <a:lnTo>
                    <a:pt x="0" y="2727"/>
                  </a:lnTo>
                  <a:lnTo>
                    <a:pt x="98989" y="2727"/>
                  </a:lnTo>
                  <a:lnTo>
                    <a:pt x="989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5039700" y="3645883"/>
              <a:ext cx="2797394" cy="56265"/>
            </a:xfrm>
            <a:custGeom>
              <a:rect b="b" l="l" r="r" t="t"/>
              <a:pathLst>
                <a:path extrusionOk="0" h="2025" w="100680">
                  <a:moveTo>
                    <a:pt x="1012" y="1"/>
                  </a:moveTo>
                  <a:cubicBezTo>
                    <a:pt x="465" y="1"/>
                    <a:pt x="0" y="453"/>
                    <a:pt x="0" y="1013"/>
                  </a:cubicBezTo>
                  <a:cubicBezTo>
                    <a:pt x="12" y="1573"/>
                    <a:pt x="465" y="2025"/>
                    <a:pt x="1012" y="2025"/>
                  </a:cubicBezTo>
                  <a:lnTo>
                    <a:pt x="99668" y="2025"/>
                  </a:lnTo>
                  <a:cubicBezTo>
                    <a:pt x="100227" y="2025"/>
                    <a:pt x="100680" y="1573"/>
                    <a:pt x="100680" y="1013"/>
                  </a:cubicBezTo>
                  <a:cubicBezTo>
                    <a:pt x="100680" y="453"/>
                    <a:pt x="100227" y="1"/>
                    <a:pt x="99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5196511" y="3625378"/>
              <a:ext cx="2498010" cy="20533"/>
            </a:xfrm>
            <a:custGeom>
              <a:rect b="b" l="l" r="r" t="t"/>
              <a:pathLst>
                <a:path extrusionOk="0" h="739" w="89905">
                  <a:moveTo>
                    <a:pt x="369" y="1"/>
                  </a:moveTo>
                  <a:cubicBezTo>
                    <a:pt x="155" y="1"/>
                    <a:pt x="0" y="167"/>
                    <a:pt x="0" y="370"/>
                  </a:cubicBezTo>
                  <a:cubicBezTo>
                    <a:pt x="0" y="572"/>
                    <a:pt x="155" y="739"/>
                    <a:pt x="369" y="739"/>
                  </a:cubicBezTo>
                  <a:lnTo>
                    <a:pt x="89535" y="739"/>
                  </a:lnTo>
                  <a:cubicBezTo>
                    <a:pt x="89737" y="739"/>
                    <a:pt x="89904" y="572"/>
                    <a:pt x="89904" y="370"/>
                  </a:cubicBezTo>
                  <a:cubicBezTo>
                    <a:pt x="89904" y="167"/>
                    <a:pt x="89737" y="1"/>
                    <a:pt x="89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5068817" y="3882406"/>
              <a:ext cx="2750409" cy="47012"/>
            </a:xfrm>
            <a:custGeom>
              <a:rect b="b" l="l" r="r" t="t"/>
              <a:pathLst>
                <a:path extrusionOk="0" h="1692" w="98989">
                  <a:moveTo>
                    <a:pt x="0" y="1"/>
                  </a:moveTo>
                  <a:lnTo>
                    <a:pt x="0" y="1692"/>
                  </a:lnTo>
                  <a:lnTo>
                    <a:pt x="98989" y="1692"/>
                  </a:lnTo>
                  <a:lnTo>
                    <a:pt x="98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5283168" y="3511576"/>
              <a:ext cx="809544" cy="113835"/>
            </a:xfrm>
            <a:custGeom>
              <a:rect b="b" l="l" r="r" t="t"/>
              <a:pathLst>
                <a:path extrusionOk="0" h="4097" w="29136">
                  <a:moveTo>
                    <a:pt x="0" y="1"/>
                  </a:moveTo>
                  <a:lnTo>
                    <a:pt x="0" y="4097"/>
                  </a:lnTo>
                  <a:lnTo>
                    <a:pt x="29135" y="4097"/>
                  </a:lnTo>
                  <a:lnTo>
                    <a:pt x="29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6810461" y="3511576"/>
              <a:ext cx="809877" cy="113835"/>
            </a:xfrm>
            <a:custGeom>
              <a:rect b="b" l="l" r="r" t="t"/>
              <a:pathLst>
                <a:path extrusionOk="0" h="4097" w="29148">
                  <a:moveTo>
                    <a:pt x="1" y="1"/>
                  </a:moveTo>
                  <a:lnTo>
                    <a:pt x="1" y="4097"/>
                  </a:lnTo>
                  <a:lnTo>
                    <a:pt x="29147" y="4097"/>
                  </a:lnTo>
                  <a:lnTo>
                    <a:pt x="29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5260330" y="3494378"/>
              <a:ext cx="870087" cy="17254"/>
            </a:xfrm>
            <a:custGeom>
              <a:rect b="b" l="l" r="r" t="t"/>
              <a:pathLst>
                <a:path extrusionOk="0" h="621" w="31315">
                  <a:moveTo>
                    <a:pt x="31025" y="0"/>
                  </a:moveTo>
                  <a:cubicBezTo>
                    <a:pt x="31019" y="0"/>
                    <a:pt x="31012" y="0"/>
                    <a:pt x="31005" y="1"/>
                  </a:cubicBezTo>
                  <a:lnTo>
                    <a:pt x="322" y="1"/>
                  </a:lnTo>
                  <a:cubicBezTo>
                    <a:pt x="144" y="1"/>
                    <a:pt x="1" y="132"/>
                    <a:pt x="1" y="310"/>
                  </a:cubicBezTo>
                  <a:cubicBezTo>
                    <a:pt x="1" y="482"/>
                    <a:pt x="133" y="621"/>
                    <a:pt x="302" y="621"/>
                  </a:cubicBezTo>
                  <a:cubicBezTo>
                    <a:pt x="308" y="621"/>
                    <a:pt x="315" y="620"/>
                    <a:pt x="322" y="620"/>
                  </a:cubicBezTo>
                  <a:lnTo>
                    <a:pt x="31005" y="620"/>
                  </a:lnTo>
                  <a:cubicBezTo>
                    <a:pt x="31183" y="620"/>
                    <a:pt x="31314" y="489"/>
                    <a:pt x="31314" y="310"/>
                  </a:cubicBezTo>
                  <a:cubicBezTo>
                    <a:pt x="31314" y="139"/>
                    <a:pt x="31193" y="0"/>
                    <a:pt x="3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6780372" y="3494378"/>
              <a:ext cx="870059" cy="17227"/>
            </a:xfrm>
            <a:custGeom>
              <a:rect b="b" l="l" r="r" t="t"/>
              <a:pathLst>
                <a:path extrusionOk="0" h="620" w="31314">
                  <a:moveTo>
                    <a:pt x="301" y="0"/>
                  </a:moveTo>
                  <a:cubicBezTo>
                    <a:pt x="132" y="0"/>
                    <a:pt x="0" y="139"/>
                    <a:pt x="0" y="310"/>
                  </a:cubicBezTo>
                  <a:cubicBezTo>
                    <a:pt x="0" y="489"/>
                    <a:pt x="143" y="620"/>
                    <a:pt x="322" y="620"/>
                  </a:cubicBezTo>
                  <a:lnTo>
                    <a:pt x="31004" y="620"/>
                  </a:lnTo>
                  <a:cubicBezTo>
                    <a:pt x="31171" y="620"/>
                    <a:pt x="31314" y="489"/>
                    <a:pt x="31314" y="310"/>
                  </a:cubicBezTo>
                  <a:cubicBezTo>
                    <a:pt x="31314" y="132"/>
                    <a:pt x="31171" y="1"/>
                    <a:pt x="31004" y="1"/>
                  </a:cubicBezTo>
                  <a:lnTo>
                    <a:pt x="322" y="1"/>
                  </a:lnTo>
                  <a:cubicBezTo>
                    <a:pt x="315" y="0"/>
                    <a:pt x="308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6092644" y="3484459"/>
              <a:ext cx="717881" cy="140953"/>
            </a:xfrm>
            <a:custGeom>
              <a:rect b="b" l="l" r="r" t="t"/>
              <a:pathLst>
                <a:path extrusionOk="0" h="5073" w="25837">
                  <a:moveTo>
                    <a:pt x="0" y="1"/>
                  </a:moveTo>
                  <a:lnTo>
                    <a:pt x="0" y="5073"/>
                  </a:lnTo>
                  <a:lnTo>
                    <a:pt x="25837" y="5073"/>
                  </a:lnTo>
                  <a:lnTo>
                    <a:pt x="25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6064193" y="3439810"/>
              <a:ext cx="800597" cy="44678"/>
            </a:xfrm>
            <a:custGeom>
              <a:rect b="b" l="l" r="r" t="t"/>
              <a:pathLst>
                <a:path extrusionOk="0" h="1608" w="28814">
                  <a:moveTo>
                    <a:pt x="810" y="0"/>
                  </a:moveTo>
                  <a:cubicBezTo>
                    <a:pt x="357" y="0"/>
                    <a:pt x="0" y="358"/>
                    <a:pt x="0" y="798"/>
                  </a:cubicBezTo>
                  <a:cubicBezTo>
                    <a:pt x="0" y="1239"/>
                    <a:pt x="357" y="1608"/>
                    <a:pt x="810" y="1608"/>
                  </a:cubicBezTo>
                  <a:lnTo>
                    <a:pt x="28016" y="1608"/>
                  </a:lnTo>
                  <a:cubicBezTo>
                    <a:pt x="28456" y="1608"/>
                    <a:pt x="28813" y="1250"/>
                    <a:pt x="28813" y="798"/>
                  </a:cubicBezTo>
                  <a:lnTo>
                    <a:pt x="28801" y="798"/>
                  </a:lnTo>
                  <a:cubicBezTo>
                    <a:pt x="28813" y="358"/>
                    <a:pt x="28444" y="0"/>
                    <a:pt x="28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5087321" y="4981671"/>
              <a:ext cx="299439" cy="34426"/>
            </a:xfrm>
            <a:custGeom>
              <a:rect b="b" l="l" r="r" t="t"/>
              <a:pathLst>
                <a:path extrusionOk="0" h="1239" w="10777">
                  <a:moveTo>
                    <a:pt x="620" y="0"/>
                  </a:moveTo>
                  <a:cubicBezTo>
                    <a:pt x="275" y="0"/>
                    <a:pt x="1" y="274"/>
                    <a:pt x="1" y="619"/>
                  </a:cubicBezTo>
                  <a:cubicBezTo>
                    <a:pt x="1" y="965"/>
                    <a:pt x="275" y="1239"/>
                    <a:pt x="620" y="1239"/>
                  </a:cubicBezTo>
                  <a:lnTo>
                    <a:pt x="10157" y="1239"/>
                  </a:lnTo>
                  <a:cubicBezTo>
                    <a:pt x="10502" y="1239"/>
                    <a:pt x="10776" y="965"/>
                    <a:pt x="10776" y="619"/>
                  </a:cubicBezTo>
                  <a:cubicBezTo>
                    <a:pt x="10776" y="274"/>
                    <a:pt x="10502" y="0"/>
                    <a:pt x="10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5545834" y="4983311"/>
              <a:ext cx="299745" cy="34759"/>
            </a:xfrm>
            <a:custGeom>
              <a:rect b="b" l="l" r="r" t="t"/>
              <a:pathLst>
                <a:path extrusionOk="0" h="1251" w="10788">
                  <a:moveTo>
                    <a:pt x="631" y="1"/>
                  </a:moveTo>
                  <a:cubicBezTo>
                    <a:pt x="286" y="1"/>
                    <a:pt x="12" y="287"/>
                    <a:pt x="12" y="632"/>
                  </a:cubicBezTo>
                  <a:cubicBezTo>
                    <a:pt x="0" y="965"/>
                    <a:pt x="286" y="1251"/>
                    <a:pt x="631" y="1251"/>
                  </a:cubicBezTo>
                  <a:lnTo>
                    <a:pt x="10168" y="1251"/>
                  </a:lnTo>
                  <a:cubicBezTo>
                    <a:pt x="10513" y="1251"/>
                    <a:pt x="10787" y="965"/>
                    <a:pt x="10787" y="632"/>
                  </a:cubicBezTo>
                  <a:cubicBezTo>
                    <a:pt x="10787" y="287"/>
                    <a:pt x="10513" y="1"/>
                    <a:pt x="10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5958671" y="4983311"/>
              <a:ext cx="299745" cy="34759"/>
            </a:xfrm>
            <a:custGeom>
              <a:rect b="b" l="l" r="r" t="t"/>
              <a:pathLst>
                <a:path extrusionOk="0" h="1251" w="10788">
                  <a:moveTo>
                    <a:pt x="619" y="1"/>
                  </a:moveTo>
                  <a:cubicBezTo>
                    <a:pt x="274" y="1"/>
                    <a:pt x="0" y="287"/>
                    <a:pt x="0" y="632"/>
                  </a:cubicBezTo>
                  <a:cubicBezTo>
                    <a:pt x="0" y="965"/>
                    <a:pt x="274" y="1251"/>
                    <a:pt x="619" y="1251"/>
                  </a:cubicBezTo>
                  <a:lnTo>
                    <a:pt x="10168" y="1251"/>
                  </a:lnTo>
                  <a:cubicBezTo>
                    <a:pt x="10501" y="1251"/>
                    <a:pt x="10787" y="965"/>
                    <a:pt x="10787" y="632"/>
                  </a:cubicBezTo>
                  <a:cubicBezTo>
                    <a:pt x="10787" y="287"/>
                    <a:pt x="10501" y="1"/>
                    <a:pt x="10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6609002" y="4983311"/>
              <a:ext cx="299745" cy="34759"/>
            </a:xfrm>
            <a:custGeom>
              <a:rect b="b" l="l" r="r" t="t"/>
              <a:pathLst>
                <a:path extrusionOk="0" h="1251" w="10788">
                  <a:moveTo>
                    <a:pt x="632" y="1"/>
                  </a:moveTo>
                  <a:cubicBezTo>
                    <a:pt x="286" y="1"/>
                    <a:pt x="1" y="287"/>
                    <a:pt x="13" y="632"/>
                  </a:cubicBezTo>
                  <a:cubicBezTo>
                    <a:pt x="13" y="965"/>
                    <a:pt x="286" y="1251"/>
                    <a:pt x="632" y="1251"/>
                  </a:cubicBezTo>
                  <a:lnTo>
                    <a:pt x="10169" y="1251"/>
                  </a:lnTo>
                  <a:cubicBezTo>
                    <a:pt x="10514" y="1251"/>
                    <a:pt x="10788" y="965"/>
                    <a:pt x="10788" y="632"/>
                  </a:cubicBezTo>
                  <a:cubicBezTo>
                    <a:pt x="10788" y="287"/>
                    <a:pt x="10514" y="1"/>
                    <a:pt x="10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7021839" y="4983311"/>
              <a:ext cx="299745" cy="34759"/>
            </a:xfrm>
            <a:custGeom>
              <a:rect b="b" l="l" r="r" t="t"/>
              <a:pathLst>
                <a:path extrusionOk="0" h="1251" w="10788">
                  <a:moveTo>
                    <a:pt x="620" y="1"/>
                  </a:moveTo>
                  <a:cubicBezTo>
                    <a:pt x="275" y="1"/>
                    <a:pt x="1" y="287"/>
                    <a:pt x="1" y="632"/>
                  </a:cubicBezTo>
                  <a:cubicBezTo>
                    <a:pt x="1" y="965"/>
                    <a:pt x="275" y="1251"/>
                    <a:pt x="620" y="1251"/>
                  </a:cubicBezTo>
                  <a:lnTo>
                    <a:pt x="10157" y="1251"/>
                  </a:lnTo>
                  <a:cubicBezTo>
                    <a:pt x="10502" y="1251"/>
                    <a:pt x="10788" y="965"/>
                    <a:pt x="10788" y="632"/>
                  </a:cubicBezTo>
                  <a:cubicBezTo>
                    <a:pt x="10788" y="287"/>
                    <a:pt x="10502" y="1"/>
                    <a:pt x="10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7436677" y="4983311"/>
              <a:ext cx="299745" cy="34759"/>
            </a:xfrm>
            <a:custGeom>
              <a:rect b="b" l="l" r="r" t="t"/>
              <a:pathLst>
                <a:path extrusionOk="0" h="1251" w="10788">
                  <a:moveTo>
                    <a:pt x="619" y="1"/>
                  </a:moveTo>
                  <a:cubicBezTo>
                    <a:pt x="274" y="1"/>
                    <a:pt x="0" y="287"/>
                    <a:pt x="0" y="632"/>
                  </a:cubicBezTo>
                  <a:cubicBezTo>
                    <a:pt x="0" y="965"/>
                    <a:pt x="274" y="1251"/>
                    <a:pt x="619" y="1251"/>
                  </a:cubicBezTo>
                  <a:lnTo>
                    <a:pt x="10156" y="1251"/>
                  </a:lnTo>
                  <a:cubicBezTo>
                    <a:pt x="10501" y="1251"/>
                    <a:pt x="10787" y="965"/>
                    <a:pt x="10787" y="632"/>
                  </a:cubicBezTo>
                  <a:cubicBezTo>
                    <a:pt x="10787" y="287"/>
                    <a:pt x="10501" y="1"/>
                    <a:pt x="10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6173689" y="3290612"/>
              <a:ext cx="25479" cy="146594"/>
            </a:xfrm>
            <a:custGeom>
              <a:rect b="b" l="l" r="r" t="t"/>
              <a:pathLst>
                <a:path extrusionOk="0" h="5276" w="917">
                  <a:moveTo>
                    <a:pt x="464" y="1"/>
                  </a:moveTo>
                  <a:cubicBezTo>
                    <a:pt x="202" y="1"/>
                    <a:pt x="0" y="203"/>
                    <a:pt x="0" y="453"/>
                  </a:cubicBezTo>
                  <a:lnTo>
                    <a:pt x="0" y="4823"/>
                  </a:lnTo>
                  <a:cubicBezTo>
                    <a:pt x="0" y="5073"/>
                    <a:pt x="202" y="5275"/>
                    <a:pt x="464" y="5275"/>
                  </a:cubicBezTo>
                  <a:cubicBezTo>
                    <a:pt x="714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14" y="1"/>
                    <a:pt x="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6159463" y="3154666"/>
              <a:ext cx="85022" cy="178324"/>
            </a:xfrm>
            <a:custGeom>
              <a:rect b="b" l="l" r="r" t="t"/>
              <a:pathLst>
                <a:path extrusionOk="0" h="6418" w="3060">
                  <a:moveTo>
                    <a:pt x="1536" y="0"/>
                  </a:moveTo>
                  <a:cubicBezTo>
                    <a:pt x="691" y="0"/>
                    <a:pt x="0" y="691"/>
                    <a:pt x="0" y="1536"/>
                  </a:cubicBezTo>
                  <a:lnTo>
                    <a:pt x="0" y="4882"/>
                  </a:lnTo>
                  <a:cubicBezTo>
                    <a:pt x="0" y="5727"/>
                    <a:pt x="691" y="6418"/>
                    <a:pt x="1536" y="6418"/>
                  </a:cubicBezTo>
                  <a:cubicBezTo>
                    <a:pt x="2369" y="6418"/>
                    <a:pt x="3060" y="5727"/>
                    <a:pt x="3060" y="4882"/>
                  </a:cubicBezTo>
                  <a:lnTo>
                    <a:pt x="3060" y="1536"/>
                  </a:lnTo>
                  <a:cubicBezTo>
                    <a:pt x="3060" y="691"/>
                    <a:pt x="2369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6171688" y="3084539"/>
              <a:ext cx="55264" cy="106194"/>
            </a:xfrm>
            <a:custGeom>
              <a:rect b="b" l="l" r="r" t="t"/>
              <a:pathLst>
                <a:path extrusionOk="0" h="3822" w="1989">
                  <a:moveTo>
                    <a:pt x="989" y="0"/>
                  </a:moveTo>
                  <a:cubicBezTo>
                    <a:pt x="441" y="0"/>
                    <a:pt x="1" y="857"/>
                    <a:pt x="1" y="1905"/>
                  </a:cubicBezTo>
                  <a:cubicBezTo>
                    <a:pt x="1" y="2965"/>
                    <a:pt x="441" y="3822"/>
                    <a:pt x="989" y="3822"/>
                  </a:cubicBezTo>
                  <a:cubicBezTo>
                    <a:pt x="1537" y="3822"/>
                    <a:pt x="1989" y="2965"/>
                    <a:pt x="1989" y="1905"/>
                  </a:cubicBezTo>
                  <a:cubicBezTo>
                    <a:pt x="1989" y="857"/>
                    <a:pt x="153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6184913" y="3084539"/>
              <a:ext cx="42039" cy="80743"/>
            </a:xfrm>
            <a:custGeom>
              <a:rect b="b" l="l" r="r" t="t"/>
              <a:pathLst>
                <a:path extrusionOk="0" h="2906" w="1513">
                  <a:moveTo>
                    <a:pt x="763" y="0"/>
                  </a:moveTo>
                  <a:cubicBezTo>
                    <a:pt x="346" y="0"/>
                    <a:pt x="1" y="643"/>
                    <a:pt x="1" y="1453"/>
                  </a:cubicBezTo>
                  <a:cubicBezTo>
                    <a:pt x="1" y="2250"/>
                    <a:pt x="346" y="2905"/>
                    <a:pt x="763" y="2905"/>
                  </a:cubicBezTo>
                  <a:cubicBezTo>
                    <a:pt x="1180" y="2905"/>
                    <a:pt x="1513" y="2250"/>
                    <a:pt x="1513" y="1453"/>
                  </a:cubicBezTo>
                  <a:cubicBezTo>
                    <a:pt x="1513" y="643"/>
                    <a:pt x="1180" y="0"/>
                    <a:pt x="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6210391" y="3243963"/>
              <a:ext cx="33120" cy="140314"/>
            </a:xfrm>
            <a:custGeom>
              <a:rect b="b" l="l" r="r" t="t"/>
              <a:pathLst>
                <a:path extrusionOk="0" h="5050" w="1192">
                  <a:moveTo>
                    <a:pt x="596" y="1"/>
                  </a:moveTo>
                  <a:cubicBezTo>
                    <a:pt x="275" y="1"/>
                    <a:pt x="1" y="263"/>
                    <a:pt x="1" y="596"/>
                  </a:cubicBezTo>
                  <a:lnTo>
                    <a:pt x="1" y="4454"/>
                  </a:lnTo>
                  <a:cubicBezTo>
                    <a:pt x="1" y="4787"/>
                    <a:pt x="275" y="5049"/>
                    <a:pt x="596" y="5049"/>
                  </a:cubicBezTo>
                  <a:cubicBezTo>
                    <a:pt x="929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6295075" y="3290612"/>
              <a:ext cx="25507" cy="146594"/>
            </a:xfrm>
            <a:custGeom>
              <a:rect b="b" l="l" r="r" t="t"/>
              <a:pathLst>
                <a:path extrusionOk="0" h="5276" w="918">
                  <a:moveTo>
                    <a:pt x="453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4823"/>
                  </a:lnTo>
                  <a:cubicBezTo>
                    <a:pt x="1" y="5073"/>
                    <a:pt x="203" y="5275"/>
                    <a:pt x="453" y="5275"/>
                  </a:cubicBezTo>
                  <a:cubicBezTo>
                    <a:pt x="703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6280517" y="3154666"/>
              <a:ext cx="85383" cy="178324"/>
            </a:xfrm>
            <a:custGeom>
              <a:rect b="b" l="l" r="r" t="t"/>
              <a:pathLst>
                <a:path extrusionOk="0" h="6418" w="3073">
                  <a:moveTo>
                    <a:pt x="1537" y="0"/>
                  </a:moveTo>
                  <a:cubicBezTo>
                    <a:pt x="691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91" y="6418"/>
                    <a:pt x="1537" y="6418"/>
                  </a:cubicBezTo>
                  <a:cubicBezTo>
                    <a:pt x="2382" y="6418"/>
                    <a:pt x="3073" y="5739"/>
                    <a:pt x="3073" y="4882"/>
                  </a:cubicBezTo>
                  <a:lnTo>
                    <a:pt x="3061" y="1536"/>
                  </a:lnTo>
                  <a:cubicBezTo>
                    <a:pt x="3061" y="691"/>
                    <a:pt x="2370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6292769" y="3084539"/>
              <a:ext cx="55264" cy="106194"/>
            </a:xfrm>
            <a:custGeom>
              <a:rect b="b" l="l" r="r" t="t"/>
              <a:pathLst>
                <a:path extrusionOk="0" h="3822" w="1989">
                  <a:moveTo>
                    <a:pt x="1000" y="0"/>
                  </a:moveTo>
                  <a:cubicBezTo>
                    <a:pt x="453" y="0"/>
                    <a:pt x="0" y="857"/>
                    <a:pt x="0" y="1905"/>
                  </a:cubicBezTo>
                  <a:cubicBezTo>
                    <a:pt x="0" y="2965"/>
                    <a:pt x="453" y="3822"/>
                    <a:pt x="1000" y="3822"/>
                  </a:cubicBezTo>
                  <a:cubicBezTo>
                    <a:pt x="1548" y="3822"/>
                    <a:pt x="1989" y="2965"/>
                    <a:pt x="1989" y="1905"/>
                  </a:cubicBezTo>
                  <a:cubicBezTo>
                    <a:pt x="1989" y="857"/>
                    <a:pt x="1548" y="0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6306328" y="3084539"/>
              <a:ext cx="41705" cy="80743"/>
            </a:xfrm>
            <a:custGeom>
              <a:rect b="b" l="l" r="r" t="t"/>
              <a:pathLst>
                <a:path extrusionOk="0" h="2906" w="1501">
                  <a:moveTo>
                    <a:pt x="751" y="0"/>
                  </a:moveTo>
                  <a:cubicBezTo>
                    <a:pt x="334" y="0"/>
                    <a:pt x="0" y="643"/>
                    <a:pt x="0" y="1453"/>
                  </a:cubicBezTo>
                  <a:cubicBezTo>
                    <a:pt x="0" y="2250"/>
                    <a:pt x="334" y="2905"/>
                    <a:pt x="751" y="2905"/>
                  </a:cubicBezTo>
                  <a:cubicBezTo>
                    <a:pt x="1167" y="2905"/>
                    <a:pt x="1501" y="2250"/>
                    <a:pt x="1501" y="1453"/>
                  </a:cubicBezTo>
                  <a:cubicBezTo>
                    <a:pt x="1501" y="643"/>
                    <a:pt x="1167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6331805" y="3243963"/>
              <a:ext cx="33092" cy="140314"/>
            </a:xfrm>
            <a:custGeom>
              <a:rect b="b" l="l" r="r" t="t"/>
              <a:pathLst>
                <a:path extrusionOk="0" h="5050" w="1191"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4454"/>
                  </a:lnTo>
                  <a:cubicBezTo>
                    <a:pt x="0" y="4787"/>
                    <a:pt x="262" y="5049"/>
                    <a:pt x="596" y="5049"/>
                  </a:cubicBezTo>
                  <a:cubicBezTo>
                    <a:pt x="917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6729083" y="3290612"/>
              <a:ext cx="25507" cy="146594"/>
            </a:xfrm>
            <a:custGeom>
              <a:rect b="b" l="l" r="r" t="t"/>
              <a:pathLst>
                <a:path extrusionOk="0" h="5276" w="918">
                  <a:moveTo>
                    <a:pt x="453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4823"/>
                  </a:lnTo>
                  <a:cubicBezTo>
                    <a:pt x="1" y="5073"/>
                    <a:pt x="203" y="5275"/>
                    <a:pt x="453" y="5275"/>
                  </a:cubicBezTo>
                  <a:cubicBezTo>
                    <a:pt x="703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6683768" y="3154666"/>
              <a:ext cx="85050" cy="178324"/>
            </a:xfrm>
            <a:custGeom>
              <a:rect b="b" l="l" r="r" t="t"/>
              <a:pathLst>
                <a:path extrusionOk="0" h="6418" w="3061">
                  <a:moveTo>
                    <a:pt x="1525" y="0"/>
                  </a:moveTo>
                  <a:cubicBezTo>
                    <a:pt x="679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79" y="6418"/>
                    <a:pt x="1525" y="6418"/>
                  </a:cubicBezTo>
                  <a:cubicBezTo>
                    <a:pt x="2370" y="6418"/>
                    <a:pt x="3060" y="5727"/>
                    <a:pt x="3060" y="4882"/>
                  </a:cubicBezTo>
                  <a:lnTo>
                    <a:pt x="3060" y="1536"/>
                  </a:lnTo>
                  <a:cubicBezTo>
                    <a:pt x="3060" y="691"/>
                    <a:pt x="2370" y="0"/>
                    <a:pt x="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701300" y="3084539"/>
              <a:ext cx="55264" cy="106194"/>
            </a:xfrm>
            <a:custGeom>
              <a:rect b="b" l="l" r="r" t="t"/>
              <a:pathLst>
                <a:path extrusionOk="0" h="3822" w="1989">
                  <a:moveTo>
                    <a:pt x="1001" y="0"/>
                  </a:moveTo>
                  <a:cubicBezTo>
                    <a:pt x="453" y="0"/>
                    <a:pt x="1" y="857"/>
                    <a:pt x="1" y="1905"/>
                  </a:cubicBezTo>
                  <a:cubicBezTo>
                    <a:pt x="1" y="2965"/>
                    <a:pt x="453" y="3822"/>
                    <a:pt x="1001" y="3822"/>
                  </a:cubicBezTo>
                  <a:cubicBezTo>
                    <a:pt x="1536" y="3822"/>
                    <a:pt x="1989" y="2965"/>
                    <a:pt x="1989" y="1905"/>
                  </a:cubicBezTo>
                  <a:cubicBezTo>
                    <a:pt x="1989" y="857"/>
                    <a:pt x="1536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701300" y="3084539"/>
              <a:ext cx="42039" cy="80743"/>
            </a:xfrm>
            <a:custGeom>
              <a:rect b="b" l="l" r="r" t="t"/>
              <a:pathLst>
                <a:path extrusionOk="0" h="2906" w="1513">
                  <a:moveTo>
                    <a:pt x="751" y="0"/>
                  </a:moveTo>
                  <a:cubicBezTo>
                    <a:pt x="334" y="0"/>
                    <a:pt x="1" y="643"/>
                    <a:pt x="1" y="1453"/>
                  </a:cubicBezTo>
                  <a:cubicBezTo>
                    <a:pt x="1" y="2250"/>
                    <a:pt x="334" y="2905"/>
                    <a:pt x="751" y="2905"/>
                  </a:cubicBezTo>
                  <a:cubicBezTo>
                    <a:pt x="1167" y="2905"/>
                    <a:pt x="1513" y="2250"/>
                    <a:pt x="1513" y="1453"/>
                  </a:cubicBezTo>
                  <a:cubicBezTo>
                    <a:pt x="1513" y="643"/>
                    <a:pt x="1167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684768" y="3243963"/>
              <a:ext cx="33092" cy="140314"/>
            </a:xfrm>
            <a:custGeom>
              <a:rect b="b" l="l" r="r" t="t"/>
              <a:pathLst>
                <a:path extrusionOk="0" h="5050" w="1191"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4454"/>
                  </a:lnTo>
                  <a:cubicBezTo>
                    <a:pt x="0" y="4787"/>
                    <a:pt x="262" y="5049"/>
                    <a:pt x="596" y="5049"/>
                  </a:cubicBezTo>
                  <a:cubicBezTo>
                    <a:pt x="917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6607697" y="3290612"/>
              <a:ext cx="25479" cy="146594"/>
            </a:xfrm>
            <a:custGeom>
              <a:rect b="b" l="l" r="r" t="t"/>
              <a:pathLst>
                <a:path extrusionOk="0" h="5276" w="917">
                  <a:moveTo>
                    <a:pt x="453" y="1"/>
                  </a:moveTo>
                  <a:cubicBezTo>
                    <a:pt x="202" y="1"/>
                    <a:pt x="0" y="203"/>
                    <a:pt x="0" y="453"/>
                  </a:cubicBezTo>
                  <a:lnTo>
                    <a:pt x="0" y="4823"/>
                  </a:lnTo>
                  <a:cubicBezTo>
                    <a:pt x="0" y="5073"/>
                    <a:pt x="202" y="5275"/>
                    <a:pt x="464" y="5275"/>
                  </a:cubicBezTo>
                  <a:cubicBezTo>
                    <a:pt x="714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14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6562354" y="3154666"/>
              <a:ext cx="85050" cy="178324"/>
            </a:xfrm>
            <a:custGeom>
              <a:rect b="b" l="l" r="r" t="t"/>
              <a:pathLst>
                <a:path extrusionOk="0" h="6418" w="3061">
                  <a:moveTo>
                    <a:pt x="1537" y="0"/>
                  </a:moveTo>
                  <a:cubicBezTo>
                    <a:pt x="691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91" y="6418"/>
                    <a:pt x="1537" y="6418"/>
                  </a:cubicBezTo>
                  <a:cubicBezTo>
                    <a:pt x="2382" y="6418"/>
                    <a:pt x="3061" y="5727"/>
                    <a:pt x="3061" y="4882"/>
                  </a:cubicBezTo>
                  <a:lnTo>
                    <a:pt x="3061" y="1536"/>
                  </a:lnTo>
                  <a:cubicBezTo>
                    <a:pt x="3061" y="691"/>
                    <a:pt x="2382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6580219" y="3084539"/>
              <a:ext cx="55292" cy="106194"/>
            </a:xfrm>
            <a:custGeom>
              <a:rect b="b" l="l" r="r" t="t"/>
              <a:pathLst>
                <a:path extrusionOk="0" h="3822" w="1990">
                  <a:moveTo>
                    <a:pt x="989" y="0"/>
                  </a:moveTo>
                  <a:cubicBezTo>
                    <a:pt x="441" y="0"/>
                    <a:pt x="1" y="857"/>
                    <a:pt x="1" y="1905"/>
                  </a:cubicBezTo>
                  <a:cubicBezTo>
                    <a:pt x="1" y="2965"/>
                    <a:pt x="441" y="3822"/>
                    <a:pt x="989" y="3822"/>
                  </a:cubicBezTo>
                  <a:cubicBezTo>
                    <a:pt x="1537" y="3822"/>
                    <a:pt x="1989" y="2965"/>
                    <a:pt x="1989" y="1905"/>
                  </a:cubicBezTo>
                  <a:cubicBezTo>
                    <a:pt x="1989" y="857"/>
                    <a:pt x="153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6580219" y="3084539"/>
              <a:ext cx="41733" cy="80743"/>
            </a:xfrm>
            <a:custGeom>
              <a:rect b="b" l="l" r="r" t="t"/>
              <a:pathLst>
                <a:path extrusionOk="0" h="2906" w="1502">
                  <a:moveTo>
                    <a:pt x="751" y="0"/>
                  </a:moveTo>
                  <a:cubicBezTo>
                    <a:pt x="334" y="0"/>
                    <a:pt x="1" y="643"/>
                    <a:pt x="1" y="1453"/>
                  </a:cubicBezTo>
                  <a:cubicBezTo>
                    <a:pt x="1" y="2250"/>
                    <a:pt x="334" y="2905"/>
                    <a:pt x="751" y="2905"/>
                  </a:cubicBezTo>
                  <a:cubicBezTo>
                    <a:pt x="1168" y="2905"/>
                    <a:pt x="1501" y="2250"/>
                    <a:pt x="1501" y="1453"/>
                  </a:cubicBezTo>
                  <a:cubicBezTo>
                    <a:pt x="1501" y="643"/>
                    <a:pt x="1168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6563354" y="3243963"/>
              <a:ext cx="33120" cy="140314"/>
            </a:xfrm>
            <a:custGeom>
              <a:rect b="b" l="l" r="r" t="t"/>
              <a:pathLst>
                <a:path extrusionOk="0" h="5050" w="1192">
                  <a:moveTo>
                    <a:pt x="596" y="1"/>
                  </a:moveTo>
                  <a:cubicBezTo>
                    <a:pt x="274" y="1"/>
                    <a:pt x="1" y="263"/>
                    <a:pt x="1" y="596"/>
                  </a:cubicBezTo>
                  <a:lnTo>
                    <a:pt x="1" y="4454"/>
                  </a:lnTo>
                  <a:cubicBezTo>
                    <a:pt x="1" y="4787"/>
                    <a:pt x="274" y="5049"/>
                    <a:pt x="596" y="5049"/>
                  </a:cubicBezTo>
                  <a:cubicBezTo>
                    <a:pt x="929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6438328" y="2949232"/>
              <a:ext cx="34426" cy="490628"/>
            </a:xfrm>
            <a:custGeom>
              <a:rect b="b" l="l" r="r" t="t"/>
              <a:pathLst>
                <a:path extrusionOk="0" h="17658" w="1239">
                  <a:moveTo>
                    <a:pt x="0" y="0"/>
                  </a:moveTo>
                  <a:lnTo>
                    <a:pt x="0" y="17657"/>
                  </a:lnTo>
                  <a:lnTo>
                    <a:pt x="1238" y="1765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6431048" y="2851322"/>
              <a:ext cx="667" cy="28"/>
            </a:xfrm>
            <a:custGeom>
              <a:rect b="b" l="l" r="r" t="t"/>
              <a:pathLst>
                <a:path extrusionOk="0" h="1" w="24">
                  <a:moveTo>
                    <a:pt x="24" y="0"/>
                  </a:moveTo>
                  <a:lnTo>
                    <a:pt x="24" y="0"/>
                  </a:lnTo>
                  <a:lnTo>
                    <a:pt x="0" y="0"/>
                  </a:lnTo>
                  <a:cubicBezTo>
                    <a:pt x="12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D4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6332333" y="2827789"/>
              <a:ext cx="104694" cy="47040"/>
            </a:xfrm>
            <a:custGeom>
              <a:rect b="b" l="l" r="r" t="t"/>
              <a:pathLst>
                <a:path extrusionOk="0" h="1693" w="3768">
                  <a:moveTo>
                    <a:pt x="281" y="1"/>
                  </a:moveTo>
                  <a:cubicBezTo>
                    <a:pt x="1" y="1"/>
                    <a:pt x="1" y="431"/>
                    <a:pt x="281" y="431"/>
                  </a:cubicBezTo>
                  <a:cubicBezTo>
                    <a:pt x="288" y="431"/>
                    <a:pt x="295" y="431"/>
                    <a:pt x="303" y="430"/>
                  </a:cubicBezTo>
                  <a:lnTo>
                    <a:pt x="791" y="430"/>
                  </a:lnTo>
                  <a:cubicBezTo>
                    <a:pt x="505" y="430"/>
                    <a:pt x="505" y="847"/>
                    <a:pt x="791" y="847"/>
                  </a:cubicBezTo>
                  <a:lnTo>
                    <a:pt x="1267" y="847"/>
                  </a:lnTo>
                  <a:cubicBezTo>
                    <a:pt x="1005" y="871"/>
                    <a:pt x="1005" y="1252"/>
                    <a:pt x="1267" y="1276"/>
                  </a:cubicBezTo>
                  <a:lnTo>
                    <a:pt x="1529" y="1276"/>
                  </a:lnTo>
                  <a:cubicBezTo>
                    <a:pt x="1279" y="1288"/>
                    <a:pt x="1279" y="1669"/>
                    <a:pt x="1529" y="1693"/>
                  </a:cubicBezTo>
                  <a:lnTo>
                    <a:pt x="2184" y="1693"/>
                  </a:lnTo>
                  <a:cubicBezTo>
                    <a:pt x="2767" y="1693"/>
                    <a:pt x="3303" y="1371"/>
                    <a:pt x="3577" y="847"/>
                  </a:cubicBezTo>
                  <a:cubicBezTo>
                    <a:pt x="3708" y="621"/>
                    <a:pt x="3767" y="359"/>
                    <a:pt x="3767" y="109"/>
                  </a:cubicBezTo>
                  <a:lnTo>
                    <a:pt x="3767" y="2"/>
                  </a:lnTo>
                  <a:lnTo>
                    <a:pt x="303" y="2"/>
                  </a:lnTo>
                  <a:cubicBezTo>
                    <a:pt x="295" y="1"/>
                    <a:pt x="288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6477364" y="2851322"/>
              <a:ext cx="667" cy="28"/>
            </a:xfrm>
            <a:custGeom>
              <a:rect b="b" l="l" r="r" t="t"/>
              <a:pathLst>
                <a:path extrusionOk="0" h="1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4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6472057" y="2827789"/>
              <a:ext cx="104360" cy="46846"/>
            </a:xfrm>
            <a:custGeom>
              <a:rect b="b" l="l" r="r" t="t"/>
              <a:pathLst>
                <a:path extrusionOk="0" h="1686" w="3756">
                  <a:moveTo>
                    <a:pt x="3475" y="1"/>
                  </a:moveTo>
                  <a:cubicBezTo>
                    <a:pt x="3468" y="1"/>
                    <a:pt x="3461" y="1"/>
                    <a:pt x="3453" y="2"/>
                  </a:cubicBezTo>
                  <a:lnTo>
                    <a:pt x="1" y="2"/>
                  </a:lnTo>
                  <a:lnTo>
                    <a:pt x="1" y="109"/>
                  </a:lnTo>
                  <a:cubicBezTo>
                    <a:pt x="1" y="359"/>
                    <a:pt x="60" y="621"/>
                    <a:pt x="179" y="847"/>
                  </a:cubicBezTo>
                  <a:lnTo>
                    <a:pt x="191" y="847"/>
                  </a:lnTo>
                  <a:cubicBezTo>
                    <a:pt x="465" y="1359"/>
                    <a:pt x="1001" y="1681"/>
                    <a:pt x="1584" y="1681"/>
                  </a:cubicBezTo>
                  <a:lnTo>
                    <a:pt x="2227" y="1681"/>
                  </a:lnTo>
                  <a:cubicBezTo>
                    <a:pt x="2240" y="1684"/>
                    <a:pt x="2253" y="1685"/>
                    <a:pt x="2264" y="1685"/>
                  </a:cubicBezTo>
                  <a:cubicBezTo>
                    <a:pt x="2448" y="1685"/>
                    <a:pt x="2463" y="1329"/>
                    <a:pt x="2311" y="1276"/>
                  </a:cubicBezTo>
                  <a:lnTo>
                    <a:pt x="2489" y="1276"/>
                  </a:lnTo>
                  <a:cubicBezTo>
                    <a:pt x="2751" y="1252"/>
                    <a:pt x="2751" y="871"/>
                    <a:pt x="2489" y="847"/>
                  </a:cubicBezTo>
                  <a:lnTo>
                    <a:pt x="2977" y="847"/>
                  </a:lnTo>
                  <a:cubicBezTo>
                    <a:pt x="3251" y="847"/>
                    <a:pt x="3251" y="430"/>
                    <a:pt x="2977" y="430"/>
                  </a:cubicBezTo>
                  <a:lnTo>
                    <a:pt x="3453" y="430"/>
                  </a:lnTo>
                  <a:cubicBezTo>
                    <a:pt x="3461" y="431"/>
                    <a:pt x="3468" y="431"/>
                    <a:pt x="3475" y="431"/>
                  </a:cubicBezTo>
                  <a:cubicBezTo>
                    <a:pt x="3756" y="431"/>
                    <a:pt x="3756" y="1"/>
                    <a:pt x="3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6423436" y="2813592"/>
              <a:ext cx="63878" cy="86384"/>
            </a:xfrm>
            <a:custGeom>
              <a:rect b="b" l="l" r="r" t="t"/>
              <a:pathLst>
                <a:path extrusionOk="0" h="3109" w="2299">
                  <a:moveTo>
                    <a:pt x="1155" y="1"/>
                  </a:moveTo>
                  <a:cubicBezTo>
                    <a:pt x="512" y="1"/>
                    <a:pt x="0" y="513"/>
                    <a:pt x="0" y="1156"/>
                  </a:cubicBezTo>
                  <a:lnTo>
                    <a:pt x="0" y="1965"/>
                  </a:lnTo>
                  <a:cubicBezTo>
                    <a:pt x="0" y="2596"/>
                    <a:pt x="512" y="3108"/>
                    <a:pt x="1155" y="3108"/>
                  </a:cubicBezTo>
                  <a:cubicBezTo>
                    <a:pt x="1786" y="3108"/>
                    <a:pt x="2298" y="2596"/>
                    <a:pt x="2298" y="1965"/>
                  </a:cubicBezTo>
                  <a:lnTo>
                    <a:pt x="2298" y="1156"/>
                  </a:lnTo>
                  <a:cubicBezTo>
                    <a:pt x="2298" y="513"/>
                    <a:pt x="1786" y="1"/>
                    <a:pt x="1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6435994" y="2786475"/>
              <a:ext cx="38399" cy="38399"/>
            </a:xfrm>
            <a:custGeom>
              <a:rect b="b" l="l" r="r" t="t"/>
              <a:pathLst>
                <a:path extrusionOk="0" h="1382" w="1382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6406877" y="2896443"/>
              <a:ext cx="84077" cy="71991"/>
            </a:xfrm>
            <a:custGeom>
              <a:rect b="b" l="l" r="r" t="t"/>
              <a:pathLst>
                <a:path extrusionOk="0" h="2591" w="3026">
                  <a:moveTo>
                    <a:pt x="1739" y="567"/>
                  </a:moveTo>
                  <a:cubicBezTo>
                    <a:pt x="2132" y="567"/>
                    <a:pt x="2466" y="888"/>
                    <a:pt x="2466" y="1293"/>
                  </a:cubicBezTo>
                  <a:cubicBezTo>
                    <a:pt x="2466" y="1737"/>
                    <a:pt x="2104" y="2033"/>
                    <a:pt x="1727" y="2033"/>
                  </a:cubicBezTo>
                  <a:cubicBezTo>
                    <a:pt x="1548" y="2033"/>
                    <a:pt x="1365" y="1967"/>
                    <a:pt x="1215" y="1817"/>
                  </a:cubicBezTo>
                  <a:cubicBezTo>
                    <a:pt x="763" y="1365"/>
                    <a:pt x="1084" y="567"/>
                    <a:pt x="1739" y="567"/>
                  </a:cubicBezTo>
                  <a:close/>
                  <a:moveTo>
                    <a:pt x="1731" y="1"/>
                  </a:moveTo>
                  <a:cubicBezTo>
                    <a:pt x="1412" y="1"/>
                    <a:pt x="1086" y="121"/>
                    <a:pt x="823" y="388"/>
                  </a:cubicBezTo>
                  <a:cubicBezTo>
                    <a:pt x="1" y="1198"/>
                    <a:pt x="584" y="2591"/>
                    <a:pt x="1739" y="2591"/>
                  </a:cubicBezTo>
                  <a:cubicBezTo>
                    <a:pt x="2454" y="2591"/>
                    <a:pt x="3025" y="2008"/>
                    <a:pt x="3025" y="1293"/>
                  </a:cubicBezTo>
                  <a:cubicBezTo>
                    <a:pt x="3025" y="514"/>
                    <a:pt x="2392" y="1"/>
                    <a:pt x="1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555420" y="3927749"/>
              <a:ext cx="13587" cy="1056302"/>
            </a:xfrm>
            <a:custGeom>
              <a:rect b="b" l="l" r="r" t="t"/>
              <a:pathLst>
                <a:path extrusionOk="0" h="38017" w="489">
                  <a:moveTo>
                    <a:pt x="0" y="0"/>
                  </a:moveTo>
                  <a:lnTo>
                    <a:pt x="0" y="38017"/>
                  </a:lnTo>
                  <a:lnTo>
                    <a:pt x="488" y="3801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020518" y="3929722"/>
              <a:ext cx="13587" cy="1056330"/>
            </a:xfrm>
            <a:custGeom>
              <a:rect b="b" l="l" r="r" t="t"/>
              <a:pathLst>
                <a:path extrusionOk="0" h="38018" w="489">
                  <a:moveTo>
                    <a:pt x="0" y="0"/>
                  </a:moveTo>
                  <a:lnTo>
                    <a:pt x="0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6835606" y="3929722"/>
              <a:ext cx="13587" cy="1056330"/>
            </a:xfrm>
            <a:custGeom>
              <a:rect b="b" l="l" r="r" t="t"/>
              <a:pathLst>
                <a:path extrusionOk="0" h="38018" w="489">
                  <a:moveTo>
                    <a:pt x="0" y="0"/>
                  </a:moveTo>
                  <a:lnTo>
                    <a:pt x="0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7254388" y="3929722"/>
              <a:ext cx="13587" cy="1056330"/>
            </a:xfrm>
            <a:custGeom>
              <a:rect b="b" l="l" r="r" t="t"/>
              <a:pathLst>
                <a:path extrusionOk="0" h="38018" w="489">
                  <a:moveTo>
                    <a:pt x="1" y="0"/>
                  </a:moveTo>
                  <a:lnTo>
                    <a:pt x="1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7673199" y="3929722"/>
              <a:ext cx="13920" cy="1056330"/>
            </a:xfrm>
            <a:custGeom>
              <a:rect b="b" l="l" r="r" t="t"/>
              <a:pathLst>
                <a:path extrusionOk="0" h="38018" w="501">
                  <a:moveTo>
                    <a:pt x="0" y="0"/>
                  </a:moveTo>
                  <a:lnTo>
                    <a:pt x="0" y="38017"/>
                  </a:lnTo>
                  <a:lnTo>
                    <a:pt x="500" y="3801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0"/>
          <p:cNvSpPr txBox="1"/>
          <p:nvPr>
            <p:ph type="title"/>
          </p:nvPr>
        </p:nvSpPr>
        <p:spPr>
          <a:xfrm>
            <a:off x="3952025" y="1260725"/>
            <a:ext cx="416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–objetivo</a:t>
            </a:r>
            <a:endParaRPr/>
          </a:p>
        </p:txBody>
      </p:sp>
      <p:sp>
        <p:nvSpPr>
          <p:cNvPr id="561" name="Google Shape;561;p30"/>
          <p:cNvSpPr txBox="1"/>
          <p:nvPr>
            <p:ph idx="2" type="title"/>
          </p:nvPr>
        </p:nvSpPr>
        <p:spPr>
          <a:xfrm>
            <a:off x="3491975" y="1467300"/>
            <a:ext cx="4744500" cy="19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“Uma conexão direta com imóveis”</a:t>
            </a:r>
            <a:endParaRPr/>
          </a:p>
        </p:txBody>
      </p:sp>
      <p:grpSp>
        <p:nvGrpSpPr>
          <p:cNvPr id="562" name="Google Shape;562;p30"/>
          <p:cNvGrpSpPr/>
          <p:nvPr/>
        </p:nvGrpSpPr>
        <p:grpSpPr>
          <a:xfrm>
            <a:off x="-4858872" y="1833417"/>
            <a:ext cx="8749115" cy="2770245"/>
            <a:chOff x="2428445" y="3023741"/>
            <a:chExt cx="6715624" cy="2126378"/>
          </a:xfrm>
        </p:grpSpPr>
        <p:sp>
          <p:nvSpPr>
            <p:cNvPr id="563" name="Google Shape;563;p30"/>
            <p:cNvSpPr/>
            <p:nvPr/>
          </p:nvSpPr>
          <p:spPr>
            <a:xfrm>
              <a:off x="8152675" y="4587075"/>
              <a:ext cx="243600" cy="24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8314725" y="4795550"/>
              <a:ext cx="142800" cy="14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5" name="Google Shape;565;p30"/>
            <p:cNvGrpSpPr/>
            <p:nvPr/>
          </p:nvGrpSpPr>
          <p:grpSpPr>
            <a:xfrm>
              <a:off x="2428445" y="3023741"/>
              <a:ext cx="6715624" cy="2126378"/>
              <a:chOff x="2428445" y="3016977"/>
              <a:chExt cx="6715624" cy="2126378"/>
            </a:xfrm>
          </p:grpSpPr>
          <p:sp>
            <p:nvSpPr>
              <p:cNvPr id="566" name="Google Shape;566;p30"/>
              <p:cNvSpPr/>
              <p:nvPr/>
            </p:nvSpPr>
            <p:spPr>
              <a:xfrm>
                <a:off x="4091604" y="3016977"/>
                <a:ext cx="2680923" cy="2126378"/>
              </a:xfrm>
              <a:custGeom>
                <a:rect b="b" l="l" r="r" t="t"/>
                <a:pathLst>
                  <a:path extrusionOk="0" h="55519" w="69998">
                    <a:moveTo>
                      <a:pt x="23253" y="0"/>
                    </a:moveTo>
                    <a:lnTo>
                      <a:pt x="23253" y="5239"/>
                    </a:lnTo>
                    <a:lnTo>
                      <a:pt x="20408" y="4084"/>
                    </a:lnTo>
                    <a:lnTo>
                      <a:pt x="20408" y="1762"/>
                    </a:lnTo>
                    <a:lnTo>
                      <a:pt x="20134" y="1762"/>
                    </a:lnTo>
                    <a:lnTo>
                      <a:pt x="20134" y="3977"/>
                    </a:lnTo>
                    <a:lnTo>
                      <a:pt x="17407" y="2893"/>
                    </a:lnTo>
                    <a:lnTo>
                      <a:pt x="12859" y="6168"/>
                    </a:lnTo>
                    <a:lnTo>
                      <a:pt x="12859" y="35707"/>
                    </a:lnTo>
                    <a:lnTo>
                      <a:pt x="10764" y="35707"/>
                    </a:lnTo>
                    <a:lnTo>
                      <a:pt x="10764" y="13823"/>
                    </a:lnTo>
                    <a:lnTo>
                      <a:pt x="9668" y="13823"/>
                    </a:lnTo>
                    <a:lnTo>
                      <a:pt x="9668" y="9870"/>
                    </a:lnTo>
                    <a:lnTo>
                      <a:pt x="8573" y="9870"/>
                    </a:lnTo>
                    <a:lnTo>
                      <a:pt x="8573" y="8358"/>
                    </a:lnTo>
                    <a:lnTo>
                      <a:pt x="7799" y="8358"/>
                    </a:lnTo>
                    <a:lnTo>
                      <a:pt x="7799" y="6465"/>
                    </a:lnTo>
                    <a:lnTo>
                      <a:pt x="7525" y="6465"/>
                    </a:lnTo>
                    <a:lnTo>
                      <a:pt x="7525" y="8358"/>
                    </a:lnTo>
                    <a:lnTo>
                      <a:pt x="5882" y="8358"/>
                    </a:lnTo>
                    <a:lnTo>
                      <a:pt x="5882" y="7608"/>
                    </a:lnTo>
                    <a:lnTo>
                      <a:pt x="3953" y="5334"/>
                    </a:lnTo>
                    <a:lnTo>
                      <a:pt x="1763" y="5334"/>
                    </a:lnTo>
                    <a:lnTo>
                      <a:pt x="1763" y="9870"/>
                    </a:lnTo>
                    <a:lnTo>
                      <a:pt x="1346" y="9870"/>
                    </a:lnTo>
                    <a:lnTo>
                      <a:pt x="1346" y="13823"/>
                    </a:lnTo>
                    <a:lnTo>
                      <a:pt x="1" y="13823"/>
                    </a:lnTo>
                    <a:lnTo>
                      <a:pt x="1" y="55400"/>
                    </a:lnTo>
                    <a:lnTo>
                      <a:pt x="29790" y="55400"/>
                    </a:lnTo>
                    <a:lnTo>
                      <a:pt x="29790" y="55519"/>
                    </a:lnTo>
                    <a:lnTo>
                      <a:pt x="37053" y="55519"/>
                    </a:lnTo>
                    <a:lnTo>
                      <a:pt x="37053" y="55400"/>
                    </a:lnTo>
                    <a:lnTo>
                      <a:pt x="69997" y="55400"/>
                    </a:lnTo>
                    <a:lnTo>
                      <a:pt x="69997" y="46030"/>
                    </a:lnTo>
                    <a:lnTo>
                      <a:pt x="55007" y="46030"/>
                    </a:lnTo>
                    <a:cubicBezTo>
                      <a:pt x="55424" y="44791"/>
                      <a:pt x="54495" y="43517"/>
                      <a:pt x="53198" y="43517"/>
                    </a:cubicBezTo>
                    <a:cubicBezTo>
                      <a:pt x="53126" y="43517"/>
                      <a:pt x="53055" y="43517"/>
                      <a:pt x="52995" y="43529"/>
                    </a:cubicBezTo>
                    <a:cubicBezTo>
                      <a:pt x="52768" y="42823"/>
                      <a:pt x="52147" y="42457"/>
                      <a:pt x="51522" y="42457"/>
                    </a:cubicBezTo>
                    <a:cubicBezTo>
                      <a:pt x="50968" y="42457"/>
                      <a:pt x="50411" y="42745"/>
                      <a:pt x="50126" y="43339"/>
                    </a:cubicBezTo>
                    <a:cubicBezTo>
                      <a:pt x="49967" y="43236"/>
                      <a:pt x="49805" y="43191"/>
                      <a:pt x="49651" y="43191"/>
                    </a:cubicBezTo>
                    <a:cubicBezTo>
                      <a:pt x="48987" y="43191"/>
                      <a:pt x="48475" y="44028"/>
                      <a:pt x="49007" y="44637"/>
                    </a:cubicBezTo>
                    <a:cubicBezTo>
                      <a:pt x="48780" y="44744"/>
                      <a:pt x="48590" y="44910"/>
                      <a:pt x="48447" y="45125"/>
                    </a:cubicBezTo>
                    <a:cubicBezTo>
                      <a:pt x="48447" y="45053"/>
                      <a:pt x="48459" y="44994"/>
                      <a:pt x="48459" y="44922"/>
                    </a:cubicBezTo>
                    <a:cubicBezTo>
                      <a:pt x="48459" y="43625"/>
                      <a:pt x="47697" y="42458"/>
                      <a:pt x="46518" y="41934"/>
                    </a:cubicBezTo>
                    <a:cubicBezTo>
                      <a:pt x="46149" y="40041"/>
                      <a:pt x="44482" y="38672"/>
                      <a:pt x="42565" y="38672"/>
                    </a:cubicBezTo>
                    <a:cubicBezTo>
                      <a:pt x="40637" y="38672"/>
                      <a:pt x="38970" y="40029"/>
                      <a:pt x="38601" y="41922"/>
                    </a:cubicBezTo>
                    <a:cubicBezTo>
                      <a:pt x="37946" y="42208"/>
                      <a:pt x="37398" y="42708"/>
                      <a:pt x="37053" y="43327"/>
                    </a:cubicBezTo>
                    <a:lnTo>
                      <a:pt x="37053" y="39053"/>
                    </a:lnTo>
                    <a:lnTo>
                      <a:pt x="29790" y="39053"/>
                    </a:lnTo>
                    <a:lnTo>
                      <a:pt x="29790" y="24765"/>
                    </a:lnTo>
                    <a:lnTo>
                      <a:pt x="25575" y="24765"/>
                    </a:lnTo>
                    <a:lnTo>
                      <a:pt x="25575" y="6168"/>
                    </a:lnTo>
                    <a:lnTo>
                      <a:pt x="23539" y="5346"/>
                    </a:lnTo>
                    <a:lnTo>
                      <a:pt x="235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7250479" y="3943059"/>
                <a:ext cx="1503505" cy="1192968"/>
              </a:xfrm>
              <a:custGeom>
                <a:rect b="b" l="l" r="r" t="t"/>
                <a:pathLst>
                  <a:path extrusionOk="0" h="31148" w="39256">
                    <a:moveTo>
                      <a:pt x="18360" y="1"/>
                    </a:moveTo>
                    <a:lnTo>
                      <a:pt x="18360" y="560"/>
                    </a:lnTo>
                    <a:lnTo>
                      <a:pt x="18360" y="2799"/>
                    </a:lnTo>
                    <a:lnTo>
                      <a:pt x="5799" y="5442"/>
                    </a:lnTo>
                    <a:lnTo>
                      <a:pt x="5799" y="4930"/>
                    </a:lnTo>
                    <a:lnTo>
                      <a:pt x="5013" y="4930"/>
                    </a:lnTo>
                    <a:lnTo>
                      <a:pt x="5013" y="4037"/>
                    </a:lnTo>
                    <a:lnTo>
                      <a:pt x="4239" y="4037"/>
                    </a:lnTo>
                    <a:lnTo>
                      <a:pt x="4239" y="4930"/>
                    </a:lnTo>
                    <a:lnTo>
                      <a:pt x="4239" y="5013"/>
                    </a:lnTo>
                    <a:lnTo>
                      <a:pt x="4239" y="5763"/>
                    </a:lnTo>
                    <a:lnTo>
                      <a:pt x="4239" y="6097"/>
                    </a:lnTo>
                    <a:lnTo>
                      <a:pt x="2894" y="6097"/>
                    </a:lnTo>
                    <a:lnTo>
                      <a:pt x="3644" y="7156"/>
                    </a:lnTo>
                    <a:lnTo>
                      <a:pt x="4239" y="7156"/>
                    </a:lnTo>
                    <a:lnTo>
                      <a:pt x="4239" y="21003"/>
                    </a:lnTo>
                    <a:lnTo>
                      <a:pt x="3275" y="21003"/>
                    </a:lnTo>
                    <a:lnTo>
                      <a:pt x="3275" y="21337"/>
                    </a:lnTo>
                    <a:lnTo>
                      <a:pt x="3691" y="21337"/>
                    </a:lnTo>
                    <a:lnTo>
                      <a:pt x="3691" y="23003"/>
                    </a:lnTo>
                    <a:lnTo>
                      <a:pt x="0" y="24242"/>
                    </a:lnTo>
                    <a:lnTo>
                      <a:pt x="0" y="31147"/>
                    </a:lnTo>
                    <a:lnTo>
                      <a:pt x="39255" y="31147"/>
                    </a:lnTo>
                    <a:lnTo>
                      <a:pt x="39255" y="24242"/>
                    </a:lnTo>
                    <a:lnTo>
                      <a:pt x="35469" y="22980"/>
                    </a:lnTo>
                    <a:lnTo>
                      <a:pt x="35469" y="21337"/>
                    </a:lnTo>
                    <a:lnTo>
                      <a:pt x="35802" y="21337"/>
                    </a:lnTo>
                    <a:lnTo>
                      <a:pt x="35802" y="21003"/>
                    </a:lnTo>
                    <a:lnTo>
                      <a:pt x="34969" y="21003"/>
                    </a:lnTo>
                    <a:lnTo>
                      <a:pt x="34969" y="7156"/>
                    </a:lnTo>
                    <a:lnTo>
                      <a:pt x="35517" y="7156"/>
                    </a:lnTo>
                    <a:lnTo>
                      <a:pt x="36267" y="6097"/>
                    </a:lnTo>
                    <a:lnTo>
                      <a:pt x="34969" y="6097"/>
                    </a:lnTo>
                    <a:lnTo>
                      <a:pt x="34969" y="5763"/>
                    </a:lnTo>
                    <a:lnTo>
                      <a:pt x="34969" y="5013"/>
                    </a:lnTo>
                    <a:lnTo>
                      <a:pt x="34969" y="4930"/>
                    </a:lnTo>
                    <a:lnTo>
                      <a:pt x="34969" y="4037"/>
                    </a:lnTo>
                    <a:lnTo>
                      <a:pt x="34183" y="4037"/>
                    </a:lnTo>
                    <a:lnTo>
                      <a:pt x="34183" y="4930"/>
                    </a:lnTo>
                    <a:lnTo>
                      <a:pt x="33409" y="4930"/>
                    </a:lnTo>
                    <a:lnTo>
                      <a:pt x="33409" y="5442"/>
                    </a:lnTo>
                    <a:lnTo>
                      <a:pt x="20801" y="2787"/>
                    </a:lnTo>
                    <a:lnTo>
                      <a:pt x="20801" y="560"/>
                    </a:lnTo>
                    <a:lnTo>
                      <a:pt x="20801" y="1"/>
                    </a:lnTo>
                    <a:lnTo>
                      <a:pt x="20384" y="1"/>
                    </a:lnTo>
                    <a:lnTo>
                      <a:pt x="20384" y="560"/>
                    </a:lnTo>
                    <a:lnTo>
                      <a:pt x="19789" y="560"/>
                    </a:lnTo>
                    <a:lnTo>
                      <a:pt x="19789" y="1"/>
                    </a:lnTo>
                    <a:lnTo>
                      <a:pt x="19372" y="1"/>
                    </a:lnTo>
                    <a:lnTo>
                      <a:pt x="19372" y="560"/>
                    </a:lnTo>
                    <a:lnTo>
                      <a:pt x="18777" y="560"/>
                    </a:lnTo>
                    <a:lnTo>
                      <a:pt x="187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3844734" y="4598337"/>
                <a:ext cx="397669" cy="453051"/>
              </a:xfrm>
              <a:custGeom>
                <a:rect b="b" l="l" r="r" t="t"/>
                <a:pathLst>
                  <a:path extrusionOk="0" h="11829" w="10383">
                    <a:moveTo>
                      <a:pt x="6132" y="5608"/>
                    </a:moveTo>
                    <a:cubicBezTo>
                      <a:pt x="6156" y="5798"/>
                      <a:pt x="6216" y="5977"/>
                      <a:pt x="6299" y="6155"/>
                    </a:cubicBezTo>
                    <a:lnTo>
                      <a:pt x="4811" y="7096"/>
                    </a:lnTo>
                    <a:lnTo>
                      <a:pt x="4811" y="6024"/>
                    </a:lnTo>
                    <a:cubicBezTo>
                      <a:pt x="5275" y="5989"/>
                      <a:pt x="5728" y="5846"/>
                      <a:pt x="6132" y="5608"/>
                    </a:cubicBezTo>
                    <a:close/>
                    <a:moveTo>
                      <a:pt x="4584" y="0"/>
                    </a:moveTo>
                    <a:cubicBezTo>
                      <a:pt x="3944" y="0"/>
                      <a:pt x="3287" y="209"/>
                      <a:pt x="2703" y="679"/>
                    </a:cubicBezTo>
                    <a:cubicBezTo>
                      <a:pt x="584" y="2393"/>
                      <a:pt x="1656" y="5822"/>
                      <a:pt x="4382" y="6013"/>
                    </a:cubicBezTo>
                    <a:lnTo>
                      <a:pt x="4382" y="8358"/>
                    </a:lnTo>
                    <a:lnTo>
                      <a:pt x="3132" y="7584"/>
                    </a:lnTo>
                    <a:cubicBezTo>
                      <a:pt x="3453" y="6846"/>
                      <a:pt x="3144" y="5989"/>
                      <a:pt x="2429" y="5608"/>
                    </a:cubicBezTo>
                    <a:cubicBezTo>
                      <a:pt x="2206" y="5493"/>
                      <a:pt x="1967" y="5438"/>
                      <a:pt x="1731" y="5438"/>
                    </a:cubicBezTo>
                    <a:cubicBezTo>
                      <a:pt x="1210" y="5438"/>
                      <a:pt x="704" y="5704"/>
                      <a:pt x="417" y="6179"/>
                    </a:cubicBezTo>
                    <a:cubicBezTo>
                      <a:pt x="1" y="6858"/>
                      <a:pt x="179" y="7763"/>
                      <a:pt x="834" y="8227"/>
                    </a:cubicBezTo>
                    <a:cubicBezTo>
                      <a:pt x="1102" y="8417"/>
                      <a:pt x="1413" y="8510"/>
                      <a:pt x="1721" y="8510"/>
                    </a:cubicBezTo>
                    <a:cubicBezTo>
                      <a:pt x="2165" y="8510"/>
                      <a:pt x="2604" y="8319"/>
                      <a:pt x="2906" y="7953"/>
                    </a:cubicBezTo>
                    <a:lnTo>
                      <a:pt x="4382" y="8870"/>
                    </a:lnTo>
                    <a:lnTo>
                      <a:pt x="4382" y="11632"/>
                    </a:lnTo>
                    <a:cubicBezTo>
                      <a:pt x="4394" y="11763"/>
                      <a:pt x="4495" y="11829"/>
                      <a:pt x="4596" y="11829"/>
                    </a:cubicBezTo>
                    <a:cubicBezTo>
                      <a:pt x="4698" y="11829"/>
                      <a:pt x="4799" y="11763"/>
                      <a:pt x="4811" y="11632"/>
                    </a:cubicBezTo>
                    <a:lnTo>
                      <a:pt x="4811" y="7620"/>
                    </a:lnTo>
                    <a:lnTo>
                      <a:pt x="6537" y="6524"/>
                    </a:lnTo>
                    <a:cubicBezTo>
                      <a:pt x="6924" y="7011"/>
                      <a:pt x="7477" y="7245"/>
                      <a:pt x="8027" y="7245"/>
                    </a:cubicBezTo>
                    <a:cubicBezTo>
                      <a:pt x="8730" y="7245"/>
                      <a:pt x="9429" y="6864"/>
                      <a:pt x="9776" y="6143"/>
                    </a:cubicBezTo>
                    <a:cubicBezTo>
                      <a:pt x="10383" y="4870"/>
                      <a:pt x="9454" y="3393"/>
                      <a:pt x="8037" y="3393"/>
                    </a:cubicBezTo>
                    <a:lnTo>
                      <a:pt x="8037" y="3381"/>
                    </a:lnTo>
                    <a:cubicBezTo>
                      <a:pt x="7883" y="3381"/>
                      <a:pt x="7728" y="3393"/>
                      <a:pt x="7573" y="3441"/>
                    </a:cubicBezTo>
                    <a:cubicBezTo>
                      <a:pt x="7850" y="1469"/>
                      <a:pt x="6280" y="0"/>
                      <a:pt x="4584" y="0"/>
                    </a:cubicBezTo>
                    <a:close/>
                  </a:path>
                </a:pathLst>
              </a:custGeom>
              <a:solidFill>
                <a:srgbClr val="A575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3572972" y="4485205"/>
                <a:ext cx="5503174" cy="566534"/>
              </a:xfrm>
              <a:custGeom>
                <a:rect b="b" l="l" r="r" t="t"/>
                <a:pathLst>
                  <a:path extrusionOk="0" h="14792" w="143686">
                    <a:moveTo>
                      <a:pt x="7656" y="7002"/>
                    </a:moveTo>
                    <a:cubicBezTo>
                      <a:pt x="7692" y="7240"/>
                      <a:pt x="7763" y="7466"/>
                      <a:pt x="7871" y="7681"/>
                    </a:cubicBezTo>
                    <a:lnTo>
                      <a:pt x="6025" y="8871"/>
                    </a:lnTo>
                    <a:lnTo>
                      <a:pt x="6025" y="7514"/>
                    </a:lnTo>
                    <a:cubicBezTo>
                      <a:pt x="6597" y="7478"/>
                      <a:pt x="7156" y="7300"/>
                      <a:pt x="7656" y="7002"/>
                    </a:cubicBezTo>
                    <a:close/>
                    <a:moveTo>
                      <a:pt x="45554" y="8562"/>
                    </a:moveTo>
                    <a:cubicBezTo>
                      <a:pt x="45590" y="8752"/>
                      <a:pt x="45649" y="8931"/>
                      <a:pt x="45732" y="9109"/>
                    </a:cubicBezTo>
                    <a:lnTo>
                      <a:pt x="44244" y="10050"/>
                    </a:lnTo>
                    <a:lnTo>
                      <a:pt x="44244" y="8978"/>
                    </a:lnTo>
                    <a:cubicBezTo>
                      <a:pt x="44708" y="8943"/>
                      <a:pt x="45161" y="8800"/>
                      <a:pt x="45554" y="8562"/>
                    </a:cubicBezTo>
                    <a:close/>
                    <a:moveTo>
                      <a:pt x="35886" y="9788"/>
                    </a:moveTo>
                    <a:cubicBezTo>
                      <a:pt x="36172" y="10098"/>
                      <a:pt x="36565" y="10300"/>
                      <a:pt x="36993" y="10360"/>
                    </a:cubicBezTo>
                    <a:lnTo>
                      <a:pt x="36993" y="11288"/>
                    </a:lnTo>
                    <a:lnTo>
                      <a:pt x="35433" y="9955"/>
                    </a:lnTo>
                    <a:cubicBezTo>
                      <a:pt x="35588" y="9907"/>
                      <a:pt x="35731" y="9859"/>
                      <a:pt x="35886" y="9788"/>
                    </a:cubicBezTo>
                    <a:close/>
                    <a:moveTo>
                      <a:pt x="135779" y="9788"/>
                    </a:moveTo>
                    <a:cubicBezTo>
                      <a:pt x="136077" y="10098"/>
                      <a:pt x="136458" y="10300"/>
                      <a:pt x="136887" y="10360"/>
                    </a:cubicBezTo>
                    <a:lnTo>
                      <a:pt x="136887" y="11288"/>
                    </a:lnTo>
                    <a:lnTo>
                      <a:pt x="135327" y="9955"/>
                    </a:lnTo>
                    <a:cubicBezTo>
                      <a:pt x="135482" y="9907"/>
                      <a:pt x="135636" y="9859"/>
                      <a:pt x="135779" y="9788"/>
                    </a:cubicBezTo>
                    <a:close/>
                    <a:moveTo>
                      <a:pt x="38660" y="9788"/>
                    </a:moveTo>
                    <a:cubicBezTo>
                      <a:pt x="38815" y="9848"/>
                      <a:pt x="38970" y="9907"/>
                      <a:pt x="39136" y="9955"/>
                    </a:cubicBezTo>
                    <a:lnTo>
                      <a:pt x="37541" y="11312"/>
                    </a:lnTo>
                    <a:lnTo>
                      <a:pt x="37541" y="10360"/>
                    </a:lnTo>
                    <a:cubicBezTo>
                      <a:pt x="37970" y="10300"/>
                      <a:pt x="38362" y="10098"/>
                      <a:pt x="38660" y="9788"/>
                    </a:cubicBezTo>
                    <a:close/>
                    <a:moveTo>
                      <a:pt x="42800" y="8727"/>
                    </a:moveTo>
                    <a:cubicBezTo>
                      <a:pt x="43103" y="8858"/>
                      <a:pt x="43439" y="8942"/>
                      <a:pt x="43804" y="8967"/>
                    </a:cubicBezTo>
                    <a:lnTo>
                      <a:pt x="43804" y="11312"/>
                    </a:lnTo>
                    <a:lnTo>
                      <a:pt x="42565" y="10538"/>
                    </a:lnTo>
                    <a:cubicBezTo>
                      <a:pt x="42649" y="10348"/>
                      <a:pt x="42684" y="10145"/>
                      <a:pt x="42684" y="9931"/>
                    </a:cubicBezTo>
                    <a:cubicBezTo>
                      <a:pt x="42684" y="9609"/>
                      <a:pt x="42600" y="9332"/>
                      <a:pt x="42459" y="9107"/>
                    </a:cubicBezTo>
                    <a:lnTo>
                      <a:pt x="42459" y="9107"/>
                    </a:lnTo>
                    <a:cubicBezTo>
                      <a:pt x="42581" y="8989"/>
                      <a:pt x="42696" y="8862"/>
                      <a:pt x="42800" y="8727"/>
                    </a:cubicBezTo>
                    <a:close/>
                    <a:moveTo>
                      <a:pt x="138554" y="9788"/>
                    </a:moveTo>
                    <a:cubicBezTo>
                      <a:pt x="138708" y="9848"/>
                      <a:pt x="138863" y="9907"/>
                      <a:pt x="139030" y="9955"/>
                    </a:cubicBezTo>
                    <a:lnTo>
                      <a:pt x="137434" y="11312"/>
                    </a:lnTo>
                    <a:lnTo>
                      <a:pt x="137434" y="10360"/>
                    </a:lnTo>
                    <a:cubicBezTo>
                      <a:pt x="137863" y="10300"/>
                      <a:pt x="138256" y="10098"/>
                      <a:pt x="138554" y="9788"/>
                    </a:cubicBezTo>
                    <a:close/>
                    <a:moveTo>
                      <a:pt x="26086" y="5576"/>
                    </a:moveTo>
                    <a:cubicBezTo>
                      <a:pt x="25442" y="5576"/>
                      <a:pt x="24798" y="5910"/>
                      <a:pt x="24468" y="6597"/>
                    </a:cubicBezTo>
                    <a:cubicBezTo>
                      <a:pt x="24283" y="6483"/>
                      <a:pt x="24095" y="6432"/>
                      <a:pt x="23916" y="6432"/>
                    </a:cubicBezTo>
                    <a:cubicBezTo>
                      <a:pt x="23130" y="6432"/>
                      <a:pt x="22525" y="7405"/>
                      <a:pt x="23146" y="8133"/>
                    </a:cubicBezTo>
                    <a:cubicBezTo>
                      <a:pt x="22277" y="8550"/>
                      <a:pt x="21944" y="9621"/>
                      <a:pt x="22432" y="10467"/>
                    </a:cubicBezTo>
                    <a:cubicBezTo>
                      <a:pt x="22744" y="10999"/>
                      <a:pt x="23304" y="11294"/>
                      <a:pt x="23876" y="11294"/>
                    </a:cubicBezTo>
                    <a:cubicBezTo>
                      <a:pt x="24199" y="11294"/>
                      <a:pt x="24525" y="11200"/>
                      <a:pt x="24813" y="11002"/>
                    </a:cubicBezTo>
                    <a:cubicBezTo>
                      <a:pt x="25076" y="11197"/>
                      <a:pt x="25395" y="11304"/>
                      <a:pt x="25724" y="11304"/>
                    </a:cubicBezTo>
                    <a:cubicBezTo>
                      <a:pt x="25797" y="11304"/>
                      <a:pt x="25870" y="11299"/>
                      <a:pt x="25944" y="11288"/>
                    </a:cubicBezTo>
                    <a:lnTo>
                      <a:pt x="25944" y="14312"/>
                    </a:lnTo>
                    <a:cubicBezTo>
                      <a:pt x="25944" y="14426"/>
                      <a:pt x="26028" y="14482"/>
                      <a:pt x="26111" y="14482"/>
                    </a:cubicBezTo>
                    <a:cubicBezTo>
                      <a:pt x="26194" y="14482"/>
                      <a:pt x="26278" y="14426"/>
                      <a:pt x="26278" y="14312"/>
                    </a:cubicBezTo>
                    <a:lnTo>
                      <a:pt x="26278" y="11181"/>
                    </a:lnTo>
                    <a:cubicBezTo>
                      <a:pt x="26456" y="11110"/>
                      <a:pt x="26623" y="11002"/>
                      <a:pt x="26754" y="10860"/>
                    </a:cubicBezTo>
                    <a:cubicBezTo>
                      <a:pt x="27159" y="11145"/>
                      <a:pt x="27606" y="11274"/>
                      <a:pt x="28040" y="11274"/>
                    </a:cubicBezTo>
                    <a:cubicBezTo>
                      <a:pt x="29201" y="11274"/>
                      <a:pt x="30278" y="10355"/>
                      <a:pt x="30278" y="9038"/>
                    </a:cubicBezTo>
                    <a:cubicBezTo>
                      <a:pt x="30278" y="7807"/>
                      <a:pt x="29290" y="6811"/>
                      <a:pt x="28062" y="6811"/>
                    </a:cubicBezTo>
                    <a:cubicBezTo>
                      <a:pt x="28054" y="6811"/>
                      <a:pt x="28047" y="6811"/>
                      <a:pt x="28040" y="6811"/>
                    </a:cubicBezTo>
                    <a:cubicBezTo>
                      <a:pt x="27956" y="6811"/>
                      <a:pt x="27885" y="6823"/>
                      <a:pt x="27813" y="6823"/>
                    </a:cubicBezTo>
                    <a:cubicBezTo>
                      <a:pt x="27542" y="6002"/>
                      <a:pt x="26814" y="5576"/>
                      <a:pt x="26086" y="5576"/>
                    </a:cubicBezTo>
                    <a:close/>
                    <a:moveTo>
                      <a:pt x="5724" y="0"/>
                    </a:moveTo>
                    <a:cubicBezTo>
                      <a:pt x="4927" y="0"/>
                      <a:pt x="4108" y="261"/>
                      <a:pt x="3382" y="846"/>
                    </a:cubicBezTo>
                    <a:cubicBezTo>
                      <a:pt x="727" y="2990"/>
                      <a:pt x="2072" y="7276"/>
                      <a:pt x="5477" y="7514"/>
                    </a:cubicBezTo>
                    <a:lnTo>
                      <a:pt x="5477" y="10443"/>
                    </a:lnTo>
                    <a:lnTo>
                      <a:pt x="3918" y="9467"/>
                    </a:lnTo>
                    <a:cubicBezTo>
                      <a:pt x="4322" y="8550"/>
                      <a:pt x="3941" y="7466"/>
                      <a:pt x="3048" y="7014"/>
                    </a:cubicBezTo>
                    <a:cubicBezTo>
                      <a:pt x="2764" y="6866"/>
                      <a:pt x="2460" y="6796"/>
                      <a:pt x="2160" y="6796"/>
                    </a:cubicBezTo>
                    <a:cubicBezTo>
                      <a:pt x="1516" y="6796"/>
                      <a:pt x="893" y="7120"/>
                      <a:pt x="536" y="7704"/>
                    </a:cubicBezTo>
                    <a:cubicBezTo>
                      <a:pt x="0" y="8562"/>
                      <a:pt x="227" y="9681"/>
                      <a:pt x="1048" y="10264"/>
                    </a:cubicBezTo>
                    <a:cubicBezTo>
                      <a:pt x="1387" y="10505"/>
                      <a:pt x="1779" y="10622"/>
                      <a:pt x="2168" y="10622"/>
                    </a:cubicBezTo>
                    <a:cubicBezTo>
                      <a:pt x="2720" y="10622"/>
                      <a:pt x="3266" y="10385"/>
                      <a:pt x="3644" y="9931"/>
                    </a:cubicBezTo>
                    <a:lnTo>
                      <a:pt x="5477" y="11074"/>
                    </a:lnTo>
                    <a:lnTo>
                      <a:pt x="5477" y="14527"/>
                    </a:lnTo>
                    <a:cubicBezTo>
                      <a:pt x="5489" y="14693"/>
                      <a:pt x="5617" y="14777"/>
                      <a:pt x="5745" y="14777"/>
                    </a:cubicBezTo>
                    <a:cubicBezTo>
                      <a:pt x="5873" y="14777"/>
                      <a:pt x="6001" y="14693"/>
                      <a:pt x="6013" y="14527"/>
                    </a:cubicBezTo>
                    <a:lnTo>
                      <a:pt x="6013" y="9502"/>
                    </a:lnTo>
                    <a:lnTo>
                      <a:pt x="8168" y="8133"/>
                    </a:lnTo>
                    <a:cubicBezTo>
                      <a:pt x="8654" y="8739"/>
                      <a:pt x="9343" y="9028"/>
                      <a:pt x="10028" y="9028"/>
                    </a:cubicBezTo>
                    <a:cubicBezTo>
                      <a:pt x="10905" y="9028"/>
                      <a:pt x="11776" y="8553"/>
                      <a:pt x="12204" y="7657"/>
                    </a:cubicBezTo>
                    <a:cubicBezTo>
                      <a:pt x="12966" y="6061"/>
                      <a:pt x="11800" y="4228"/>
                      <a:pt x="10037" y="4228"/>
                    </a:cubicBezTo>
                    <a:cubicBezTo>
                      <a:pt x="10005" y="4226"/>
                      <a:pt x="9972" y="4225"/>
                      <a:pt x="9939" y="4225"/>
                    </a:cubicBezTo>
                    <a:cubicBezTo>
                      <a:pt x="9782" y="4225"/>
                      <a:pt x="9624" y="4248"/>
                      <a:pt x="9466" y="4287"/>
                    </a:cubicBezTo>
                    <a:cubicBezTo>
                      <a:pt x="9812" y="1839"/>
                      <a:pt x="7845" y="0"/>
                      <a:pt x="5724" y="0"/>
                    </a:cubicBezTo>
                    <a:close/>
                    <a:moveTo>
                      <a:pt x="37266" y="13"/>
                    </a:moveTo>
                    <a:cubicBezTo>
                      <a:pt x="35241" y="13"/>
                      <a:pt x="33503" y="1450"/>
                      <a:pt x="33100" y="3442"/>
                    </a:cubicBezTo>
                    <a:cubicBezTo>
                      <a:pt x="31600" y="4097"/>
                      <a:pt x="30766" y="5716"/>
                      <a:pt x="31100" y="7323"/>
                    </a:cubicBezTo>
                    <a:cubicBezTo>
                      <a:pt x="31433" y="8931"/>
                      <a:pt x="32850" y="10086"/>
                      <a:pt x="34493" y="10086"/>
                    </a:cubicBezTo>
                    <a:lnTo>
                      <a:pt x="34731" y="10086"/>
                    </a:lnTo>
                    <a:lnTo>
                      <a:pt x="36981" y="12015"/>
                    </a:lnTo>
                    <a:lnTo>
                      <a:pt x="36981" y="14515"/>
                    </a:lnTo>
                    <a:cubicBezTo>
                      <a:pt x="36981" y="14699"/>
                      <a:pt x="37121" y="14792"/>
                      <a:pt x="37261" y="14792"/>
                    </a:cubicBezTo>
                    <a:cubicBezTo>
                      <a:pt x="37401" y="14792"/>
                      <a:pt x="37541" y="14699"/>
                      <a:pt x="37541" y="14515"/>
                    </a:cubicBezTo>
                    <a:lnTo>
                      <a:pt x="37541" y="12050"/>
                    </a:lnTo>
                    <a:lnTo>
                      <a:pt x="39647" y="10248"/>
                    </a:lnTo>
                    <a:lnTo>
                      <a:pt x="39647" y="10248"/>
                    </a:lnTo>
                    <a:cubicBezTo>
                      <a:pt x="39791" y="10966"/>
                      <a:pt x="40474" y="11472"/>
                      <a:pt x="41182" y="11472"/>
                    </a:cubicBezTo>
                    <a:cubicBezTo>
                      <a:pt x="41592" y="11472"/>
                      <a:pt x="42011" y="11303"/>
                      <a:pt x="42339" y="10907"/>
                    </a:cubicBezTo>
                    <a:lnTo>
                      <a:pt x="43804" y="11824"/>
                    </a:lnTo>
                    <a:lnTo>
                      <a:pt x="43804" y="14586"/>
                    </a:lnTo>
                    <a:cubicBezTo>
                      <a:pt x="43815" y="14717"/>
                      <a:pt x="43920" y="14783"/>
                      <a:pt x="44024" y="14783"/>
                    </a:cubicBezTo>
                    <a:cubicBezTo>
                      <a:pt x="44128" y="14783"/>
                      <a:pt x="44232" y="14717"/>
                      <a:pt x="44244" y="14586"/>
                    </a:cubicBezTo>
                    <a:lnTo>
                      <a:pt x="44244" y="10574"/>
                    </a:lnTo>
                    <a:lnTo>
                      <a:pt x="45959" y="9478"/>
                    </a:lnTo>
                    <a:cubicBezTo>
                      <a:pt x="46351" y="9965"/>
                      <a:pt x="46907" y="10199"/>
                      <a:pt x="47458" y="10199"/>
                    </a:cubicBezTo>
                    <a:cubicBezTo>
                      <a:pt x="48161" y="10199"/>
                      <a:pt x="48857" y="9818"/>
                      <a:pt x="49197" y="9097"/>
                    </a:cubicBezTo>
                    <a:cubicBezTo>
                      <a:pt x="49802" y="7829"/>
                      <a:pt x="48871" y="6347"/>
                      <a:pt x="47464" y="6347"/>
                    </a:cubicBezTo>
                    <a:cubicBezTo>
                      <a:pt x="47458" y="6347"/>
                      <a:pt x="47453" y="6347"/>
                      <a:pt x="47447" y="6347"/>
                    </a:cubicBezTo>
                    <a:lnTo>
                      <a:pt x="47459" y="6335"/>
                    </a:lnTo>
                    <a:cubicBezTo>
                      <a:pt x="47304" y="6335"/>
                      <a:pt x="47149" y="6347"/>
                      <a:pt x="47006" y="6395"/>
                    </a:cubicBezTo>
                    <a:cubicBezTo>
                      <a:pt x="47018" y="6252"/>
                      <a:pt x="47030" y="6109"/>
                      <a:pt x="47030" y="5966"/>
                    </a:cubicBezTo>
                    <a:cubicBezTo>
                      <a:pt x="47030" y="4159"/>
                      <a:pt x="45553" y="2953"/>
                      <a:pt x="44004" y="2953"/>
                    </a:cubicBezTo>
                    <a:cubicBezTo>
                      <a:pt x="43308" y="2953"/>
                      <a:pt x="42597" y="3196"/>
                      <a:pt x="41999" y="3737"/>
                    </a:cubicBezTo>
                    <a:lnTo>
                      <a:pt x="41999" y="3737"/>
                    </a:lnTo>
                    <a:cubicBezTo>
                      <a:pt x="41834" y="3625"/>
                      <a:pt x="41657" y="3526"/>
                      <a:pt x="41470" y="3442"/>
                    </a:cubicBezTo>
                    <a:lnTo>
                      <a:pt x="41470" y="3454"/>
                    </a:lnTo>
                    <a:cubicBezTo>
                      <a:pt x="41077" y="1454"/>
                      <a:pt x="39327" y="13"/>
                      <a:pt x="37291" y="13"/>
                    </a:cubicBezTo>
                    <a:cubicBezTo>
                      <a:pt x="37282" y="13"/>
                      <a:pt x="37274" y="13"/>
                      <a:pt x="37266" y="13"/>
                    </a:cubicBezTo>
                    <a:close/>
                    <a:moveTo>
                      <a:pt x="137159" y="13"/>
                    </a:moveTo>
                    <a:cubicBezTo>
                      <a:pt x="135134" y="13"/>
                      <a:pt x="133396" y="1450"/>
                      <a:pt x="133005" y="3442"/>
                    </a:cubicBezTo>
                    <a:cubicBezTo>
                      <a:pt x="131493" y="4097"/>
                      <a:pt x="130660" y="5716"/>
                      <a:pt x="130993" y="7323"/>
                    </a:cubicBezTo>
                    <a:cubicBezTo>
                      <a:pt x="131337" y="8923"/>
                      <a:pt x="132741" y="10074"/>
                      <a:pt x="134373" y="10074"/>
                    </a:cubicBezTo>
                    <a:cubicBezTo>
                      <a:pt x="134381" y="10074"/>
                      <a:pt x="134390" y="10074"/>
                      <a:pt x="134398" y="10074"/>
                    </a:cubicBezTo>
                    <a:lnTo>
                      <a:pt x="134624" y="10074"/>
                    </a:lnTo>
                    <a:lnTo>
                      <a:pt x="136887" y="12015"/>
                    </a:lnTo>
                    <a:lnTo>
                      <a:pt x="136887" y="14515"/>
                    </a:lnTo>
                    <a:cubicBezTo>
                      <a:pt x="136887" y="14699"/>
                      <a:pt x="137024" y="14792"/>
                      <a:pt x="137160" y="14792"/>
                    </a:cubicBezTo>
                    <a:cubicBezTo>
                      <a:pt x="137297" y="14792"/>
                      <a:pt x="137434" y="14699"/>
                      <a:pt x="137434" y="14515"/>
                    </a:cubicBezTo>
                    <a:lnTo>
                      <a:pt x="137434" y="12050"/>
                    </a:lnTo>
                    <a:lnTo>
                      <a:pt x="139744" y="10074"/>
                    </a:lnTo>
                    <a:lnTo>
                      <a:pt x="139958" y="10074"/>
                    </a:lnTo>
                    <a:cubicBezTo>
                      <a:pt x="141590" y="10074"/>
                      <a:pt x="143006" y="8931"/>
                      <a:pt x="143340" y="7335"/>
                    </a:cubicBezTo>
                    <a:cubicBezTo>
                      <a:pt x="143685" y="5728"/>
                      <a:pt x="142864" y="4109"/>
                      <a:pt x="141363" y="3442"/>
                    </a:cubicBezTo>
                    <a:lnTo>
                      <a:pt x="141363" y="3454"/>
                    </a:lnTo>
                    <a:cubicBezTo>
                      <a:pt x="140970" y="1454"/>
                      <a:pt x="139220" y="13"/>
                      <a:pt x="137184" y="13"/>
                    </a:cubicBezTo>
                    <a:cubicBezTo>
                      <a:pt x="137176" y="13"/>
                      <a:pt x="137168" y="13"/>
                      <a:pt x="137159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2428445" y="5032866"/>
                <a:ext cx="6715624" cy="106282"/>
              </a:xfrm>
              <a:custGeom>
                <a:rect b="b" l="l" r="r" t="t"/>
                <a:pathLst>
                  <a:path extrusionOk="0" h="2775" w="145770">
                    <a:moveTo>
                      <a:pt x="1" y="1"/>
                    </a:moveTo>
                    <a:lnTo>
                      <a:pt x="1" y="2775"/>
                    </a:lnTo>
                    <a:lnTo>
                      <a:pt x="145769" y="2775"/>
                    </a:lnTo>
                    <a:lnTo>
                      <a:pt x="1457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3674538" y="4484745"/>
                <a:ext cx="5448098" cy="567338"/>
              </a:xfrm>
              <a:custGeom>
                <a:rect b="b" l="l" r="r" t="t"/>
                <a:pathLst>
                  <a:path extrusionOk="0" h="14813" w="142248">
                    <a:moveTo>
                      <a:pt x="102326" y="7002"/>
                    </a:moveTo>
                    <a:cubicBezTo>
                      <a:pt x="102362" y="7240"/>
                      <a:pt x="102433" y="7478"/>
                      <a:pt x="102540" y="7693"/>
                    </a:cubicBezTo>
                    <a:lnTo>
                      <a:pt x="100671" y="8871"/>
                    </a:lnTo>
                    <a:lnTo>
                      <a:pt x="100671" y="7526"/>
                    </a:lnTo>
                    <a:cubicBezTo>
                      <a:pt x="101254" y="7478"/>
                      <a:pt x="101826" y="7300"/>
                      <a:pt x="102326" y="7002"/>
                    </a:cubicBezTo>
                    <a:close/>
                    <a:moveTo>
                      <a:pt x="3909" y="8443"/>
                    </a:moveTo>
                    <a:cubicBezTo>
                      <a:pt x="4314" y="8681"/>
                      <a:pt x="4778" y="8824"/>
                      <a:pt x="5254" y="8859"/>
                    </a:cubicBezTo>
                    <a:lnTo>
                      <a:pt x="5254" y="9967"/>
                    </a:lnTo>
                    <a:lnTo>
                      <a:pt x="3730" y="9002"/>
                    </a:lnTo>
                    <a:cubicBezTo>
                      <a:pt x="3825" y="8824"/>
                      <a:pt x="3885" y="8633"/>
                      <a:pt x="3909" y="8443"/>
                    </a:cubicBezTo>
                    <a:close/>
                    <a:moveTo>
                      <a:pt x="118518" y="8443"/>
                    </a:moveTo>
                    <a:cubicBezTo>
                      <a:pt x="118923" y="8681"/>
                      <a:pt x="119388" y="8824"/>
                      <a:pt x="119864" y="8859"/>
                    </a:cubicBezTo>
                    <a:lnTo>
                      <a:pt x="119864" y="9967"/>
                    </a:lnTo>
                    <a:lnTo>
                      <a:pt x="118352" y="9002"/>
                    </a:lnTo>
                    <a:cubicBezTo>
                      <a:pt x="118435" y="8824"/>
                      <a:pt x="118495" y="8633"/>
                      <a:pt x="118518" y="8443"/>
                    </a:cubicBezTo>
                    <a:close/>
                    <a:moveTo>
                      <a:pt x="138056" y="5590"/>
                    </a:moveTo>
                    <a:cubicBezTo>
                      <a:pt x="137412" y="5590"/>
                      <a:pt x="136766" y="5923"/>
                      <a:pt x="136437" y="6609"/>
                    </a:cubicBezTo>
                    <a:cubicBezTo>
                      <a:pt x="136251" y="6492"/>
                      <a:pt x="136061" y="6440"/>
                      <a:pt x="135881" y="6440"/>
                    </a:cubicBezTo>
                    <a:cubicBezTo>
                      <a:pt x="135094" y="6440"/>
                      <a:pt x="134486" y="7419"/>
                      <a:pt x="135116" y="8145"/>
                    </a:cubicBezTo>
                    <a:cubicBezTo>
                      <a:pt x="134247" y="8562"/>
                      <a:pt x="133913" y="9645"/>
                      <a:pt x="134401" y="10479"/>
                    </a:cubicBezTo>
                    <a:cubicBezTo>
                      <a:pt x="134712" y="11017"/>
                      <a:pt x="135269" y="11309"/>
                      <a:pt x="135841" y="11309"/>
                    </a:cubicBezTo>
                    <a:cubicBezTo>
                      <a:pt x="136168" y="11309"/>
                      <a:pt x="136500" y="11214"/>
                      <a:pt x="136794" y="11014"/>
                    </a:cubicBezTo>
                    <a:cubicBezTo>
                      <a:pt x="137045" y="11205"/>
                      <a:pt x="137354" y="11312"/>
                      <a:pt x="137687" y="11312"/>
                    </a:cubicBezTo>
                    <a:cubicBezTo>
                      <a:pt x="137759" y="11312"/>
                      <a:pt x="137830" y="11312"/>
                      <a:pt x="137914" y="11300"/>
                    </a:cubicBezTo>
                    <a:lnTo>
                      <a:pt x="137914" y="14324"/>
                    </a:lnTo>
                    <a:cubicBezTo>
                      <a:pt x="137914" y="14432"/>
                      <a:pt x="137997" y="14485"/>
                      <a:pt x="138080" y="14485"/>
                    </a:cubicBezTo>
                    <a:cubicBezTo>
                      <a:pt x="138164" y="14485"/>
                      <a:pt x="138247" y="14432"/>
                      <a:pt x="138247" y="14324"/>
                    </a:cubicBezTo>
                    <a:lnTo>
                      <a:pt x="138247" y="11193"/>
                    </a:lnTo>
                    <a:cubicBezTo>
                      <a:pt x="138426" y="11122"/>
                      <a:pt x="138592" y="11003"/>
                      <a:pt x="138723" y="10872"/>
                    </a:cubicBezTo>
                    <a:cubicBezTo>
                      <a:pt x="139128" y="11153"/>
                      <a:pt x="139574" y="11281"/>
                      <a:pt x="140007" y="11281"/>
                    </a:cubicBezTo>
                    <a:cubicBezTo>
                      <a:pt x="141169" y="11281"/>
                      <a:pt x="142248" y="10367"/>
                      <a:pt x="142248" y="9050"/>
                    </a:cubicBezTo>
                    <a:cubicBezTo>
                      <a:pt x="142236" y="7824"/>
                      <a:pt x="141247" y="6835"/>
                      <a:pt x="140021" y="6835"/>
                    </a:cubicBezTo>
                    <a:cubicBezTo>
                      <a:pt x="139938" y="6835"/>
                      <a:pt x="139866" y="6847"/>
                      <a:pt x="139783" y="6847"/>
                    </a:cubicBezTo>
                    <a:cubicBezTo>
                      <a:pt x="139517" y="6018"/>
                      <a:pt x="138787" y="5590"/>
                      <a:pt x="138056" y="5590"/>
                    </a:cubicBezTo>
                    <a:close/>
                    <a:moveTo>
                      <a:pt x="36796" y="4629"/>
                    </a:moveTo>
                    <a:cubicBezTo>
                      <a:pt x="36081" y="4629"/>
                      <a:pt x="35365" y="4999"/>
                      <a:pt x="34996" y="5764"/>
                    </a:cubicBezTo>
                    <a:cubicBezTo>
                      <a:pt x="34790" y="5632"/>
                      <a:pt x="34580" y="5574"/>
                      <a:pt x="34381" y="5574"/>
                    </a:cubicBezTo>
                    <a:cubicBezTo>
                      <a:pt x="33518" y="5574"/>
                      <a:pt x="32847" y="6652"/>
                      <a:pt x="33543" y="7455"/>
                    </a:cubicBezTo>
                    <a:cubicBezTo>
                      <a:pt x="32579" y="7919"/>
                      <a:pt x="32222" y="9109"/>
                      <a:pt x="32758" y="10038"/>
                    </a:cubicBezTo>
                    <a:cubicBezTo>
                      <a:pt x="33100" y="10631"/>
                      <a:pt x="33719" y="10957"/>
                      <a:pt x="34351" y="10957"/>
                    </a:cubicBezTo>
                    <a:cubicBezTo>
                      <a:pt x="34709" y="10957"/>
                      <a:pt x="35071" y="10853"/>
                      <a:pt x="35389" y="10633"/>
                    </a:cubicBezTo>
                    <a:cubicBezTo>
                      <a:pt x="35675" y="10848"/>
                      <a:pt x="36020" y="10967"/>
                      <a:pt x="36377" y="10967"/>
                    </a:cubicBezTo>
                    <a:cubicBezTo>
                      <a:pt x="36472" y="10967"/>
                      <a:pt x="36556" y="10955"/>
                      <a:pt x="36639" y="10943"/>
                    </a:cubicBezTo>
                    <a:lnTo>
                      <a:pt x="36639" y="14313"/>
                    </a:lnTo>
                    <a:cubicBezTo>
                      <a:pt x="36639" y="14438"/>
                      <a:pt x="36731" y="14500"/>
                      <a:pt x="36824" y="14500"/>
                    </a:cubicBezTo>
                    <a:cubicBezTo>
                      <a:pt x="36916" y="14500"/>
                      <a:pt x="37008" y="14438"/>
                      <a:pt x="37008" y="14313"/>
                    </a:cubicBezTo>
                    <a:lnTo>
                      <a:pt x="37008" y="10848"/>
                    </a:lnTo>
                    <a:cubicBezTo>
                      <a:pt x="37211" y="10764"/>
                      <a:pt x="37389" y="10633"/>
                      <a:pt x="37544" y="10479"/>
                    </a:cubicBezTo>
                    <a:cubicBezTo>
                      <a:pt x="37992" y="10793"/>
                      <a:pt x="38485" y="10936"/>
                      <a:pt x="38965" y="10936"/>
                    </a:cubicBezTo>
                    <a:cubicBezTo>
                      <a:pt x="40246" y="10936"/>
                      <a:pt x="41437" y="9922"/>
                      <a:pt x="41437" y="8467"/>
                    </a:cubicBezTo>
                    <a:cubicBezTo>
                      <a:pt x="41437" y="7097"/>
                      <a:pt x="40330" y="6002"/>
                      <a:pt x="38961" y="6002"/>
                    </a:cubicBezTo>
                    <a:cubicBezTo>
                      <a:pt x="38877" y="6002"/>
                      <a:pt x="38794" y="6002"/>
                      <a:pt x="38711" y="6014"/>
                    </a:cubicBezTo>
                    <a:cubicBezTo>
                      <a:pt x="38414" y="5103"/>
                      <a:pt x="37606" y="4629"/>
                      <a:pt x="36796" y="4629"/>
                    </a:cubicBezTo>
                    <a:close/>
                    <a:moveTo>
                      <a:pt x="100381" y="1"/>
                    </a:moveTo>
                    <a:cubicBezTo>
                      <a:pt x="99584" y="1"/>
                      <a:pt x="98765" y="261"/>
                      <a:pt x="98040" y="847"/>
                    </a:cubicBezTo>
                    <a:cubicBezTo>
                      <a:pt x="95385" y="3002"/>
                      <a:pt x="96730" y="7276"/>
                      <a:pt x="100135" y="7526"/>
                    </a:cubicBezTo>
                    <a:lnTo>
                      <a:pt x="100135" y="10455"/>
                    </a:lnTo>
                    <a:lnTo>
                      <a:pt x="98575" y="9479"/>
                    </a:lnTo>
                    <a:cubicBezTo>
                      <a:pt x="98968" y="8550"/>
                      <a:pt x="98587" y="7478"/>
                      <a:pt x="97694" y="7014"/>
                    </a:cubicBezTo>
                    <a:cubicBezTo>
                      <a:pt x="97414" y="6868"/>
                      <a:pt x="97113" y="6798"/>
                      <a:pt x="96816" y="6798"/>
                    </a:cubicBezTo>
                    <a:cubicBezTo>
                      <a:pt x="96169" y="6798"/>
                      <a:pt x="95541" y="7129"/>
                      <a:pt x="95182" y="7716"/>
                    </a:cubicBezTo>
                    <a:cubicBezTo>
                      <a:pt x="94658" y="8574"/>
                      <a:pt x="94884" y="9693"/>
                      <a:pt x="95706" y="10276"/>
                    </a:cubicBezTo>
                    <a:cubicBezTo>
                      <a:pt x="96044" y="10516"/>
                      <a:pt x="96434" y="10633"/>
                      <a:pt x="96821" y="10633"/>
                    </a:cubicBezTo>
                    <a:cubicBezTo>
                      <a:pt x="97375" y="10633"/>
                      <a:pt x="97923" y="10394"/>
                      <a:pt x="98302" y="9931"/>
                    </a:cubicBezTo>
                    <a:lnTo>
                      <a:pt x="100135" y="11086"/>
                    </a:lnTo>
                    <a:lnTo>
                      <a:pt x="100135" y="14539"/>
                    </a:lnTo>
                    <a:cubicBezTo>
                      <a:pt x="100147" y="14705"/>
                      <a:pt x="100275" y="14789"/>
                      <a:pt x="100403" y="14789"/>
                    </a:cubicBezTo>
                    <a:cubicBezTo>
                      <a:pt x="100531" y="14789"/>
                      <a:pt x="100659" y="14705"/>
                      <a:pt x="100671" y="14539"/>
                    </a:cubicBezTo>
                    <a:lnTo>
                      <a:pt x="100671" y="9514"/>
                    </a:lnTo>
                    <a:lnTo>
                      <a:pt x="102826" y="8145"/>
                    </a:lnTo>
                    <a:cubicBezTo>
                      <a:pt x="103311" y="8751"/>
                      <a:pt x="104000" y="9040"/>
                      <a:pt x="104686" y="9040"/>
                    </a:cubicBezTo>
                    <a:cubicBezTo>
                      <a:pt x="105563" y="9040"/>
                      <a:pt x="106434" y="8565"/>
                      <a:pt x="106862" y="7669"/>
                    </a:cubicBezTo>
                    <a:cubicBezTo>
                      <a:pt x="107622" y="6079"/>
                      <a:pt x="106465" y="4240"/>
                      <a:pt x="104712" y="4240"/>
                    </a:cubicBezTo>
                    <a:cubicBezTo>
                      <a:pt x="104707" y="4240"/>
                      <a:pt x="104701" y="4240"/>
                      <a:pt x="104695" y="4240"/>
                    </a:cubicBezTo>
                    <a:lnTo>
                      <a:pt x="104695" y="4228"/>
                    </a:lnTo>
                    <a:cubicBezTo>
                      <a:pt x="104505" y="4228"/>
                      <a:pt x="104314" y="4252"/>
                      <a:pt x="104124" y="4299"/>
                    </a:cubicBezTo>
                    <a:cubicBezTo>
                      <a:pt x="104470" y="1842"/>
                      <a:pt x="102502" y="1"/>
                      <a:pt x="100381" y="1"/>
                    </a:cubicBezTo>
                    <a:close/>
                    <a:moveTo>
                      <a:pt x="5517" y="2719"/>
                    </a:moveTo>
                    <a:cubicBezTo>
                      <a:pt x="3933" y="2719"/>
                      <a:pt x="2421" y="3959"/>
                      <a:pt x="2421" y="5800"/>
                    </a:cubicBezTo>
                    <a:cubicBezTo>
                      <a:pt x="2421" y="5942"/>
                      <a:pt x="2432" y="6085"/>
                      <a:pt x="2456" y="6228"/>
                    </a:cubicBezTo>
                    <a:cubicBezTo>
                      <a:pt x="2301" y="6192"/>
                      <a:pt x="2147" y="6169"/>
                      <a:pt x="1992" y="6169"/>
                    </a:cubicBezTo>
                    <a:cubicBezTo>
                      <a:pt x="897" y="6169"/>
                      <a:pt x="15" y="7050"/>
                      <a:pt x="15" y="8133"/>
                    </a:cubicBezTo>
                    <a:cubicBezTo>
                      <a:pt x="0" y="9343"/>
                      <a:pt x="987" y="10119"/>
                      <a:pt x="1998" y="10119"/>
                    </a:cubicBezTo>
                    <a:cubicBezTo>
                      <a:pt x="2550" y="10119"/>
                      <a:pt x="3108" y="9888"/>
                      <a:pt x="3516" y="9371"/>
                    </a:cubicBezTo>
                    <a:lnTo>
                      <a:pt x="5278" y="10491"/>
                    </a:lnTo>
                    <a:lnTo>
                      <a:pt x="5278" y="14598"/>
                    </a:lnTo>
                    <a:cubicBezTo>
                      <a:pt x="5278" y="14741"/>
                      <a:pt x="5388" y="14813"/>
                      <a:pt x="5498" y="14813"/>
                    </a:cubicBezTo>
                    <a:cubicBezTo>
                      <a:pt x="5608" y="14813"/>
                      <a:pt x="5719" y="14741"/>
                      <a:pt x="5719" y="14598"/>
                    </a:cubicBezTo>
                    <a:lnTo>
                      <a:pt x="5719" y="11765"/>
                    </a:lnTo>
                    <a:lnTo>
                      <a:pt x="7219" y="10824"/>
                    </a:lnTo>
                    <a:cubicBezTo>
                      <a:pt x="7530" y="11207"/>
                      <a:pt x="7985" y="11408"/>
                      <a:pt x="8443" y="11408"/>
                    </a:cubicBezTo>
                    <a:cubicBezTo>
                      <a:pt x="8755" y="11408"/>
                      <a:pt x="9068" y="11315"/>
                      <a:pt x="9338" y="11122"/>
                    </a:cubicBezTo>
                    <a:cubicBezTo>
                      <a:pt x="10017" y="10633"/>
                      <a:pt x="10207" y="9717"/>
                      <a:pt x="9779" y="9014"/>
                    </a:cubicBezTo>
                    <a:cubicBezTo>
                      <a:pt x="9484" y="8531"/>
                      <a:pt x="8963" y="8256"/>
                      <a:pt x="8430" y="8256"/>
                    </a:cubicBezTo>
                    <a:cubicBezTo>
                      <a:pt x="8189" y="8256"/>
                      <a:pt x="7945" y="8312"/>
                      <a:pt x="7719" y="8431"/>
                    </a:cubicBezTo>
                    <a:cubicBezTo>
                      <a:pt x="6981" y="8812"/>
                      <a:pt x="6659" y="9693"/>
                      <a:pt x="6993" y="10455"/>
                    </a:cubicBezTo>
                    <a:lnTo>
                      <a:pt x="5719" y="11253"/>
                    </a:lnTo>
                    <a:lnTo>
                      <a:pt x="5719" y="8859"/>
                    </a:lnTo>
                    <a:cubicBezTo>
                      <a:pt x="8386" y="8669"/>
                      <a:pt x="9552" y="5383"/>
                      <a:pt x="7588" y="3549"/>
                    </a:cubicBezTo>
                    <a:cubicBezTo>
                      <a:pt x="6973" y="2976"/>
                      <a:pt x="6238" y="2719"/>
                      <a:pt x="5517" y="2719"/>
                    </a:cubicBezTo>
                    <a:close/>
                    <a:moveTo>
                      <a:pt x="127676" y="195"/>
                    </a:moveTo>
                    <a:cubicBezTo>
                      <a:pt x="126644" y="195"/>
                      <a:pt x="125609" y="730"/>
                      <a:pt x="125079" y="1835"/>
                    </a:cubicBezTo>
                    <a:cubicBezTo>
                      <a:pt x="124786" y="1656"/>
                      <a:pt x="124489" y="1577"/>
                      <a:pt x="124206" y="1577"/>
                    </a:cubicBezTo>
                    <a:cubicBezTo>
                      <a:pt x="122948" y="1577"/>
                      <a:pt x="121978" y="3131"/>
                      <a:pt x="122959" y="4287"/>
                    </a:cubicBezTo>
                    <a:cubicBezTo>
                      <a:pt x="122914" y="4310"/>
                      <a:pt x="122869" y="4333"/>
                      <a:pt x="122825" y="4358"/>
                    </a:cubicBezTo>
                    <a:lnTo>
                      <a:pt x="122825" y="4358"/>
                    </a:lnTo>
                    <a:cubicBezTo>
                      <a:pt x="123545" y="5699"/>
                      <a:pt x="123123" y="7370"/>
                      <a:pt x="121957" y="8254"/>
                    </a:cubicBezTo>
                    <a:lnTo>
                      <a:pt x="121957" y="8254"/>
                    </a:lnTo>
                    <a:cubicBezTo>
                      <a:pt x="121907" y="8185"/>
                      <a:pt x="121860" y="8113"/>
                      <a:pt x="121816" y="8038"/>
                    </a:cubicBezTo>
                    <a:cubicBezTo>
                      <a:pt x="121056" y="6737"/>
                      <a:pt x="121533" y="5079"/>
                      <a:pt x="122825" y="4358"/>
                    </a:cubicBezTo>
                    <a:lnTo>
                      <a:pt x="122825" y="4358"/>
                    </a:lnTo>
                    <a:cubicBezTo>
                      <a:pt x="122670" y="4069"/>
                      <a:pt x="122462" y="3796"/>
                      <a:pt x="122197" y="3549"/>
                    </a:cubicBezTo>
                    <a:cubicBezTo>
                      <a:pt x="121583" y="2976"/>
                      <a:pt x="120847" y="2719"/>
                      <a:pt x="120127" y="2719"/>
                    </a:cubicBezTo>
                    <a:cubicBezTo>
                      <a:pt x="118543" y="2719"/>
                      <a:pt x="117030" y="3959"/>
                      <a:pt x="117030" y="5800"/>
                    </a:cubicBezTo>
                    <a:cubicBezTo>
                      <a:pt x="117030" y="5942"/>
                      <a:pt x="117042" y="6085"/>
                      <a:pt x="117066" y="6228"/>
                    </a:cubicBezTo>
                    <a:cubicBezTo>
                      <a:pt x="116911" y="6192"/>
                      <a:pt x="116756" y="6169"/>
                      <a:pt x="116601" y="6169"/>
                    </a:cubicBezTo>
                    <a:cubicBezTo>
                      <a:pt x="115506" y="6169"/>
                      <a:pt x="114625" y="7050"/>
                      <a:pt x="114625" y="8133"/>
                    </a:cubicBezTo>
                    <a:cubicBezTo>
                      <a:pt x="114625" y="9331"/>
                      <a:pt x="115603" y="10097"/>
                      <a:pt x="116608" y="10097"/>
                    </a:cubicBezTo>
                    <a:cubicBezTo>
                      <a:pt x="117152" y="10097"/>
                      <a:pt x="117704" y="9873"/>
                      <a:pt x="118114" y="9371"/>
                    </a:cubicBezTo>
                    <a:lnTo>
                      <a:pt x="119876" y="10491"/>
                    </a:lnTo>
                    <a:lnTo>
                      <a:pt x="119876" y="14598"/>
                    </a:lnTo>
                    <a:cubicBezTo>
                      <a:pt x="119876" y="14741"/>
                      <a:pt x="119986" y="14813"/>
                      <a:pt x="120096" y="14813"/>
                    </a:cubicBezTo>
                    <a:cubicBezTo>
                      <a:pt x="120206" y="14813"/>
                      <a:pt x="120316" y="14741"/>
                      <a:pt x="120316" y="14598"/>
                    </a:cubicBezTo>
                    <a:lnTo>
                      <a:pt x="120316" y="11765"/>
                    </a:lnTo>
                    <a:lnTo>
                      <a:pt x="121828" y="10824"/>
                    </a:lnTo>
                    <a:cubicBezTo>
                      <a:pt x="122129" y="11195"/>
                      <a:pt x="122571" y="11389"/>
                      <a:pt x="123018" y="11389"/>
                    </a:cubicBezTo>
                    <a:cubicBezTo>
                      <a:pt x="123332" y="11389"/>
                      <a:pt x="123649" y="11294"/>
                      <a:pt x="123924" y="11098"/>
                    </a:cubicBezTo>
                    <a:cubicBezTo>
                      <a:pt x="124484" y="10701"/>
                      <a:pt x="124704" y="9982"/>
                      <a:pt x="124488" y="9342"/>
                    </a:cubicBezTo>
                    <a:lnTo>
                      <a:pt x="124488" y="9342"/>
                    </a:lnTo>
                    <a:cubicBezTo>
                      <a:pt x="124369" y="9358"/>
                      <a:pt x="124250" y="9366"/>
                      <a:pt x="124131" y="9366"/>
                    </a:cubicBezTo>
                    <a:cubicBezTo>
                      <a:pt x="123408" y="9366"/>
                      <a:pt x="122696" y="9073"/>
                      <a:pt x="122181" y="8527"/>
                    </a:cubicBezTo>
                    <a:lnTo>
                      <a:pt x="122181" y="8527"/>
                    </a:lnTo>
                    <a:cubicBezTo>
                      <a:pt x="121544" y="8937"/>
                      <a:pt x="121288" y="9749"/>
                      <a:pt x="121590" y="10455"/>
                    </a:cubicBezTo>
                    <a:lnTo>
                      <a:pt x="120316" y="11253"/>
                    </a:lnTo>
                    <a:lnTo>
                      <a:pt x="120316" y="8859"/>
                    </a:lnTo>
                    <a:cubicBezTo>
                      <a:pt x="120957" y="8814"/>
                      <a:pt x="121511" y="8591"/>
                      <a:pt x="121957" y="8254"/>
                    </a:cubicBezTo>
                    <a:lnTo>
                      <a:pt x="121957" y="8254"/>
                    </a:lnTo>
                    <a:cubicBezTo>
                      <a:pt x="122026" y="8351"/>
                      <a:pt x="122101" y="8442"/>
                      <a:pt x="122181" y="8527"/>
                    </a:cubicBezTo>
                    <a:lnTo>
                      <a:pt x="122181" y="8527"/>
                    </a:lnTo>
                    <a:cubicBezTo>
                      <a:pt x="122221" y="8501"/>
                      <a:pt x="122262" y="8477"/>
                      <a:pt x="122305" y="8455"/>
                    </a:cubicBezTo>
                    <a:cubicBezTo>
                      <a:pt x="122531" y="8339"/>
                      <a:pt x="122774" y="8285"/>
                      <a:pt x="123014" y="8285"/>
                    </a:cubicBezTo>
                    <a:cubicBezTo>
                      <a:pt x="123542" y="8285"/>
                      <a:pt x="124054" y="8551"/>
                      <a:pt x="124341" y="9026"/>
                    </a:cubicBezTo>
                    <a:cubicBezTo>
                      <a:pt x="124403" y="9128"/>
                      <a:pt x="124452" y="9234"/>
                      <a:pt x="124488" y="9342"/>
                    </a:cubicBezTo>
                    <a:lnTo>
                      <a:pt x="124488" y="9342"/>
                    </a:lnTo>
                    <a:cubicBezTo>
                      <a:pt x="124888" y="9288"/>
                      <a:pt x="125282" y="9141"/>
                      <a:pt x="125638" y="8895"/>
                    </a:cubicBezTo>
                    <a:cubicBezTo>
                      <a:pt x="126055" y="9205"/>
                      <a:pt x="126555" y="9383"/>
                      <a:pt x="127079" y="9383"/>
                    </a:cubicBezTo>
                    <a:cubicBezTo>
                      <a:pt x="127198" y="9383"/>
                      <a:pt x="127329" y="9371"/>
                      <a:pt x="127448" y="9348"/>
                    </a:cubicBezTo>
                    <a:lnTo>
                      <a:pt x="127448" y="14229"/>
                    </a:lnTo>
                    <a:cubicBezTo>
                      <a:pt x="127460" y="14390"/>
                      <a:pt x="127585" y="14470"/>
                      <a:pt x="127710" y="14470"/>
                    </a:cubicBezTo>
                    <a:cubicBezTo>
                      <a:pt x="127835" y="14470"/>
                      <a:pt x="127960" y="14390"/>
                      <a:pt x="127972" y="14229"/>
                    </a:cubicBezTo>
                    <a:lnTo>
                      <a:pt x="127972" y="9205"/>
                    </a:lnTo>
                    <a:cubicBezTo>
                      <a:pt x="128270" y="9074"/>
                      <a:pt x="128532" y="8907"/>
                      <a:pt x="128758" y="8681"/>
                    </a:cubicBezTo>
                    <a:cubicBezTo>
                      <a:pt x="129405" y="9143"/>
                      <a:pt x="130121" y="9351"/>
                      <a:pt x="130819" y="9351"/>
                    </a:cubicBezTo>
                    <a:cubicBezTo>
                      <a:pt x="132677" y="9351"/>
                      <a:pt x="134410" y="7875"/>
                      <a:pt x="134401" y="5764"/>
                    </a:cubicBezTo>
                    <a:cubicBezTo>
                      <a:pt x="134401" y="3795"/>
                      <a:pt x="132806" y="2192"/>
                      <a:pt x="130839" y="2192"/>
                    </a:cubicBezTo>
                    <a:cubicBezTo>
                      <a:pt x="130832" y="2192"/>
                      <a:pt x="130825" y="2192"/>
                      <a:pt x="130818" y="2192"/>
                    </a:cubicBezTo>
                    <a:cubicBezTo>
                      <a:pt x="130698" y="2192"/>
                      <a:pt x="130568" y="2192"/>
                      <a:pt x="130437" y="2204"/>
                    </a:cubicBezTo>
                    <a:cubicBezTo>
                      <a:pt x="130013" y="882"/>
                      <a:pt x="128846" y="195"/>
                      <a:pt x="127676" y="1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2" name="Google Shape;572;p30"/>
          <p:cNvGrpSpPr/>
          <p:nvPr/>
        </p:nvGrpSpPr>
        <p:grpSpPr>
          <a:xfrm>
            <a:off x="-2189054" y="996946"/>
            <a:ext cx="4334196" cy="3485651"/>
            <a:chOff x="5039700" y="2786475"/>
            <a:chExt cx="2798061" cy="2250549"/>
          </a:xfrm>
        </p:grpSpPr>
        <p:sp>
          <p:nvSpPr>
            <p:cNvPr id="573" name="Google Shape;573;p30"/>
            <p:cNvSpPr/>
            <p:nvPr/>
          </p:nvSpPr>
          <p:spPr>
            <a:xfrm>
              <a:off x="6186580" y="3059062"/>
              <a:ext cx="12587" cy="44345"/>
            </a:xfrm>
            <a:custGeom>
              <a:rect b="b" l="l" r="r" t="t"/>
              <a:pathLst>
                <a:path extrusionOk="0" h="1596" w="453">
                  <a:moveTo>
                    <a:pt x="227" y="0"/>
                  </a:moveTo>
                  <a:cubicBezTo>
                    <a:pt x="108" y="0"/>
                    <a:pt x="0" y="357"/>
                    <a:pt x="0" y="798"/>
                  </a:cubicBezTo>
                  <a:cubicBezTo>
                    <a:pt x="0" y="1250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6201806" y="3059062"/>
              <a:ext cx="12587" cy="44345"/>
            </a:xfrm>
            <a:custGeom>
              <a:rect b="b" l="l" r="r" t="t"/>
              <a:pathLst>
                <a:path extrusionOk="0" h="1596" w="453">
                  <a:moveTo>
                    <a:pt x="226" y="0"/>
                  </a:moveTo>
                  <a:cubicBezTo>
                    <a:pt x="95" y="0"/>
                    <a:pt x="0" y="357"/>
                    <a:pt x="0" y="798"/>
                  </a:cubicBezTo>
                  <a:cubicBezTo>
                    <a:pt x="0" y="1239"/>
                    <a:pt x="95" y="1596"/>
                    <a:pt x="226" y="1596"/>
                  </a:cubicBezTo>
                  <a:cubicBezTo>
                    <a:pt x="345" y="1596"/>
                    <a:pt x="453" y="1250"/>
                    <a:pt x="453" y="798"/>
                  </a:cubicBezTo>
                  <a:cubicBezTo>
                    <a:pt x="453" y="35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6308300" y="3059062"/>
              <a:ext cx="12948" cy="44345"/>
            </a:xfrm>
            <a:custGeom>
              <a:rect b="b" l="l" r="r" t="t"/>
              <a:pathLst>
                <a:path extrusionOk="0" h="1596" w="466">
                  <a:moveTo>
                    <a:pt x="227" y="0"/>
                  </a:moveTo>
                  <a:cubicBezTo>
                    <a:pt x="108" y="0"/>
                    <a:pt x="1" y="357"/>
                    <a:pt x="1" y="798"/>
                  </a:cubicBezTo>
                  <a:cubicBezTo>
                    <a:pt x="1" y="1239"/>
                    <a:pt x="108" y="1596"/>
                    <a:pt x="227" y="1596"/>
                  </a:cubicBezTo>
                  <a:cubicBezTo>
                    <a:pt x="358" y="1596"/>
                    <a:pt x="465" y="1250"/>
                    <a:pt x="465" y="798"/>
                  </a:cubicBezTo>
                  <a:cubicBezTo>
                    <a:pt x="465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6323526" y="3059062"/>
              <a:ext cx="12614" cy="44345"/>
            </a:xfrm>
            <a:custGeom>
              <a:rect b="b" l="l" r="r" t="t"/>
              <a:pathLst>
                <a:path extrusionOk="0" h="1596" w="454">
                  <a:moveTo>
                    <a:pt x="227" y="0"/>
                  </a:moveTo>
                  <a:cubicBezTo>
                    <a:pt x="96" y="0"/>
                    <a:pt x="1" y="357"/>
                    <a:pt x="1" y="798"/>
                  </a:cubicBezTo>
                  <a:cubicBezTo>
                    <a:pt x="1" y="1250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6591138" y="3059062"/>
              <a:ext cx="12614" cy="44345"/>
            </a:xfrm>
            <a:custGeom>
              <a:rect b="b" l="l" r="r" t="t"/>
              <a:pathLst>
                <a:path extrusionOk="0" h="1596" w="454">
                  <a:moveTo>
                    <a:pt x="227" y="0"/>
                  </a:moveTo>
                  <a:cubicBezTo>
                    <a:pt x="96" y="0"/>
                    <a:pt x="1" y="357"/>
                    <a:pt x="1" y="798"/>
                  </a:cubicBezTo>
                  <a:cubicBezTo>
                    <a:pt x="1" y="1239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6606363" y="3059062"/>
              <a:ext cx="12587" cy="44345"/>
            </a:xfrm>
            <a:custGeom>
              <a:rect b="b" l="l" r="r" t="t"/>
              <a:pathLst>
                <a:path extrusionOk="0" h="1596" w="453">
                  <a:moveTo>
                    <a:pt x="227" y="0"/>
                  </a:moveTo>
                  <a:cubicBezTo>
                    <a:pt x="96" y="0"/>
                    <a:pt x="0" y="357"/>
                    <a:pt x="0" y="798"/>
                  </a:cubicBezTo>
                  <a:cubicBezTo>
                    <a:pt x="0" y="1239"/>
                    <a:pt x="96" y="1596"/>
                    <a:pt x="227" y="1596"/>
                  </a:cubicBezTo>
                  <a:cubicBezTo>
                    <a:pt x="346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6712219" y="3051115"/>
              <a:ext cx="12920" cy="44345"/>
            </a:xfrm>
            <a:custGeom>
              <a:rect b="b" l="l" r="r" t="t"/>
              <a:pathLst>
                <a:path extrusionOk="0" h="1596" w="465">
                  <a:moveTo>
                    <a:pt x="227" y="1"/>
                  </a:moveTo>
                  <a:cubicBezTo>
                    <a:pt x="108" y="1"/>
                    <a:pt x="0" y="358"/>
                    <a:pt x="0" y="798"/>
                  </a:cubicBezTo>
                  <a:cubicBezTo>
                    <a:pt x="0" y="1239"/>
                    <a:pt x="108" y="1596"/>
                    <a:pt x="227" y="1596"/>
                  </a:cubicBezTo>
                  <a:cubicBezTo>
                    <a:pt x="358" y="1596"/>
                    <a:pt x="465" y="1239"/>
                    <a:pt x="465" y="798"/>
                  </a:cubicBezTo>
                  <a:cubicBezTo>
                    <a:pt x="465" y="358"/>
                    <a:pt x="358" y="1"/>
                    <a:pt x="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6727444" y="3051115"/>
              <a:ext cx="12587" cy="44345"/>
            </a:xfrm>
            <a:custGeom>
              <a:rect b="b" l="l" r="r" t="t"/>
              <a:pathLst>
                <a:path extrusionOk="0" h="1596" w="453">
                  <a:moveTo>
                    <a:pt x="226" y="1"/>
                  </a:moveTo>
                  <a:cubicBezTo>
                    <a:pt x="95" y="1"/>
                    <a:pt x="0" y="358"/>
                    <a:pt x="0" y="798"/>
                  </a:cubicBezTo>
                  <a:cubicBezTo>
                    <a:pt x="0" y="1239"/>
                    <a:pt x="95" y="1596"/>
                    <a:pt x="226" y="1596"/>
                  </a:cubicBezTo>
                  <a:cubicBezTo>
                    <a:pt x="357" y="1596"/>
                    <a:pt x="453" y="1239"/>
                    <a:pt x="453" y="798"/>
                  </a:cubicBezTo>
                  <a:cubicBezTo>
                    <a:pt x="453" y="358"/>
                    <a:pt x="357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6159130" y="3094791"/>
              <a:ext cx="85356" cy="352675"/>
            </a:xfrm>
            <a:custGeom>
              <a:rect b="b" l="l" r="r" t="t"/>
              <a:pathLst>
                <a:path extrusionOk="0" h="12693" w="3072">
                  <a:moveTo>
                    <a:pt x="1429" y="0"/>
                  </a:moveTo>
                  <a:cubicBezTo>
                    <a:pt x="881" y="0"/>
                    <a:pt x="441" y="857"/>
                    <a:pt x="441" y="1917"/>
                  </a:cubicBezTo>
                  <a:cubicBezTo>
                    <a:pt x="441" y="2239"/>
                    <a:pt x="476" y="2560"/>
                    <a:pt x="572" y="2870"/>
                  </a:cubicBezTo>
                  <a:cubicBezTo>
                    <a:pt x="215" y="3155"/>
                    <a:pt x="0" y="3596"/>
                    <a:pt x="0" y="4060"/>
                  </a:cubicBezTo>
                  <a:lnTo>
                    <a:pt x="0" y="7418"/>
                  </a:lnTo>
                  <a:cubicBezTo>
                    <a:pt x="0" y="7846"/>
                    <a:pt x="191" y="8263"/>
                    <a:pt x="524" y="8549"/>
                  </a:cubicBezTo>
                  <a:lnTo>
                    <a:pt x="524" y="12228"/>
                  </a:lnTo>
                  <a:cubicBezTo>
                    <a:pt x="524" y="12537"/>
                    <a:pt x="753" y="12692"/>
                    <a:pt x="982" y="12692"/>
                  </a:cubicBezTo>
                  <a:cubicBezTo>
                    <a:pt x="1212" y="12692"/>
                    <a:pt x="1441" y="12537"/>
                    <a:pt x="1441" y="12228"/>
                  </a:cubicBezTo>
                  <a:lnTo>
                    <a:pt x="1441" y="8942"/>
                  </a:lnTo>
                  <a:lnTo>
                    <a:pt x="1548" y="8942"/>
                  </a:lnTo>
                  <a:cubicBezTo>
                    <a:pt x="1643" y="8942"/>
                    <a:pt x="1739" y="8930"/>
                    <a:pt x="1846" y="8906"/>
                  </a:cubicBezTo>
                  <a:lnTo>
                    <a:pt x="1846" y="10192"/>
                  </a:lnTo>
                  <a:cubicBezTo>
                    <a:pt x="1846" y="10591"/>
                    <a:pt x="2143" y="10790"/>
                    <a:pt x="2441" y="10790"/>
                  </a:cubicBezTo>
                  <a:cubicBezTo>
                    <a:pt x="2739" y="10790"/>
                    <a:pt x="3036" y="10591"/>
                    <a:pt x="3036" y="10192"/>
                  </a:cubicBezTo>
                  <a:lnTo>
                    <a:pt x="3036" y="7727"/>
                  </a:lnTo>
                  <a:cubicBezTo>
                    <a:pt x="3060" y="7632"/>
                    <a:pt x="3060" y="7525"/>
                    <a:pt x="3072" y="7418"/>
                  </a:cubicBezTo>
                  <a:lnTo>
                    <a:pt x="3072" y="4060"/>
                  </a:lnTo>
                  <a:cubicBezTo>
                    <a:pt x="3060" y="3524"/>
                    <a:pt x="2786" y="3024"/>
                    <a:pt x="2322" y="2750"/>
                  </a:cubicBezTo>
                  <a:cubicBezTo>
                    <a:pt x="2393" y="2477"/>
                    <a:pt x="2429" y="2191"/>
                    <a:pt x="2429" y="1917"/>
                  </a:cubicBezTo>
                  <a:cubicBezTo>
                    <a:pt x="2429" y="1834"/>
                    <a:pt x="2429" y="1750"/>
                    <a:pt x="2417" y="1679"/>
                  </a:cubicBezTo>
                  <a:cubicBezTo>
                    <a:pt x="2405" y="1596"/>
                    <a:pt x="2429" y="1524"/>
                    <a:pt x="2429" y="1453"/>
                  </a:cubicBezTo>
                  <a:cubicBezTo>
                    <a:pt x="2429" y="655"/>
                    <a:pt x="2096" y="0"/>
                    <a:pt x="1679" y="0"/>
                  </a:cubicBezTo>
                  <a:cubicBezTo>
                    <a:pt x="1643" y="0"/>
                    <a:pt x="1608" y="12"/>
                    <a:pt x="1572" y="24"/>
                  </a:cubicBezTo>
                  <a:cubicBezTo>
                    <a:pt x="1524" y="12"/>
                    <a:pt x="1477" y="0"/>
                    <a:pt x="1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6343697" y="2794671"/>
              <a:ext cx="241868" cy="114891"/>
            </a:xfrm>
            <a:custGeom>
              <a:rect b="b" l="l" r="r" t="t"/>
              <a:pathLst>
                <a:path extrusionOk="0" h="4135" w="8705">
                  <a:moveTo>
                    <a:pt x="4369" y="1"/>
                  </a:moveTo>
                  <a:cubicBezTo>
                    <a:pt x="4001" y="1"/>
                    <a:pt x="3680" y="298"/>
                    <a:pt x="3680" y="694"/>
                  </a:cubicBezTo>
                  <a:cubicBezTo>
                    <a:pt x="3680" y="849"/>
                    <a:pt x="3739" y="1003"/>
                    <a:pt x="3835" y="1122"/>
                  </a:cubicBezTo>
                  <a:cubicBezTo>
                    <a:pt x="3668" y="1206"/>
                    <a:pt x="3525" y="1337"/>
                    <a:pt x="3430" y="1491"/>
                  </a:cubicBezTo>
                  <a:lnTo>
                    <a:pt x="251" y="1491"/>
                  </a:lnTo>
                  <a:cubicBezTo>
                    <a:pt x="1" y="1515"/>
                    <a:pt x="1" y="1896"/>
                    <a:pt x="251" y="1920"/>
                  </a:cubicBezTo>
                  <a:lnTo>
                    <a:pt x="688" y="1920"/>
                  </a:lnTo>
                  <a:cubicBezTo>
                    <a:pt x="450" y="1951"/>
                    <a:pt x="463" y="2338"/>
                    <a:pt x="729" y="2338"/>
                  </a:cubicBezTo>
                  <a:cubicBezTo>
                    <a:pt x="736" y="2338"/>
                    <a:pt x="743" y="2337"/>
                    <a:pt x="751" y="2337"/>
                  </a:cubicBezTo>
                  <a:lnTo>
                    <a:pt x="1184" y="2337"/>
                  </a:lnTo>
                  <a:cubicBezTo>
                    <a:pt x="929" y="2358"/>
                    <a:pt x="932" y="2755"/>
                    <a:pt x="1195" y="2755"/>
                  </a:cubicBezTo>
                  <a:cubicBezTo>
                    <a:pt x="1205" y="2755"/>
                    <a:pt x="1216" y="2755"/>
                    <a:pt x="1227" y="2754"/>
                  </a:cubicBezTo>
                  <a:lnTo>
                    <a:pt x="1446" y="2754"/>
                  </a:lnTo>
                  <a:cubicBezTo>
                    <a:pt x="1187" y="2775"/>
                    <a:pt x="1194" y="3183"/>
                    <a:pt x="1467" y="3183"/>
                  </a:cubicBezTo>
                  <a:cubicBezTo>
                    <a:pt x="1474" y="3183"/>
                    <a:pt x="1482" y="3183"/>
                    <a:pt x="1489" y="3182"/>
                  </a:cubicBezTo>
                  <a:lnTo>
                    <a:pt x="2132" y="3182"/>
                  </a:lnTo>
                  <a:cubicBezTo>
                    <a:pt x="2549" y="3182"/>
                    <a:pt x="2942" y="3015"/>
                    <a:pt x="3239" y="2730"/>
                  </a:cubicBezTo>
                  <a:lnTo>
                    <a:pt x="3239" y="2944"/>
                  </a:lnTo>
                  <a:cubicBezTo>
                    <a:pt x="3216" y="3599"/>
                    <a:pt x="3739" y="4135"/>
                    <a:pt x="4382" y="4135"/>
                  </a:cubicBezTo>
                  <a:cubicBezTo>
                    <a:pt x="5037" y="4135"/>
                    <a:pt x="5561" y="3599"/>
                    <a:pt x="5537" y="2944"/>
                  </a:cubicBezTo>
                  <a:lnTo>
                    <a:pt x="5537" y="2801"/>
                  </a:lnTo>
                  <a:cubicBezTo>
                    <a:pt x="5823" y="3051"/>
                    <a:pt x="6192" y="3182"/>
                    <a:pt x="6573" y="3182"/>
                  </a:cubicBezTo>
                  <a:lnTo>
                    <a:pt x="7228" y="3182"/>
                  </a:lnTo>
                  <a:cubicBezTo>
                    <a:pt x="7478" y="3158"/>
                    <a:pt x="7478" y="2777"/>
                    <a:pt x="7228" y="2765"/>
                  </a:cubicBezTo>
                  <a:lnTo>
                    <a:pt x="7490" y="2765"/>
                  </a:lnTo>
                  <a:cubicBezTo>
                    <a:pt x="7752" y="2742"/>
                    <a:pt x="7752" y="2361"/>
                    <a:pt x="7490" y="2337"/>
                  </a:cubicBezTo>
                  <a:lnTo>
                    <a:pt x="7966" y="2337"/>
                  </a:lnTo>
                  <a:cubicBezTo>
                    <a:pt x="7974" y="2337"/>
                    <a:pt x="7981" y="2338"/>
                    <a:pt x="7989" y="2338"/>
                  </a:cubicBezTo>
                  <a:cubicBezTo>
                    <a:pt x="8261" y="2338"/>
                    <a:pt x="8268" y="1941"/>
                    <a:pt x="8011" y="1920"/>
                  </a:cubicBezTo>
                  <a:lnTo>
                    <a:pt x="8454" y="1920"/>
                  </a:lnTo>
                  <a:cubicBezTo>
                    <a:pt x="8704" y="1896"/>
                    <a:pt x="8704" y="1515"/>
                    <a:pt x="8454" y="1503"/>
                  </a:cubicBezTo>
                  <a:lnTo>
                    <a:pt x="5335" y="1503"/>
                  </a:lnTo>
                  <a:cubicBezTo>
                    <a:pt x="5228" y="1337"/>
                    <a:pt x="5085" y="1206"/>
                    <a:pt x="4918" y="1122"/>
                  </a:cubicBezTo>
                  <a:cubicBezTo>
                    <a:pt x="5204" y="741"/>
                    <a:pt x="5037" y="194"/>
                    <a:pt x="4597" y="39"/>
                  </a:cubicBezTo>
                  <a:cubicBezTo>
                    <a:pt x="4520" y="13"/>
                    <a:pt x="4444" y="1"/>
                    <a:pt x="4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5041034" y="2967431"/>
              <a:ext cx="2796727" cy="2069594"/>
            </a:xfrm>
            <a:custGeom>
              <a:rect b="b" l="l" r="r" t="t"/>
              <a:pathLst>
                <a:path extrusionOk="0" h="74486" w="100656">
                  <a:moveTo>
                    <a:pt x="50316" y="0"/>
                  </a:moveTo>
                  <a:lnTo>
                    <a:pt x="50316" y="7132"/>
                  </a:lnTo>
                  <a:cubicBezTo>
                    <a:pt x="49292" y="7287"/>
                    <a:pt x="48351" y="7751"/>
                    <a:pt x="47625" y="8477"/>
                  </a:cubicBezTo>
                  <a:cubicBezTo>
                    <a:pt x="47506" y="8120"/>
                    <a:pt x="47268" y="7823"/>
                    <a:pt x="46958" y="7620"/>
                  </a:cubicBezTo>
                  <a:cubicBezTo>
                    <a:pt x="47018" y="7346"/>
                    <a:pt x="47054" y="7073"/>
                    <a:pt x="47054" y="6787"/>
                  </a:cubicBezTo>
                  <a:cubicBezTo>
                    <a:pt x="47054" y="6703"/>
                    <a:pt x="47054" y="6632"/>
                    <a:pt x="47054" y="6549"/>
                  </a:cubicBezTo>
                  <a:cubicBezTo>
                    <a:pt x="47042" y="6465"/>
                    <a:pt x="47065" y="6394"/>
                    <a:pt x="47065" y="6322"/>
                  </a:cubicBezTo>
                  <a:cubicBezTo>
                    <a:pt x="47065" y="5525"/>
                    <a:pt x="46720" y="4870"/>
                    <a:pt x="46303" y="4870"/>
                  </a:cubicBezTo>
                  <a:cubicBezTo>
                    <a:pt x="46268" y="4870"/>
                    <a:pt x="46232" y="4882"/>
                    <a:pt x="46196" y="4894"/>
                  </a:cubicBezTo>
                  <a:cubicBezTo>
                    <a:pt x="46161" y="4882"/>
                    <a:pt x="46113" y="4870"/>
                    <a:pt x="46065" y="4870"/>
                  </a:cubicBezTo>
                  <a:cubicBezTo>
                    <a:pt x="45518" y="4870"/>
                    <a:pt x="45065" y="5727"/>
                    <a:pt x="45065" y="6787"/>
                  </a:cubicBezTo>
                  <a:cubicBezTo>
                    <a:pt x="45065" y="7108"/>
                    <a:pt x="45113" y="7430"/>
                    <a:pt x="45208" y="7739"/>
                  </a:cubicBezTo>
                  <a:cubicBezTo>
                    <a:pt x="44839" y="8037"/>
                    <a:pt x="44637" y="8466"/>
                    <a:pt x="44637" y="8930"/>
                  </a:cubicBezTo>
                  <a:lnTo>
                    <a:pt x="44637" y="12287"/>
                  </a:lnTo>
                  <a:cubicBezTo>
                    <a:pt x="44637" y="12716"/>
                    <a:pt x="44815" y="13133"/>
                    <a:pt x="45149" y="13419"/>
                  </a:cubicBezTo>
                  <a:lnTo>
                    <a:pt x="45149" y="17098"/>
                  </a:lnTo>
                  <a:cubicBezTo>
                    <a:pt x="45131" y="17425"/>
                    <a:pt x="45369" y="17589"/>
                    <a:pt x="45607" y="17589"/>
                  </a:cubicBezTo>
                  <a:cubicBezTo>
                    <a:pt x="45845" y="17589"/>
                    <a:pt x="46083" y="17425"/>
                    <a:pt x="46065" y="17098"/>
                  </a:cubicBezTo>
                  <a:lnTo>
                    <a:pt x="46065" y="13811"/>
                  </a:lnTo>
                  <a:lnTo>
                    <a:pt x="46125" y="13811"/>
                  </a:lnTo>
                  <a:lnTo>
                    <a:pt x="46125" y="17657"/>
                  </a:lnTo>
                  <a:lnTo>
                    <a:pt x="37648" y="17657"/>
                  </a:lnTo>
                  <a:cubicBezTo>
                    <a:pt x="37633" y="17656"/>
                    <a:pt x="37619" y="17656"/>
                    <a:pt x="37605" y="17656"/>
                  </a:cubicBezTo>
                  <a:cubicBezTo>
                    <a:pt x="37160" y="17656"/>
                    <a:pt x="36802" y="18016"/>
                    <a:pt x="36802" y="18455"/>
                  </a:cubicBezTo>
                  <a:cubicBezTo>
                    <a:pt x="36802" y="18912"/>
                    <a:pt x="37171" y="19265"/>
                    <a:pt x="37625" y="19265"/>
                  </a:cubicBezTo>
                  <a:cubicBezTo>
                    <a:pt x="37633" y="19265"/>
                    <a:pt x="37640" y="19265"/>
                    <a:pt x="37648" y="19265"/>
                  </a:cubicBezTo>
                  <a:lnTo>
                    <a:pt x="37779" y="19265"/>
                  </a:lnTo>
                  <a:lnTo>
                    <a:pt x="37874" y="19288"/>
                  </a:lnTo>
                  <a:lnTo>
                    <a:pt x="37874" y="19610"/>
                  </a:lnTo>
                  <a:lnTo>
                    <a:pt x="8227" y="19610"/>
                  </a:lnTo>
                  <a:cubicBezTo>
                    <a:pt x="8220" y="19609"/>
                    <a:pt x="8212" y="19609"/>
                    <a:pt x="8205" y="19609"/>
                  </a:cubicBezTo>
                  <a:cubicBezTo>
                    <a:pt x="7786" y="19609"/>
                    <a:pt x="7782" y="20242"/>
                    <a:pt x="8194" y="20242"/>
                  </a:cubicBezTo>
                  <a:cubicBezTo>
                    <a:pt x="8205" y="20242"/>
                    <a:pt x="8216" y="20242"/>
                    <a:pt x="8227" y="20241"/>
                  </a:cubicBezTo>
                  <a:lnTo>
                    <a:pt x="8727" y="20241"/>
                  </a:lnTo>
                  <a:lnTo>
                    <a:pt x="8727" y="24337"/>
                  </a:lnTo>
                  <a:lnTo>
                    <a:pt x="5977" y="24337"/>
                  </a:lnTo>
                  <a:cubicBezTo>
                    <a:pt x="5477" y="24337"/>
                    <a:pt x="5477" y="25075"/>
                    <a:pt x="5977" y="25075"/>
                  </a:cubicBezTo>
                  <a:lnTo>
                    <a:pt x="976" y="25075"/>
                  </a:lnTo>
                  <a:cubicBezTo>
                    <a:pt x="429" y="25099"/>
                    <a:pt x="0" y="25539"/>
                    <a:pt x="0" y="26087"/>
                  </a:cubicBezTo>
                  <a:cubicBezTo>
                    <a:pt x="0" y="26634"/>
                    <a:pt x="429" y="27075"/>
                    <a:pt x="976" y="27099"/>
                  </a:cubicBezTo>
                  <a:lnTo>
                    <a:pt x="1000" y="27099"/>
                  </a:lnTo>
                  <a:lnTo>
                    <a:pt x="1000" y="29647"/>
                  </a:lnTo>
                  <a:lnTo>
                    <a:pt x="3024" y="29647"/>
                  </a:lnTo>
                  <a:lnTo>
                    <a:pt x="3024" y="33588"/>
                  </a:lnTo>
                  <a:lnTo>
                    <a:pt x="1000" y="33588"/>
                  </a:lnTo>
                  <a:lnTo>
                    <a:pt x="1000" y="35290"/>
                  </a:lnTo>
                  <a:lnTo>
                    <a:pt x="2536" y="35290"/>
                  </a:lnTo>
                  <a:lnTo>
                    <a:pt x="2536" y="73152"/>
                  </a:lnTo>
                  <a:lnTo>
                    <a:pt x="2286" y="73152"/>
                  </a:lnTo>
                  <a:cubicBezTo>
                    <a:pt x="2271" y="73151"/>
                    <a:pt x="2256" y="73151"/>
                    <a:pt x="2241" y="73151"/>
                  </a:cubicBezTo>
                  <a:cubicBezTo>
                    <a:pt x="1432" y="73151"/>
                    <a:pt x="1432" y="74392"/>
                    <a:pt x="2241" y="74392"/>
                  </a:cubicBezTo>
                  <a:cubicBezTo>
                    <a:pt x="2256" y="74392"/>
                    <a:pt x="2271" y="74391"/>
                    <a:pt x="2286" y="74390"/>
                  </a:cubicBezTo>
                  <a:lnTo>
                    <a:pt x="11823" y="74390"/>
                  </a:lnTo>
                  <a:cubicBezTo>
                    <a:pt x="11837" y="74391"/>
                    <a:pt x="11851" y="74392"/>
                    <a:pt x="11865" y="74392"/>
                  </a:cubicBezTo>
                  <a:cubicBezTo>
                    <a:pt x="12203" y="74392"/>
                    <a:pt x="12478" y="74114"/>
                    <a:pt x="12478" y="73771"/>
                  </a:cubicBezTo>
                  <a:cubicBezTo>
                    <a:pt x="12478" y="73422"/>
                    <a:pt x="12193" y="73152"/>
                    <a:pt x="11845" y="73152"/>
                  </a:cubicBezTo>
                  <a:cubicBezTo>
                    <a:pt x="11838" y="73152"/>
                    <a:pt x="11830" y="73152"/>
                    <a:pt x="11823" y="73152"/>
                  </a:cubicBezTo>
                  <a:lnTo>
                    <a:pt x="11585" y="73152"/>
                  </a:lnTo>
                  <a:lnTo>
                    <a:pt x="11585" y="35290"/>
                  </a:lnTo>
                  <a:lnTo>
                    <a:pt x="18526" y="35290"/>
                  </a:lnTo>
                  <a:lnTo>
                    <a:pt x="18526" y="73235"/>
                  </a:lnTo>
                  <a:lnTo>
                    <a:pt x="18657" y="73235"/>
                  </a:lnTo>
                  <a:cubicBezTo>
                    <a:pt x="17935" y="73413"/>
                    <a:pt x="18060" y="74462"/>
                    <a:pt x="18799" y="74462"/>
                  </a:cubicBezTo>
                  <a:cubicBezTo>
                    <a:pt x="18804" y="74462"/>
                    <a:pt x="18808" y="74462"/>
                    <a:pt x="18812" y="74462"/>
                  </a:cubicBezTo>
                  <a:lnTo>
                    <a:pt x="28349" y="74462"/>
                  </a:lnTo>
                  <a:cubicBezTo>
                    <a:pt x="28363" y="74463"/>
                    <a:pt x="28377" y="74463"/>
                    <a:pt x="28390" y="74463"/>
                  </a:cubicBezTo>
                  <a:cubicBezTo>
                    <a:pt x="28729" y="74463"/>
                    <a:pt x="29004" y="74186"/>
                    <a:pt x="29004" y="73843"/>
                  </a:cubicBezTo>
                  <a:cubicBezTo>
                    <a:pt x="29004" y="73499"/>
                    <a:pt x="28729" y="73222"/>
                    <a:pt x="28390" y="73222"/>
                  </a:cubicBezTo>
                  <a:cubicBezTo>
                    <a:pt x="28377" y="73222"/>
                    <a:pt x="28363" y="73223"/>
                    <a:pt x="28349" y="73224"/>
                  </a:cubicBezTo>
                  <a:lnTo>
                    <a:pt x="28099" y="73224"/>
                  </a:lnTo>
                  <a:lnTo>
                    <a:pt x="28099" y="35290"/>
                  </a:lnTo>
                  <a:lnTo>
                    <a:pt x="33909" y="35290"/>
                  </a:lnTo>
                  <a:lnTo>
                    <a:pt x="33909" y="73224"/>
                  </a:lnTo>
                  <a:lnTo>
                    <a:pt x="33659" y="73224"/>
                  </a:lnTo>
                  <a:cubicBezTo>
                    <a:pt x="32861" y="73259"/>
                    <a:pt x="32861" y="74426"/>
                    <a:pt x="33659" y="74462"/>
                  </a:cubicBezTo>
                  <a:lnTo>
                    <a:pt x="43196" y="74462"/>
                  </a:lnTo>
                  <a:cubicBezTo>
                    <a:pt x="43982" y="74426"/>
                    <a:pt x="43982" y="73259"/>
                    <a:pt x="43196" y="73224"/>
                  </a:cubicBezTo>
                  <a:lnTo>
                    <a:pt x="42946" y="73224"/>
                  </a:lnTo>
                  <a:lnTo>
                    <a:pt x="42946" y="35290"/>
                  </a:lnTo>
                  <a:lnTo>
                    <a:pt x="57317" y="35314"/>
                  </a:lnTo>
                  <a:lnTo>
                    <a:pt x="57317" y="73224"/>
                  </a:lnTo>
                  <a:lnTo>
                    <a:pt x="57067" y="73224"/>
                  </a:lnTo>
                  <a:cubicBezTo>
                    <a:pt x="56733" y="73224"/>
                    <a:pt x="56448" y="73497"/>
                    <a:pt x="56448" y="73843"/>
                  </a:cubicBezTo>
                  <a:cubicBezTo>
                    <a:pt x="56448" y="73890"/>
                    <a:pt x="56460" y="73938"/>
                    <a:pt x="56471" y="73997"/>
                  </a:cubicBezTo>
                  <a:cubicBezTo>
                    <a:pt x="56531" y="74283"/>
                    <a:pt x="56781" y="74486"/>
                    <a:pt x="57079" y="74486"/>
                  </a:cubicBezTo>
                  <a:lnTo>
                    <a:pt x="66616" y="74486"/>
                  </a:lnTo>
                  <a:cubicBezTo>
                    <a:pt x="66961" y="74486"/>
                    <a:pt x="67247" y="74212"/>
                    <a:pt x="67247" y="73866"/>
                  </a:cubicBezTo>
                  <a:cubicBezTo>
                    <a:pt x="67235" y="73819"/>
                    <a:pt x="67235" y="73771"/>
                    <a:pt x="67223" y="73724"/>
                  </a:cubicBezTo>
                  <a:cubicBezTo>
                    <a:pt x="67163" y="73426"/>
                    <a:pt x="66901" y="73224"/>
                    <a:pt x="66616" y="73224"/>
                  </a:cubicBezTo>
                  <a:lnTo>
                    <a:pt x="66377" y="73224"/>
                  </a:lnTo>
                  <a:lnTo>
                    <a:pt x="66377" y="35314"/>
                  </a:lnTo>
                  <a:lnTo>
                    <a:pt x="72176" y="35314"/>
                  </a:lnTo>
                  <a:lnTo>
                    <a:pt x="72176" y="73224"/>
                  </a:lnTo>
                  <a:lnTo>
                    <a:pt x="71926" y="73224"/>
                  </a:lnTo>
                  <a:cubicBezTo>
                    <a:pt x="71580" y="73224"/>
                    <a:pt x="71307" y="73497"/>
                    <a:pt x="71307" y="73843"/>
                  </a:cubicBezTo>
                  <a:cubicBezTo>
                    <a:pt x="71307" y="73890"/>
                    <a:pt x="71319" y="73938"/>
                    <a:pt x="71330" y="73997"/>
                  </a:cubicBezTo>
                  <a:cubicBezTo>
                    <a:pt x="71390" y="74283"/>
                    <a:pt x="71640" y="74486"/>
                    <a:pt x="71938" y="74486"/>
                  </a:cubicBezTo>
                  <a:lnTo>
                    <a:pt x="81475" y="74486"/>
                  </a:lnTo>
                  <a:cubicBezTo>
                    <a:pt x="81820" y="74486"/>
                    <a:pt x="82094" y="74212"/>
                    <a:pt x="82094" y="73866"/>
                  </a:cubicBezTo>
                  <a:cubicBezTo>
                    <a:pt x="82094" y="73819"/>
                    <a:pt x="82094" y="73771"/>
                    <a:pt x="82082" y="73724"/>
                  </a:cubicBezTo>
                  <a:cubicBezTo>
                    <a:pt x="82022" y="73426"/>
                    <a:pt x="81760" y="73224"/>
                    <a:pt x="81475" y="73224"/>
                  </a:cubicBezTo>
                  <a:lnTo>
                    <a:pt x="81225" y="73224"/>
                  </a:lnTo>
                  <a:lnTo>
                    <a:pt x="81225" y="35314"/>
                  </a:lnTo>
                  <a:lnTo>
                    <a:pt x="87035" y="35314"/>
                  </a:lnTo>
                  <a:lnTo>
                    <a:pt x="87035" y="73224"/>
                  </a:lnTo>
                  <a:lnTo>
                    <a:pt x="86868" y="73224"/>
                  </a:lnTo>
                  <a:cubicBezTo>
                    <a:pt x="86523" y="73224"/>
                    <a:pt x="86237" y="73497"/>
                    <a:pt x="86237" y="73843"/>
                  </a:cubicBezTo>
                  <a:cubicBezTo>
                    <a:pt x="86237" y="73890"/>
                    <a:pt x="86249" y="73938"/>
                    <a:pt x="86261" y="73997"/>
                  </a:cubicBezTo>
                  <a:cubicBezTo>
                    <a:pt x="86320" y="74283"/>
                    <a:pt x="86570" y="74486"/>
                    <a:pt x="86868" y="74486"/>
                  </a:cubicBezTo>
                  <a:lnTo>
                    <a:pt x="96417" y="74486"/>
                  </a:lnTo>
                  <a:cubicBezTo>
                    <a:pt x="96750" y="74486"/>
                    <a:pt x="97036" y="74212"/>
                    <a:pt x="97036" y="73866"/>
                  </a:cubicBezTo>
                  <a:cubicBezTo>
                    <a:pt x="97036" y="73819"/>
                    <a:pt x="97024" y="73771"/>
                    <a:pt x="97012" y="73724"/>
                  </a:cubicBezTo>
                  <a:cubicBezTo>
                    <a:pt x="96953" y="73426"/>
                    <a:pt x="96703" y="73224"/>
                    <a:pt x="96405" y="73224"/>
                  </a:cubicBezTo>
                  <a:lnTo>
                    <a:pt x="96155" y="73224"/>
                  </a:lnTo>
                  <a:lnTo>
                    <a:pt x="96155" y="35314"/>
                  </a:lnTo>
                  <a:lnTo>
                    <a:pt x="100013" y="35314"/>
                  </a:lnTo>
                  <a:lnTo>
                    <a:pt x="100013" y="33623"/>
                  </a:lnTo>
                  <a:lnTo>
                    <a:pt x="100013" y="33600"/>
                  </a:lnTo>
                  <a:lnTo>
                    <a:pt x="97869" y="33600"/>
                  </a:lnTo>
                  <a:lnTo>
                    <a:pt x="97869" y="29682"/>
                  </a:lnTo>
                  <a:lnTo>
                    <a:pt x="100001" y="29682"/>
                  </a:lnTo>
                  <a:lnTo>
                    <a:pt x="100001" y="27051"/>
                  </a:lnTo>
                  <a:cubicBezTo>
                    <a:pt x="100394" y="26908"/>
                    <a:pt x="100656" y="26539"/>
                    <a:pt x="100656" y="26111"/>
                  </a:cubicBezTo>
                  <a:cubicBezTo>
                    <a:pt x="100656" y="26039"/>
                    <a:pt x="100644" y="25956"/>
                    <a:pt x="100620" y="25884"/>
                  </a:cubicBezTo>
                  <a:cubicBezTo>
                    <a:pt x="100525" y="25408"/>
                    <a:pt x="100108" y="25075"/>
                    <a:pt x="99632" y="25075"/>
                  </a:cubicBezTo>
                  <a:lnTo>
                    <a:pt x="95286" y="25075"/>
                  </a:lnTo>
                  <a:cubicBezTo>
                    <a:pt x="95417" y="25015"/>
                    <a:pt x="95512" y="24884"/>
                    <a:pt x="95512" y="24729"/>
                  </a:cubicBezTo>
                  <a:cubicBezTo>
                    <a:pt x="95512" y="24682"/>
                    <a:pt x="95500" y="24634"/>
                    <a:pt x="95476" y="24587"/>
                  </a:cubicBezTo>
                  <a:cubicBezTo>
                    <a:pt x="95429" y="24432"/>
                    <a:pt x="95286" y="24337"/>
                    <a:pt x="95131" y="24337"/>
                  </a:cubicBezTo>
                  <a:lnTo>
                    <a:pt x="92845" y="24337"/>
                  </a:lnTo>
                  <a:lnTo>
                    <a:pt x="92845" y="20277"/>
                  </a:lnTo>
                  <a:lnTo>
                    <a:pt x="93619" y="20277"/>
                  </a:lnTo>
                  <a:cubicBezTo>
                    <a:pt x="93845" y="20277"/>
                    <a:pt x="94000" y="20038"/>
                    <a:pt x="93905" y="19824"/>
                  </a:cubicBezTo>
                  <a:cubicBezTo>
                    <a:pt x="93857" y="19705"/>
                    <a:pt x="93738" y="19610"/>
                    <a:pt x="93607" y="19610"/>
                  </a:cubicBezTo>
                  <a:lnTo>
                    <a:pt x="63710" y="19610"/>
                  </a:lnTo>
                  <a:lnTo>
                    <a:pt x="63710" y="19288"/>
                  </a:lnTo>
                  <a:lnTo>
                    <a:pt x="64842" y="19288"/>
                  </a:lnTo>
                  <a:cubicBezTo>
                    <a:pt x="65282" y="19288"/>
                    <a:pt x="65639" y="18931"/>
                    <a:pt x="65639" y="18491"/>
                  </a:cubicBezTo>
                  <a:cubicBezTo>
                    <a:pt x="65639" y="18419"/>
                    <a:pt x="65639" y="18360"/>
                    <a:pt x="65615" y="18300"/>
                  </a:cubicBezTo>
                  <a:cubicBezTo>
                    <a:pt x="65544" y="17931"/>
                    <a:pt x="65211" y="17657"/>
                    <a:pt x="64830" y="17657"/>
                  </a:cubicBezTo>
                  <a:lnTo>
                    <a:pt x="61520" y="17657"/>
                  </a:lnTo>
                  <a:cubicBezTo>
                    <a:pt x="61627" y="17574"/>
                    <a:pt x="61686" y="17443"/>
                    <a:pt x="61686" y="17312"/>
                  </a:cubicBezTo>
                  <a:lnTo>
                    <a:pt x="61686" y="13419"/>
                  </a:lnTo>
                  <a:cubicBezTo>
                    <a:pt x="61972" y="13157"/>
                    <a:pt x="62151" y="12799"/>
                    <a:pt x="62186" y="12418"/>
                  </a:cubicBezTo>
                  <a:cubicBezTo>
                    <a:pt x="62198" y="12347"/>
                    <a:pt x="62198" y="12276"/>
                    <a:pt x="62198" y="12216"/>
                  </a:cubicBezTo>
                  <a:lnTo>
                    <a:pt x="62198" y="8858"/>
                  </a:lnTo>
                  <a:cubicBezTo>
                    <a:pt x="62198" y="8406"/>
                    <a:pt x="61996" y="7966"/>
                    <a:pt x="61639" y="7680"/>
                  </a:cubicBezTo>
                  <a:cubicBezTo>
                    <a:pt x="61686" y="7477"/>
                    <a:pt x="61722" y="7287"/>
                    <a:pt x="61746" y="7084"/>
                  </a:cubicBezTo>
                  <a:cubicBezTo>
                    <a:pt x="61758" y="6953"/>
                    <a:pt x="61758" y="6834"/>
                    <a:pt x="61758" y="6703"/>
                  </a:cubicBezTo>
                  <a:cubicBezTo>
                    <a:pt x="61758" y="5918"/>
                    <a:pt x="61508" y="5239"/>
                    <a:pt x="61162" y="4953"/>
                  </a:cubicBezTo>
                  <a:cubicBezTo>
                    <a:pt x="61162" y="4858"/>
                    <a:pt x="61174" y="4763"/>
                    <a:pt x="61174" y="4679"/>
                  </a:cubicBezTo>
                  <a:cubicBezTo>
                    <a:pt x="61174" y="4227"/>
                    <a:pt x="61067" y="3870"/>
                    <a:pt x="60936" y="3870"/>
                  </a:cubicBezTo>
                  <a:cubicBezTo>
                    <a:pt x="60817" y="3870"/>
                    <a:pt x="60710" y="4227"/>
                    <a:pt x="60710" y="4679"/>
                  </a:cubicBezTo>
                  <a:lnTo>
                    <a:pt x="60710" y="4798"/>
                  </a:lnTo>
                  <a:cubicBezTo>
                    <a:pt x="60686" y="4798"/>
                    <a:pt x="60651" y="4810"/>
                    <a:pt x="60627" y="4822"/>
                  </a:cubicBezTo>
                  <a:lnTo>
                    <a:pt x="60615" y="4822"/>
                  </a:lnTo>
                  <a:lnTo>
                    <a:pt x="60615" y="4679"/>
                  </a:lnTo>
                  <a:cubicBezTo>
                    <a:pt x="60615" y="4227"/>
                    <a:pt x="60520" y="3870"/>
                    <a:pt x="60389" y="3870"/>
                  </a:cubicBezTo>
                  <a:cubicBezTo>
                    <a:pt x="60258" y="3870"/>
                    <a:pt x="60162" y="4239"/>
                    <a:pt x="60162" y="4679"/>
                  </a:cubicBezTo>
                  <a:cubicBezTo>
                    <a:pt x="60162" y="4775"/>
                    <a:pt x="60162" y="4870"/>
                    <a:pt x="60174" y="4965"/>
                  </a:cubicBezTo>
                  <a:cubicBezTo>
                    <a:pt x="59972" y="5168"/>
                    <a:pt x="59817" y="5537"/>
                    <a:pt x="59781" y="5989"/>
                  </a:cubicBezTo>
                  <a:cubicBezTo>
                    <a:pt x="59758" y="6096"/>
                    <a:pt x="59758" y="6215"/>
                    <a:pt x="59758" y="6322"/>
                  </a:cubicBezTo>
                  <a:cubicBezTo>
                    <a:pt x="59758" y="6394"/>
                    <a:pt x="59758" y="6477"/>
                    <a:pt x="59769" y="6549"/>
                  </a:cubicBezTo>
                  <a:cubicBezTo>
                    <a:pt x="59781" y="6620"/>
                    <a:pt x="59758" y="6703"/>
                    <a:pt x="59758" y="6787"/>
                  </a:cubicBezTo>
                  <a:cubicBezTo>
                    <a:pt x="59758" y="7049"/>
                    <a:pt x="59781" y="7311"/>
                    <a:pt x="59853" y="7573"/>
                  </a:cubicBezTo>
                  <a:cubicBezTo>
                    <a:pt x="59400" y="7882"/>
                    <a:pt x="59127" y="8382"/>
                    <a:pt x="59127" y="8930"/>
                  </a:cubicBezTo>
                  <a:lnTo>
                    <a:pt x="59127" y="12287"/>
                  </a:lnTo>
                  <a:cubicBezTo>
                    <a:pt x="59127" y="12383"/>
                    <a:pt x="59138" y="12490"/>
                    <a:pt x="59162" y="12597"/>
                  </a:cubicBezTo>
                  <a:lnTo>
                    <a:pt x="59162" y="15062"/>
                  </a:lnTo>
                  <a:cubicBezTo>
                    <a:pt x="59144" y="15474"/>
                    <a:pt x="59453" y="15686"/>
                    <a:pt x="59761" y="15686"/>
                  </a:cubicBezTo>
                  <a:cubicBezTo>
                    <a:pt x="60049" y="15686"/>
                    <a:pt x="60336" y="15501"/>
                    <a:pt x="60353" y="15121"/>
                  </a:cubicBezTo>
                  <a:cubicBezTo>
                    <a:pt x="60353" y="15074"/>
                    <a:pt x="60353" y="15038"/>
                    <a:pt x="60365" y="14990"/>
                  </a:cubicBezTo>
                  <a:lnTo>
                    <a:pt x="60365" y="13788"/>
                  </a:lnTo>
                  <a:cubicBezTo>
                    <a:pt x="60460" y="13800"/>
                    <a:pt x="60555" y="13811"/>
                    <a:pt x="60662" y="13811"/>
                  </a:cubicBezTo>
                  <a:lnTo>
                    <a:pt x="60758" y="13811"/>
                  </a:lnTo>
                  <a:lnTo>
                    <a:pt x="60758" y="17109"/>
                  </a:lnTo>
                  <a:cubicBezTo>
                    <a:pt x="60758" y="17133"/>
                    <a:pt x="60758" y="17157"/>
                    <a:pt x="60758" y="17181"/>
                  </a:cubicBezTo>
                  <a:lnTo>
                    <a:pt x="60758" y="17312"/>
                  </a:lnTo>
                  <a:cubicBezTo>
                    <a:pt x="60758" y="17455"/>
                    <a:pt x="60817" y="17574"/>
                    <a:pt x="60924" y="17657"/>
                  </a:cubicBezTo>
                  <a:lnTo>
                    <a:pt x="56007" y="17657"/>
                  </a:lnTo>
                  <a:lnTo>
                    <a:pt x="56007" y="13811"/>
                  </a:lnTo>
                  <a:cubicBezTo>
                    <a:pt x="56102" y="13835"/>
                    <a:pt x="56209" y="13847"/>
                    <a:pt x="56305" y="13847"/>
                  </a:cubicBezTo>
                  <a:lnTo>
                    <a:pt x="56400" y="13847"/>
                  </a:lnTo>
                  <a:lnTo>
                    <a:pt x="56400" y="17109"/>
                  </a:lnTo>
                  <a:cubicBezTo>
                    <a:pt x="56400" y="17145"/>
                    <a:pt x="56400" y="17193"/>
                    <a:pt x="56412" y="17229"/>
                  </a:cubicBezTo>
                  <a:cubicBezTo>
                    <a:pt x="56461" y="17482"/>
                    <a:pt x="56662" y="17603"/>
                    <a:pt x="56862" y="17603"/>
                  </a:cubicBezTo>
                  <a:cubicBezTo>
                    <a:pt x="57095" y="17603"/>
                    <a:pt x="57329" y="17440"/>
                    <a:pt x="57329" y="17133"/>
                  </a:cubicBezTo>
                  <a:lnTo>
                    <a:pt x="57329" y="13454"/>
                  </a:lnTo>
                  <a:cubicBezTo>
                    <a:pt x="57650" y="13169"/>
                    <a:pt x="57841" y="12752"/>
                    <a:pt x="57841" y="12311"/>
                  </a:cubicBezTo>
                  <a:lnTo>
                    <a:pt x="57841" y="8966"/>
                  </a:lnTo>
                  <a:cubicBezTo>
                    <a:pt x="57829" y="8823"/>
                    <a:pt x="57817" y="8680"/>
                    <a:pt x="57781" y="8549"/>
                  </a:cubicBezTo>
                  <a:cubicBezTo>
                    <a:pt x="57698" y="8239"/>
                    <a:pt x="57519" y="7954"/>
                    <a:pt x="57269" y="7751"/>
                  </a:cubicBezTo>
                  <a:cubicBezTo>
                    <a:pt x="57352" y="7442"/>
                    <a:pt x="57400" y="7132"/>
                    <a:pt x="57400" y="6811"/>
                  </a:cubicBezTo>
                  <a:cubicBezTo>
                    <a:pt x="57400" y="6561"/>
                    <a:pt x="57376" y="6299"/>
                    <a:pt x="57317" y="6049"/>
                  </a:cubicBezTo>
                  <a:lnTo>
                    <a:pt x="57317" y="6037"/>
                  </a:lnTo>
                  <a:cubicBezTo>
                    <a:pt x="57317" y="6001"/>
                    <a:pt x="57305" y="5965"/>
                    <a:pt x="57293" y="5930"/>
                  </a:cubicBezTo>
                  <a:cubicBezTo>
                    <a:pt x="57222" y="5596"/>
                    <a:pt x="57043" y="5275"/>
                    <a:pt x="56793" y="5037"/>
                  </a:cubicBezTo>
                  <a:cubicBezTo>
                    <a:pt x="56805" y="4953"/>
                    <a:pt x="56817" y="4858"/>
                    <a:pt x="56817" y="4775"/>
                  </a:cubicBezTo>
                  <a:cubicBezTo>
                    <a:pt x="56817" y="4334"/>
                    <a:pt x="56710" y="3977"/>
                    <a:pt x="56579" y="3977"/>
                  </a:cubicBezTo>
                  <a:cubicBezTo>
                    <a:pt x="56460" y="3977"/>
                    <a:pt x="56352" y="4334"/>
                    <a:pt x="56352" y="4775"/>
                  </a:cubicBezTo>
                  <a:lnTo>
                    <a:pt x="56352" y="4882"/>
                  </a:lnTo>
                  <a:cubicBezTo>
                    <a:pt x="56317" y="4882"/>
                    <a:pt x="56293" y="4882"/>
                    <a:pt x="56257" y="4894"/>
                  </a:cubicBezTo>
                  <a:lnTo>
                    <a:pt x="56257" y="4775"/>
                  </a:lnTo>
                  <a:cubicBezTo>
                    <a:pt x="56257" y="4334"/>
                    <a:pt x="56162" y="3977"/>
                    <a:pt x="56031" y="3977"/>
                  </a:cubicBezTo>
                  <a:cubicBezTo>
                    <a:pt x="55900" y="3977"/>
                    <a:pt x="55805" y="4334"/>
                    <a:pt x="55805" y="4775"/>
                  </a:cubicBezTo>
                  <a:cubicBezTo>
                    <a:pt x="55805" y="4858"/>
                    <a:pt x="55805" y="4941"/>
                    <a:pt x="55817" y="5037"/>
                  </a:cubicBezTo>
                  <a:cubicBezTo>
                    <a:pt x="55567" y="5275"/>
                    <a:pt x="55400" y="5751"/>
                    <a:pt x="55400" y="6322"/>
                  </a:cubicBezTo>
                  <a:cubicBezTo>
                    <a:pt x="55400" y="6406"/>
                    <a:pt x="55400" y="6477"/>
                    <a:pt x="55412" y="6549"/>
                  </a:cubicBezTo>
                  <a:cubicBezTo>
                    <a:pt x="55424" y="6632"/>
                    <a:pt x="55412" y="6703"/>
                    <a:pt x="55412" y="6787"/>
                  </a:cubicBezTo>
                  <a:cubicBezTo>
                    <a:pt x="55412" y="7073"/>
                    <a:pt x="55447" y="7346"/>
                    <a:pt x="55507" y="7620"/>
                  </a:cubicBezTo>
                  <a:cubicBezTo>
                    <a:pt x="55102" y="7870"/>
                    <a:pt x="54840" y="8287"/>
                    <a:pt x="54781" y="8763"/>
                  </a:cubicBezTo>
                  <a:cubicBezTo>
                    <a:pt x="53959" y="7811"/>
                    <a:pt x="52804" y="7215"/>
                    <a:pt x="51542" y="7096"/>
                  </a:cubicBezTo>
                  <a:lnTo>
                    <a:pt x="51542" y="36"/>
                  </a:lnTo>
                  <a:lnTo>
                    <a:pt x="51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6322192" y="3145386"/>
              <a:ext cx="274627" cy="478069"/>
            </a:xfrm>
            <a:custGeom>
              <a:rect b="b" l="l" r="r" t="t"/>
              <a:pathLst>
                <a:path extrusionOk="0" h="17206" w="9884">
                  <a:moveTo>
                    <a:pt x="4942" y="1"/>
                  </a:moveTo>
                  <a:cubicBezTo>
                    <a:pt x="2216" y="1"/>
                    <a:pt x="1" y="2215"/>
                    <a:pt x="1" y="4942"/>
                  </a:cubicBezTo>
                  <a:lnTo>
                    <a:pt x="1" y="12264"/>
                  </a:lnTo>
                  <a:cubicBezTo>
                    <a:pt x="1" y="14991"/>
                    <a:pt x="2216" y="17205"/>
                    <a:pt x="4942" y="17205"/>
                  </a:cubicBezTo>
                  <a:cubicBezTo>
                    <a:pt x="7669" y="17205"/>
                    <a:pt x="9883" y="14991"/>
                    <a:pt x="9883" y="12264"/>
                  </a:cubicBezTo>
                  <a:lnTo>
                    <a:pt x="9883" y="4942"/>
                  </a:lnTo>
                  <a:cubicBezTo>
                    <a:pt x="9883" y="2215"/>
                    <a:pt x="7669" y="1"/>
                    <a:pt x="4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5111493" y="3927749"/>
              <a:ext cx="251093" cy="1056302"/>
            </a:xfrm>
            <a:custGeom>
              <a:rect b="b" l="l" r="r" t="t"/>
              <a:pathLst>
                <a:path extrusionOk="0" h="38017" w="9037">
                  <a:moveTo>
                    <a:pt x="0" y="0"/>
                  </a:moveTo>
                  <a:lnTo>
                    <a:pt x="0" y="38017"/>
                  </a:lnTo>
                  <a:lnTo>
                    <a:pt x="9037" y="38017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5136609" y="3927749"/>
              <a:ext cx="13615" cy="1056302"/>
            </a:xfrm>
            <a:custGeom>
              <a:rect b="b" l="l" r="r" t="t"/>
              <a:pathLst>
                <a:path extrusionOk="0" h="38017" w="490">
                  <a:moveTo>
                    <a:pt x="1" y="0"/>
                  </a:moveTo>
                  <a:lnTo>
                    <a:pt x="1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5570312" y="3929722"/>
              <a:ext cx="251093" cy="1056330"/>
            </a:xfrm>
            <a:custGeom>
              <a:rect b="b" l="l" r="r" t="t"/>
              <a:pathLst>
                <a:path extrusionOk="0" h="38018" w="9037">
                  <a:moveTo>
                    <a:pt x="0" y="0"/>
                  </a:moveTo>
                  <a:lnTo>
                    <a:pt x="0" y="38017"/>
                  </a:lnTo>
                  <a:lnTo>
                    <a:pt x="9037" y="38017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5982815" y="3929722"/>
              <a:ext cx="251426" cy="1056330"/>
            </a:xfrm>
            <a:custGeom>
              <a:rect b="b" l="l" r="r" t="t"/>
              <a:pathLst>
                <a:path extrusionOk="0" h="38018" w="9049">
                  <a:moveTo>
                    <a:pt x="0" y="0"/>
                  </a:moveTo>
                  <a:lnTo>
                    <a:pt x="0" y="38017"/>
                  </a:lnTo>
                  <a:lnTo>
                    <a:pt x="9049" y="38017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6633146" y="3929722"/>
              <a:ext cx="251454" cy="1056330"/>
            </a:xfrm>
            <a:custGeom>
              <a:rect b="b" l="l" r="r" t="t"/>
              <a:pathLst>
                <a:path extrusionOk="0" h="38018" w="905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7045983" y="3929722"/>
              <a:ext cx="251454" cy="1056330"/>
            </a:xfrm>
            <a:custGeom>
              <a:rect b="b" l="l" r="r" t="t"/>
              <a:pathLst>
                <a:path extrusionOk="0" h="38018" w="905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7458487" y="3929722"/>
              <a:ext cx="251454" cy="1056330"/>
            </a:xfrm>
            <a:custGeom>
              <a:rect b="b" l="l" r="r" t="t"/>
              <a:pathLst>
                <a:path extrusionOk="0" h="38018" w="905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5124718" y="3740514"/>
              <a:ext cx="2634963" cy="165432"/>
            </a:xfrm>
            <a:custGeom>
              <a:rect b="b" l="l" r="r" t="t"/>
              <a:pathLst>
                <a:path extrusionOk="0" h="5954" w="94834">
                  <a:moveTo>
                    <a:pt x="0" y="0"/>
                  </a:moveTo>
                  <a:lnTo>
                    <a:pt x="0" y="5953"/>
                  </a:lnTo>
                  <a:lnTo>
                    <a:pt x="94834" y="5953"/>
                  </a:lnTo>
                  <a:lnTo>
                    <a:pt x="94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5068817" y="3697172"/>
              <a:ext cx="2750409" cy="75770"/>
            </a:xfrm>
            <a:custGeom>
              <a:rect b="b" l="l" r="r" t="t"/>
              <a:pathLst>
                <a:path extrusionOk="0" h="2727" w="98989">
                  <a:moveTo>
                    <a:pt x="0" y="0"/>
                  </a:moveTo>
                  <a:lnTo>
                    <a:pt x="0" y="2727"/>
                  </a:lnTo>
                  <a:lnTo>
                    <a:pt x="98989" y="2727"/>
                  </a:lnTo>
                  <a:lnTo>
                    <a:pt x="989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5039700" y="3645883"/>
              <a:ext cx="2797394" cy="56265"/>
            </a:xfrm>
            <a:custGeom>
              <a:rect b="b" l="l" r="r" t="t"/>
              <a:pathLst>
                <a:path extrusionOk="0" h="2025" w="100680">
                  <a:moveTo>
                    <a:pt x="1012" y="1"/>
                  </a:moveTo>
                  <a:cubicBezTo>
                    <a:pt x="465" y="1"/>
                    <a:pt x="0" y="453"/>
                    <a:pt x="0" y="1013"/>
                  </a:cubicBezTo>
                  <a:cubicBezTo>
                    <a:pt x="12" y="1573"/>
                    <a:pt x="465" y="2025"/>
                    <a:pt x="1012" y="2025"/>
                  </a:cubicBezTo>
                  <a:lnTo>
                    <a:pt x="99668" y="2025"/>
                  </a:lnTo>
                  <a:cubicBezTo>
                    <a:pt x="100227" y="2025"/>
                    <a:pt x="100680" y="1573"/>
                    <a:pt x="100680" y="1013"/>
                  </a:cubicBezTo>
                  <a:cubicBezTo>
                    <a:pt x="100680" y="453"/>
                    <a:pt x="100227" y="1"/>
                    <a:pt x="99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5196511" y="3625378"/>
              <a:ext cx="2498010" cy="20533"/>
            </a:xfrm>
            <a:custGeom>
              <a:rect b="b" l="l" r="r" t="t"/>
              <a:pathLst>
                <a:path extrusionOk="0" h="739" w="89905">
                  <a:moveTo>
                    <a:pt x="369" y="1"/>
                  </a:moveTo>
                  <a:cubicBezTo>
                    <a:pt x="155" y="1"/>
                    <a:pt x="0" y="167"/>
                    <a:pt x="0" y="370"/>
                  </a:cubicBezTo>
                  <a:cubicBezTo>
                    <a:pt x="0" y="572"/>
                    <a:pt x="155" y="739"/>
                    <a:pt x="369" y="739"/>
                  </a:cubicBezTo>
                  <a:lnTo>
                    <a:pt x="89535" y="739"/>
                  </a:lnTo>
                  <a:cubicBezTo>
                    <a:pt x="89737" y="739"/>
                    <a:pt x="89904" y="572"/>
                    <a:pt x="89904" y="370"/>
                  </a:cubicBezTo>
                  <a:cubicBezTo>
                    <a:pt x="89904" y="167"/>
                    <a:pt x="89737" y="1"/>
                    <a:pt x="89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5068817" y="3882406"/>
              <a:ext cx="2750409" cy="47012"/>
            </a:xfrm>
            <a:custGeom>
              <a:rect b="b" l="l" r="r" t="t"/>
              <a:pathLst>
                <a:path extrusionOk="0" h="1692" w="98989">
                  <a:moveTo>
                    <a:pt x="0" y="1"/>
                  </a:moveTo>
                  <a:lnTo>
                    <a:pt x="0" y="1692"/>
                  </a:lnTo>
                  <a:lnTo>
                    <a:pt x="98989" y="1692"/>
                  </a:lnTo>
                  <a:lnTo>
                    <a:pt x="98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5283168" y="3511576"/>
              <a:ext cx="809544" cy="113835"/>
            </a:xfrm>
            <a:custGeom>
              <a:rect b="b" l="l" r="r" t="t"/>
              <a:pathLst>
                <a:path extrusionOk="0" h="4097" w="29136">
                  <a:moveTo>
                    <a:pt x="0" y="1"/>
                  </a:moveTo>
                  <a:lnTo>
                    <a:pt x="0" y="4097"/>
                  </a:lnTo>
                  <a:lnTo>
                    <a:pt x="29135" y="4097"/>
                  </a:lnTo>
                  <a:lnTo>
                    <a:pt x="29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6810461" y="3511576"/>
              <a:ext cx="809877" cy="113835"/>
            </a:xfrm>
            <a:custGeom>
              <a:rect b="b" l="l" r="r" t="t"/>
              <a:pathLst>
                <a:path extrusionOk="0" h="4097" w="29148">
                  <a:moveTo>
                    <a:pt x="1" y="1"/>
                  </a:moveTo>
                  <a:lnTo>
                    <a:pt x="1" y="4097"/>
                  </a:lnTo>
                  <a:lnTo>
                    <a:pt x="29147" y="4097"/>
                  </a:lnTo>
                  <a:lnTo>
                    <a:pt x="29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5260330" y="3494378"/>
              <a:ext cx="870087" cy="17254"/>
            </a:xfrm>
            <a:custGeom>
              <a:rect b="b" l="l" r="r" t="t"/>
              <a:pathLst>
                <a:path extrusionOk="0" h="621" w="31315">
                  <a:moveTo>
                    <a:pt x="31025" y="0"/>
                  </a:moveTo>
                  <a:cubicBezTo>
                    <a:pt x="31019" y="0"/>
                    <a:pt x="31012" y="0"/>
                    <a:pt x="31005" y="1"/>
                  </a:cubicBezTo>
                  <a:lnTo>
                    <a:pt x="322" y="1"/>
                  </a:lnTo>
                  <a:cubicBezTo>
                    <a:pt x="144" y="1"/>
                    <a:pt x="1" y="132"/>
                    <a:pt x="1" y="310"/>
                  </a:cubicBezTo>
                  <a:cubicBezTo>
                    <a:pt x="1" y="482"/>
                    <a:pt x="133" y="621"/>
                    <a:pt x="302" y="621"/>
                  </a:cubicBezTo>
                  <a:cubicBezTo>
                    <a:pt x="308" y="621"/>
                    <a:pt x="315" y="620"/>
                    <a:pt x="322" y="620"/>
                  </a:cubicBezTo>
                  <a:lnTo>
                    <a:pt x="31005" y="620"/>
                  </a:lnTo>
                  <a:cubicBezTo>
                    <a:pt x="31183" y="620"/>
                    <a:pt x="31314" y="489"/>
                    <a:pt x="31314" y="310"/>
                  </a:cubicBezTo>
                  <a:cubicBezTo>
                    <a:pt x="31314" y="139"/>
                    <a:pt x="31193" y="0"/>
                    <a:pt x="3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6780372" y="3494378"/>
              <a:ext cx="870059" cy="17227"/>
            </a:xfrm>
            <a:custGeom>
              <a:rect b="b" l="l" r="r" t="t"/>
              <a:pathLst>
                <a:path extrusionOk="0" h="620" w="31314">
                  <a:moveTo>
                    <a:pt x="301" y="0"/>
                  </a:moveTo>
                  <a:cubicBezTo>
                    <a:pt x="132" y="0"/>
                    <a:pt x="0" y="139"/>
                    <a:pt x="0" y="310"/>
                  </a:cubicBezTo>
                  <a:cubicBezTo>
                    <a:pt x="0" y="489"/>
                    <a:pt x="143" y="620"/>
                    <a:pt x="322" y="620"/>
                  </a:cubicBezTo>
                  <a:lnTo>
                    <a:pt x="31004" y="620"/>
                  </a:lnTo>
                  <a:cubicBezTo>
                    <a:pt x="31171" y="620"/>
                    <a:pt x="31314" y="489"/>
                    <a:pt x="31314" y="310"/>
                  </a:cubicBezTo>
                  <a:cubicBezTo>
                    <a:pt x="31314" y="132"/>
                    <a:pt x="31171" y="1"/>
                    <a:pt x="31004" y="1"/>
                  </a:cubicBezTo>
                  <a:lnTo>
                    <a:pt x="322" y="1"/>
                  </a:lnTo>
                  <a:cubicBezTo>
                    <a:pt x="315" y="0"/>
                    <a:pt x="308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6092644" y="3484459"/>
              <a:ext cx="717881" cy="140953"/>
            </a:xfrm>
            <a:custGeom>
              <a:rect b="b" l="l" r="r" t="t"/>
              <a:pathLst>
                <a:path extrusionOk="0" h="5073" w="25837">
                  <a:moveTo>
                    <a:pt x="0" y="1"/>
                  </a:moveTo>
                  <a:lnTo>
                    <a:pt x="0" y="5073"/>
                  </a:lnTo>
                  <a:lnTo>
                    <a:pt x="25837" y="5073"/>
                  </a:lnTo>
                  <a:lnTo>
                    <a:pt x="25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6064193" y="3439810"/>
              <a:ext cx="800597" cy="44678"/>
            </a:xfrm>
            <a:custGeom>
              <a:rect b="b" l="l" r="r" t="t"/>
              <a:pathLst>
                <a:path extrusionOk="0" h="1608" w="28814">
                  <a:moveTo>
                    <a:pt x="810" y="0"/>
                  </a:moveTo>
                  <a:cubicBezTo>
                    <a:pt x="357" y="0"/>
                    <a:pt x="0" y="358"/>
                    <a:pt x="0" y="798"/>
                  </a:cubicBezTo>
                  <a:cubicBezTo>
                    <a:pt x="0" y="1239"/>
                    <a:pt x="357" y="1608"/>
                    <a:pt x="810" y="1608"/>
                  </a:cubicBezTo>
                  <a:lnTo>
                    <a:pt x="28016" y="1608"/>
                  </a:lnTo>
                  <a:cubicBezTo>
                    <a:pt x="28456" y="1608"/>
                    <a:pt x="28813" y="1250"/>
                    <a:pt x="28813" y="798"/>
                  </a:cubicBezTo>
                  <a:lnTo>
                    <a:pt x="28801" y="798"/>
                  </a:lnTo>
                  <a:cubicBezTo>
                    <a:pt x="28813" y="358"/>
                    <a:pt x="28444" y="0"/>
                    <a:pt x="28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5087321" y="4981671"/>
              <a:ext cx="299439" cy="34426"/>
            </a:xfrm>
            <a:custGeom>
              <a:rect b="b" l="l" r="r" t="t"/>
              <a:pathLst>
                <a:path extrusionOk="0" h="1239" w="10777">
                  <a:moveTo>
                    <a:pt x="620" y="0"/>
                  </a:moveTo>
                  <a:cubicBezTo>
                    <a:pt x="275" y="0"/>
                    <a:pt x="1" y="274"/>
                    <a:pt x="1" y="619"/>
                  </a:cubicBezTo>
                  <a:cubicBezTo>
                    <a:pt x="1" y="965"/>
                    <a:pt x="275" y="1239"/>
                    <a:pt x="620" y="1239"/>
                  </a:cubicBezTo>
                  <a:lnTo>
                    <a:pt x="10157" y="1239"/>
                  </a:lnTo>
                  <a:cubicBezTo>
                    <a:pt x="10502" y="1239"/>
                    <a:pt x="10776" y="965"/>
                    <a:pt x="10776" y="619"/>
                  </a:cubicBezTo>
                  <a:cubicBezTo>
                    <a:pt x="10776" y="274"/>
                    <a:pt x="10502" y="0"/>
                    <a:pt x="10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5545834" y="4983311"/>
              <a:ext cx="299745" cy="34759"/>
            </a:xfrm>
            <a:custGeom>
              <a:rect b="b" l="l" r="r" t="t"/>
              <a:pathLst>
                <a:path extrusionOk="0" h="1251" w="10788">
                  <a:moveTo>
                    <a:pt x="631" y="1"/>
                  </a:moveTo>
                  <a:cubicBezTo>
                    <a:pt x="286" y="1"/>
                    <a:pt x="12" y="287"/>
                    <a:pt x="12" y="632"/>
                  </a:cubicBezTo>
                  <a:cubicBezTo>
                    <a:pt x="0" y="965"/>
                    <a:pt x="286" y="1251"/>
                    <a:pt x="631" y="1251"/>
                  </a:cubicBezTo>
                  <a:lnTo>
                    <a:pt x="10168" y="1251"/>
                  </a:lnTo>
                  <a:cubicBezTo>
                    <a:pt x="10513" y="1251"/>
                    <a:pt x="10787" y="965"/>
                    <a:pt x="10787" y="632"/>
                  </a:cubicBezTo>
                  <a:cubicBezTo>
                    <a:pt x="10787" y="287"/>
                    <a:pt x="10513" y="1"/>
                    <a:pt x="10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5958671" y="4983311"/>
              <a:ext cx="299745" cy="34759"/>
            </a:xfrm>
            <a:custGeom>
              <a:rect b="b" l="l" r="r" t="t"/>
              <a:pathLst>
                <a:path extrusionOk="0" h="1251" w="10788">
                  <a:moveTo>
                    <a:pt x="619" y="1"/>
                  </a:moveTo>
                  <a:cubicBezTo>
                    <a:pt x="274" y="1"/>
                    <a:pt x="0" y="287"/>
                    <a:pt x="0" y="632"/>
                  </a:cubicBezTo>
                  <a:cubicBezTo>
                    <a:pt x="0" y="965"/>
                    <a:pt x="274" y="1251"/>
                    <a:pt x="619" y="1251"/>
                  </a:cubicBezTo>
                  <a:lnTo>
                    <a:pt x="10168" y="1251"/>
                  </a:lnTo>
                  <a:cubicBezTo>
                    <a:pt x="10501" y="1251"/>
                    <a:pt x="10787" y="965"/>
                    <a:pt x="10787" y="632"/>
                  </a:cubicBezTo>
                  <a:cubicBezTo>
                    <a:pt x="10787" y="287"/>
                    <a:pt x="10501" y="1"/>
                    <a:pt x="10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6609002" y="4983311"/>
              <a:ext cx="299745" cy="34759"/>
            </a:xfrm>
            <a:custGeom>
              <a:rect b="b" l="l" r="r" t="t"/>
              <a:pathLst>
                <a:path extrusionOk="0" h="1251" w="10788">
                  <a:moveTo>
                    <a:pt x="632" y="1"/>
                  </a:moveTo>
                  <a:cubicBezTo>
                    <a:pt x="286" y="1"/>
                    <a:pt x="1" y="287"/>
                    <a:pt x="13" y="632"/>
                  </a:cubicBezTo>
                  <a:cubicBezTo>
                    <a:pt x="13" y="965"/>
                    <a:pt x="286" y="1251"/>
                    <a:pt x="632" y="1251"/>
                  </a:cubicBezTo>
                  <a:lnTo>
                    <a:pt x="10169" y="1251"/>
                  </a:lnTo>
                  <a:cubicBezTo>
                    <a:pt x="10514" y="1251"/>
                    <a:pt x="10788" y="965"/>
                    <a:pt x="10788" y="632"/>
                  </a:cubicBezTo>
                  <a:cubicBezTo>
                    <a:pt x="10788" y="287"/>
                    <a:pt x="10514" y="1"/>
                    <a:pt x="10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7021839" y="4983311"/>
              <a:ext cx="299745" cy="34759"/>
            </a:xfrm>
            <a:custGeom>
              <a:rect b="b" l="l" r="r" t="t"/>
              <a:pathLst>
                <a:path extrusionOk="0" h="1251" w="10788">
                  <a:moveTo>
                    <a:pt x="620" y="1"/>
                  </a:moveTo>
                  <a:cubicBezTo>
                    <a:pt x="275" y="1"/>
                    <a:pt x="1" y="287"/>
                    <a:pt x="1" y="632"/>
                  </a:cubicBezTo>
                  <a:cubicBezTo>
                    <a:pt x="1" y="965"/>
                    <a:pt x="275" y="1251"/>
                    <a:pt x="620" y="1251"/>
                  </a:cubicBezTo>
                  <a:lnTo>
                    <a:pt x="10157" y="1251"/>
                  </a:lnTo>
                  <a:cubicBezTo>
                    <a:pt x="10502" y="1251"/>
                    <a:pt x="10788" y="965"/>
                    <a:pt x="10788" y="632"/>
                  </a:cubicBezTo>
                  <a:cubicBezTo>
                    <a:pt x="10788" y="287"/>
                    <a:pt x="10502" y="1"/>
                    <a:pt x="10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7436677" y="4983311"/>
              <a:ext cx="299745" cy="34759"/>
            </a:xfrm>
            <a:custGeom>
              <a:rect b="b" l="l" r="r" t="t"/>
              <a:pathLst>
                <a:path extrusionOk="0" h="1251" w="10788">
                  <a:moveTo>
                    <a:pt x="619" y="1"/>
                  </a:moveTo>
                  <a:cubicBezTo>
                    <a:pt x="274" y="1"/>
                    <a:pt x="0" y="287"/>
                    <a:pt x="0" y="632"/>
                  </a:cubicBezTo>
                  <a:cubicBezTo>
                    <a:pt x="0" y="965"/>
                    <a:pt x="274" y="1251"/>
                    <a:pt x="619" y="1251"/>
                  </a:cubicBezTo>
                  <a:lnTo>
                    <a:pt x="10156" y="1251"/>
                  </a:lnTo>
                  <a:cubicBezTo>
                    <a:pt x="10501" y="1251"/>
                    <a:pt x="10787" y="965"/>
                    <a:pt x="10787" y="632"/>
                  </a:cubicBezTo>
                  <a:cubicBezTo>
                    <a:pt x="10787" y="287"/>
                    <a:pt x="10501" y="1"/>
                    <a:pt x="10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6173689" y="3290612"/>
              <a:ext cx="25479" cy="146594"/>
            </a:xfrm>
            <a:custGeom>
              <a:rect b="b" l="l" r="r" t="t"/>
              <a:pathLst>
                <a:path extrusionOk="0" h="5276" w="917">
                  <a:moveTo>
                    <a:pt x="464" y="1"/>
                  </a:moveTo>
                  <a:cubicBezTo>
                    <a:pt x="202" y="1"/>
                    <a:pt x="0" y="203"/>
                    <a:pt x="0" y="453"/>
                  </a:cubicBezTo>
                  <a:lnTo>
                    <a:pt x="0" y="4823"/>
                  </a:lnTo>
                  <a:cubicBezTo>
                    <a:pt x="0" y="5073"/>
                    <a:pt x="202" y="5275"/>
                    <a:pt x="464" y="5275"/>
                  </a:cubicBezTo>
                  <a:cubicBezTo>
                    <a:pt x="714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14" y="1"/>
                    <a:pt x="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6159463" y="3154666"/>
              <a:ext cx="85022" cy="178324"/>
            </a:xfrm>
            <a:custGeom>
              <a:rect b="b" l="l" r="r" t="t"/>
              <a:pathLst>
                <a:path extrusionOk="0" h="6418" w="3060">
                  <a:moveTo>
                    <a:pt x="1536" y="0"/>
                  </a:moveTo>
                  <a:cubicBezTo>
                    <a:pt x="691" y="0"/>
                    <a:pt x="0" y="691"/>
                    <a:pt x="0" y="1536"/>
                  </a:cubicBezTo>
                  <a:lnTo>
                    <a:pt x="0" y="4882"/>
                  </a:lnTo>
                  <a:cubicBezTo>
                    <a:pt x="0" y="5727"/>
                    <a:pt x="691" y="6418"/>
                    <a:pt x="1536" y="6418"/>
                  </a:cubicBezTo>
                  <a:cubicBezTo>
                    <a:pt x="2369" y="6418"/>
                    <a:pt x="3060" y="5727"/>
                    <a:pt x="3060" y="4882"/>
                  </a:cubicBezTo>
                  <a:lnTo>
                    <a:pt x="3060" y="1536"/>
                  </a:lnTo>
                  <a:cubicBezTo>
                    <a:pt x="3060" y="691"/>
                    <a:pt x="2369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6171688" y="3084539"/>
              <a:ext cx="55264" cy="106194"/>
            </a:xfrm>
            <a:custGeom>
              <a:rect b="b" l="l" r="r" t="t"/>
              <a:pathLst>
                <a:path extrusionOk="0" h="3822" w="1989">
                  <a:moveTo>
                    <a:pt x="989" y="0"/>
                  </a:moveTo>
                  <a:cubicBezTo>
                    <a:pt x="441" y="0"/>
                    <a:pt x="1" y="857"/>
                    <a:pt x="1" y="1905"/>
                  </a:cubicBezTo>
                  <a:cubicBezTo>
                    <a:pt x="1" y="2965"/>
                    <a:pt x="441" y="3822"/>
                    <a:pt x="989" y="3822"/>
                  </a:cubicBezTo>
                  <a:cubicBezTo>
                    <a:pt x="1537" y="3822"/>
                    <a:pt x="1989" y="2965"/>
                    <a:pt x="1989" y="1905"/>
                  </a:cubicBezTo>
                  <a:cubicBezTo>
                    <a:pt x="1989" y="857"/>
                    <a:pt x="153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6184913" y="3084539"/>
              <a:ext cx="42039" cy="80743"/>
            </a:xfrm>
            <a:custGeom>
              <a:rect b="b" l="l" r="r" t="t"/>
              <a:pathLst>
                <a:path extrusionOk="0" h="2906" w="1513">
                  <a:moveTo>
                    <a:pt x="763" y="0"/>
                  </a:moveTo>
                  <a:cubicBezTo>
                    <a:pt x="346" y="0"/>
                    <a:pt x="1" y="643"/>
                    <a:pt x="1" y="1453"/>
                  </a:cubicBezTo>
                  <a:cubicBezTo>
                    <a:pt x="1" y="2250"/>
                    <a:pt x="346" y="2905"/>
                    <a:pt x="763" y="2905"/>
                  </a:cubicBezTo>
                  <a:cubicBezTo>
                    <a:pt x="1180" y="2905"/>
                    <a:pt x="1513" y="2250"/>
                    <a:pt x="1513" y="1453"/>
                  </a:cubicBezTo>
                  <a:cubicBezTo>
                    <a:pt x="1513" y="643"/>
                    <a:pt x="1180" y="0"/>
                    <a:pt x="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6210391" y="3243963"/>
              <a:ext cx="33120" cy="140314"/>
            </a:xfrm>
            <a:custGeom>
              <a:rect b="b" l="l" r="r" t="t"/>
              <a:pathLst>
                <a:path extrusionOk="0" h="5050" w="1192">
                  <a:moveTo>
                    <a:pt x="596" y="1"/>
                  </a:moveTo>
                  <a:cubicBezTo>
                    <a:pt x="275" y="1"/>
                    <a:pt x="1" y="263"/>
                    <a:pt x="1" y="596"/>
                  </a:cubicBezTo>
                  <a:lnTo>
                    <a:pt x="1" y="4454"/>
                  </a:lnTo>
                  <a:cubicBezTo>
                    <a:pt x="1" y="4787"/>
                    <a:pt x="275" y="5049"/>
                    <a:pt x="596" y="5049"/>
                  </a:cubicBezTo>
                  <a:cubicBezTo>
                    <a:pt x="929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6295075" y="3290612"/>
              <a:ext cx="25507" cy="146594"/>
            </a:xfrm>
            <a:custGeom>
              <a:rect b="b" l="l" r="r" t="t"/>
              <a:pathLst>
                <a:path extrusionOk="0" h="5276" w="918">
                  <a:moveTo>
                    <a:pt x="453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4823"/>
                  </a:lnTo>
                  <a:cubicBezTo>
                    <a:pt x="1" y="5073"/>
                    <a:pt x="203" y="5275"/>
                    <a:pt x="453" y="5275"/>
                  </a:cubicBezTo>
                  <a:cubicBezTo>
                    <a:pt x="703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6280517" y="3154666"/>
              <a:ext cx="85383" cy="178324"/>
            </a:xfrm>
            <a:custGeom>
              <a:rect b="b" l="l" r="r" t="t"/>
              <a:pathLst>
                <a:path extrusionOk="0" h="6418" w="3073">
                  <a:moveTo>
                    <a:pt x="1537" y="0"/>
                  </a:moveTo>
                  <a:cubicBezTo>
                    <a:pt x="691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91" y="6418"/>
                    <a:pt x="1537" y="6418"/>
                  </a:cubicBezTo>
                  <a:cubicBezTo>
                    <a:pt x="2382" y="6418"/>
                    <a:pt x="3073" y="5739"/>
                    <a:pt x="3073" y="4882"/>
                  </a:cubicBezTo>
                  <a:lnTo>
                    <a:pt x="3061" y="1536"/>
                  </a:lnTo>
                  <a:cubicBezTo>
                    <a:pt x="3061" y="691"/>
                    <a:pt x="2370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6292769" y="3084539"/>
              <a:ext cx="55264" cy="106194"/>
            </a:xfrm>
            <a:custGeom>
              <a:rect b="b" l="l" r="r" t="t"/>
              <a:pathLst>
                <a:path extrusionOk="0" h="3822" w="1989">
                  <a:moveTo>
                    <a:pt x="1000" y="0"/>
                  </a:moveTo>
                  <a:cubicBezTo>
                    <a:pt x="453" y="0"/>
                    <a:pt x="0" y="857"/>
                    <a:pt x="0" y="1905"/>
                  </a:cubicBezTo>
                  <a:cubicBezTo>
                    <a:pt x="0" y="2965"/>
                    <a:pt x="453" y="3822"/>
                    <a:pt x="1000" y="3822"/>
                  </a:cubicBezTo>
                  <a:cubicBezTo>
                    <a:pt x="1548" y="3822"/>
                    <a:pt x="1989" y="2965"/>
                    <a:pt x="1989" y="1905"/>
                  </a:cubicBezTo>
                  <a:cubicBezTo>
                    <a:pt x="1989" y="857"/>
                    <a:pt x="1548" y="0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6306328" y="3084539"/>
              <a:ext cx="41705" cy="80743"/>
            </a:xfrm>
            <a:custGeom>
              <a:rect b="b" l="l" r="r" t="t"/>
              <a:pathLst>
                <a:path extrusionOk="0" h="2906" w="1501">
                  <a:moveTo>
                    <a:pt x="751" y="0"/>
                  </a:moveTo>
                  <a:cubicBezTo>
                    <a:pt x="334" y="0"/>
                    <a:pt x="0" y="643"/>
                    <a:pt x="0" y="1453"/>
                  </a:cubicBezTo>
                  <a:cubicBezTo>
                    <a:pt x="0" y="2250"/>
                    <a:pt x="334" y="2905"/>
                    <a:pt x="751" y="2905"/>
                  </a:cubicBezTo>
                  <a:cubicBezTo>
                    <a:pt x="1167" y="2905"/>
                    <a:pt x="1501" y="2250"/>
                    <a:pt x="1501" y="1453"/>
                  </a:cubicBezTo>
                  <a:cubicBezTo>
                    <a:pt x="1501" y="643"/>
                    <a:pt x="1167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6331805" y="3243963"/>
              <a:ext cx="33092" cy="140314"/>
            </a:xfrm>
            <a:custGeom>
              <a:rect b="b" l="l" r="r" t="t"/>
              <a:pathLst>
                <a:path extrusionOk="0" h="5050" w="1191"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4454"/>
                  </a:lnTo>
                  <a:cubicBezTo>
                    <a:pt x="0" y="4787"/>
                    <a:pt x="262" y="5049"/>
                    <a:pt x="596" y="5049"/>
                  </a:cubicBezTo>
                  <a:cubicBezTo>
                    <a:pt x="917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6729083" y="3290612"/>
              <a:ext cx="25507" cy="146594"/>
            </a:xfrm>
            <a:custGeom>
              <a:rect b="b" l="l" r="r" t="t"/>
              <a:pathLst>
                <a:path extrusionOk="0" h="5276" w="918">
                  <a:moveTo>
                    <a:pt x="453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4823"/>
                  </a:lnTo>
                  <a:cubicBezTo>
                    <a:pt x="1" y="5073"/>
                    <a:pt x="203" y="5275"/>
                    <a:pt x="453" y="5275"/>
                  </a:cubicBezTo>
                  <a:cubicBezTo>
                    <a:pt x="703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6683768" y="3154666"/>
              <a:ext cx="85050" cy="178324"/>
            </a:xfrm>
            <a:custGeom>
              <a:rect b="b" l="l" r="r" t="t"/>
              <a:pathLst>
                <a:path extrusionOk="0" h="6418" w="3061">
                  <a:moveTo>
                    <a:pt x="1525" y="0"/>
                  </a:moveTo>
                  <a:cubicBezTo>
                    <a:pt x="679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79" y="6418"/>
                    <a:pt x="1525" y="6418"/>
                  </a:cubicBezTo>
                  <a:cubicBezTo>
                    <a:pt x="2370" y="6418"/>
                    <a:pt x="3060" y="5727"/>
                    <a:pt x="3060" y="4882"/>
                  </a:cubicBezTo>
                  <a:lnTo>
                    <a:pt x="3060" y="1536"/>
                  </a:lnTo>
                  <a:cubicBezTo>
                    <a:pt x="3060" y="691"/>
                    <a:pt x="2370" y="0"/>
                    <a:pt x="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6701300" y="3084539"/>
              <a:ext cx="55264" cy="106194"/>
            </a:xfrm>
            <a:custGeom>
              <a:rect b="b" l="l" r="r" t="t"/>
              <a:pathLst>
                <a:path extrusionOk="0" h="3822" w="1989">
                  <a:moveTo>
                    <a:pt x="1001" y="0"/>
                  </a:moveTo>
                  <a:cubicBezTo>
                    <a:pt x="453" y="0"/>
                    <a:pt x="1" y="857"/>
                    <a:pt x="1" y="1905"/>
                  </a:cubicBezTo>
                  <a:cubicBezTo>
                    <a:pt x="1" y="2965"/>
                    <a:pt x="453" y="3822"/>
                    <a:pt x="1001" y="3822"/>
                  </a:cubicBezTo>
                  <a:cubicBezTo>
                    <a:pt x="1536" y="3822"/>
                    <a:pt x="1989" y="2965"/>
                    <a:pt x="1989" y="1905"/>
                  </a:cubicBezTo>
                  <a:cubicBezTo>
                    <a:pt x="1989" y="857"/>
                    <a:pt x="1536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6701300" y="3084539"/>
              <a:ext cx="42039" cy="80743"/>
            </a:xfrm>
            <a:custGeom>
              <a:rect b="b" l="l" r="r" t="t"/>
              <a:pathLst>
                <a:path extrusionOk="0" h="2906" w="1513">
                  <a:moveTo>
                    <a:pt x="751" y="0"/>
                  </a:moveTo>
                  <a:cubicBezTo>
                    <a:pt x="334" y="0"/>
                    <a:pt x="1" y="643"/>
                    <a:pt x="1" y="1453"/>
                  </a:cubicBezTo>
                  <a:cubicBezTo>
                    <a:pt x="1" y="2250"/>
                    <a:pt x="334" y="2905"/>
                    <a:pt x="751" y="2905"/>
                  </a:cubicBezTo>
                  <a:cubicBezTo>
                    <a:pt x="1167" y="2905"/>
                    <a:pt x="1513" y="2250"/>
                    <a:pt x="1513" y="1453"/>
                  </a:cubicBezTo>
                  <a:cubicBezTo>
                    <a:pt x="1513" y="643"/>
                    <a:pt x="1167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6684768" y="3243963"/>
              <a:ext cx="33092" cy="140314"/>
            </a:xfrm>
            <a:custGeom>
              <a:rect b="b" l="l" r="r" t="t"/>
              <a:pathLst>
                <a:path extrusionOk="0" h="5050" w="1191"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4454"/>
                  </a:lnTo>
                  <a:cubicBezTo>
                    <a:pt x="0" y="4787"/>
                    <a:pt x="262" y="5049"/>
                    <a:pt x="596" y="5049"/>
                  </a:cubicBezTo>
                  <a:cubicBezTo>
                    <a:pt x="917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6607697" y="3290612"/>
              <a:ext cx="25479" cy="146594"/>
            </a:xfrm>
            <a:custGeom>
              <a:rect b="b" l="l" r="r" t="t"/>
              <a:pathLst>
                <a:path extrusionOk="0" h="5276" w="917">
                  <a:moveTo>
                    <a:pt x="453" y="1"/>
                  </a:moveTo>
                  <a:cubicBezTo>
                    <a:pt x="202" y="1"/>
                    <a:pt x="0" y="203"/>
                    <a:pt x="0" y="453"/>
                  </a:cubicBezTo>
                  <a:lnTo>
                    <a:pt x="0" y="4823"/>
                  </a:lnTo>
                  <a:cubicBezTo>
                    <a:pt x="0" y="5073"/>
                    <a:pt x="202" y="5275"/>
                    <a:pt x="464" y="5275"/>
                  </a:cubicBezTo>
                  <a:cubicBezTo>
                    <a:pt x="714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14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6562354" y="3154666"/>
              <a:ext cx="85050" cy="178324"/>
            </a:xfrm>
            <a:custGeom>
              <a:rect b="b" l="l" r="r" t="t"/>
              <a:pathLst>
                <a:path extrusionOk="0" h="6418" w="3061">
                  <a:moveTo>
                    <a:pt x="1537" y="0"/>
                  </a:moveTo>
                  <a:cubicBezTo>
                    <a:pt x="691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91" y="6418"/>
                    <a:pt x="1537" y="6418"/>
                  </a:cubicBezTo>
                  <a:cubicBezTo>
                    <a:pt x="2382" y="6418"/>
                    <a:pt x="3061" y="5727"/>
                    <a:pt x="3061" y="4882"/>
                  </a:cubicBezTo>
                  <a:lnTo>
                    <a:pt x="3061" y="1536"/>
                  </a:lnTo>
                  <a:cubicBezTo>
                    <a:pt x="3061" y="691"/>
                    <a:pt x="2382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6580219" y="3084539"/>
              <a:ext cx="55292" cy="106194"/>
            </a:xfrm>
            <a:custGeom>
              <a:rect b="b" l="l" r="r" t="t"/>
              <a:pathLst>
                <a:path extrusionOk="0" h="3822" w="1990">
                  <a:moveTo>
                    <a:pt x="989" y="0"/>
                  </a:moveTo>
                  <a:cubicBezTo>
                    <a:pt x="441" y="0"/>
                    <a:pt x="1" y="857"/>
                    <a:pt x="1" y="1905"/>
                  </a:cubicBezTo>
                  <a:cubicBezTo>
                    <a:pt x="1" y="2965"/>
                    <a:pt x="441" y="3822"/>
                    <a:pt x="989" y="3822"/>
                  </a:cubicBezTo>
                  <a:cubicBezTo>
                    <a:pt x="1537" y="3822"/>
                    <a:pt x="1989" y="2965"/>
                    <a:pt x="1989" y="1905"/>
                  </a:cubicBezTo>
                  <a:cubicBezTo>
                    <a:pt x="1989" y="857"/>
                    <a:pt x="153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6580219" y="3084539"/>
              <a:ext cx="41733" cy="80743"/>
            </a:xfrm>
            <a:custGeom>
              <a:rect b="b" l="l" r="r" t="t"/>
              <a:pathLst>
                <a:path extrusionOk="0" h="2906" w="1502">
                  <a:moveTo>
                    <a:pt x="751" y="0"/>
                  </a:moveTo>
                  <a:cubicBezTo>
                    <a:pt x="334" y="0"/>
                    <a:pt x="1" y="643"/>
                    <a:pt x="1" y="1453"/>
                  </a:cubicBezTo>
                  <a:cubicBezTo>
                    <a:pt x="1" y="2250"/>
                    <a:pt x="334" y="2905"/>
                    <a:pt x="751" y="2905"/>
                  </a:cubicBezTo>
                  <a:cubicBezTo>
                    <a:pt x="1168" y="2905"/>
                    <a:pt x="1501" y="2250"/>
                    <a:pt x="1501" y="1453"/>
                  </a:cubicBezTo>
                  <a:cubicBezTo>
                    <a:pt x="1501" y="643"/>
                    <a:pt x="1168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6563354" y="3243963"/>
              <a:ext cx="33120" cy="140314"/>
            </a:xfrm>
            <a:custGeom>
              <a:rect b="b" l="l" r="r" t="t"/>
              <a:pathLst>
                <a:path extrusionOk="0" h="5050" w="1192">
                  <a:moveTo>
                    <a:pt x="596" y="1"/>
                  </a:moveTo>
                  <a:cubicBezTo>
                    <a:pt x="274" y="1"/>
                    <a:pt x="1" y="263"/>
                    <a:pt x="1" y="596"/>
                  </a:cubicBezTo>
                  <a:lnTo>
                    <a:pt x="1" y="4454"/>
                  </a:lnTo>
                  <a:cubicBezTo>
                    <a:pt x="1" y="4787"/>
                    <a:pt x="274" y="5049"/>
                    <a:pt x="596" y="5049"/>
                  </a:cubicBezTo>
                  <a:cubicBezTo>
                    <a:pt x="929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6438328" y="2949232"/>
              <a:ext cx="34426" cy="490628"/>
            </a:xfrm>
            <a:custGeom>
              <a:rect b="b" l="l" r="r" t="t"/>
              <a:pathLst>
                <a:path extrusionOk="0" h="17658" w="1239">
                  <a:moveTo>
                    <a:pt x="0" y="0"/>
                  </a:moveTo>
                  <a:lnTo>
                    <a:pt x="0" y="17657"/>
                  </a:lnTo>
                  <a:lnTo>
                    <a:pt x="1238" y="1765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6431048" y="2851322"/>
              <a:ext cx="667" cy="28"/>
            </a:xfrm>
            <a:custGeom>
              <a:rect b="b" l="l" r="r" t="t"/>
              <a:pathLst>
                <a:path extrusionOk="0" h="1" w="24">
                  <a:moveTo>
                    <a:pt x="24" y="0"/>
                  </a:moveTo>
                  <a:lnTo>
                    <a:pt x="24" y="0"/>
                  </a:lnTo>
                  <a:lnTo>
                    <a:pt x="0" y="0"/>
                  </a:lnTo>
                  <a:cubicBezTo>
                    <a:pt x="12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D4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6332333" y="2827789"/>
              <a:ext cx="104694" cy="47040"/>
            </a:xfrm>
            <a:custGeom>
              <a:rect b="b" l="l" r="r" t="t"/>
              <a:pathLst>
                <a:path extrusionOk="0" h="1693" w="3768">
                  <a:moveTo>
                    <a:pt x="281" y="1"/>
                  </a:moveTo>
                  <a:cubicBezTo>
                    <a:pt x="1" y="1"/>
                    <a:pt x="1" y="431"/>
                    <a:pt x="281" y="431"/>
                  </a:cubicBezTo>
                  <a:cubicBezTo>
                    <a:pt x="288" y="431"/>
                    <a:pt x="295" y="431"/>
                    <a:pt x="303" y="430"/>
                  </a:cubicBezTo>
                  <a:lnTo>
                    <a:pt x="791" y="430"/>
                  </a:lnTo>
                  <a:cubicBezTo>
                    <a:pt x="505" y="430"/>
                    <a:pt x="505" y="847"/>
                    <a:pt x="791" y="847"/>
                  </a:cubicBezTo>
                  <a:lnTo>
                    <a:pt x="1267" y="847"/>
                  </a:lnTo>
                  <a:cubicBezTo>
                    <a:pt x="1005" y="871"/>
                    <a:pt x="1005" y="1252"/>
                    <a:pt x="1267" y="1276"/>
                  </a:cubicBezTo>
                  <a:lnTo>
                    <a:pt x="1529" y="1276"/>
                  </a:lnTo>
                  <a:cubicBezTo>
                    <a:pt x="1279" y="1288"/>
                    <a:pt x="1279" y="1669"/>
                    <a:pt x="1529" y="1693"/>
                  </a:cubicBezTo>
                  <a:lnTo>
                    <a:pt x="2184" y="1693"/>
                  </a:lnTo>
                  <a:cubicBezTo>
                    <a:pt x="2767" y="1693"/>
                    <a:pt x="3303" y="1371"/>
                    <a:pt x="3577" y="847"/>
                  </a:cubicBezTo>
                  <a:cubicBezTo>
                    <a:pt x="3708" y="621"/>
                    <a:pt x="3767" y="359"/>
                    <a:pt x="3767" y="109"/>
                  </a:cubicBezTo>
                  <a:lnTo>
                    <a:pt x="3767" y="2"/>
                  </a:lnTo>
                  <a:lnTo>
                    <a:pt x="303" y="2"/>
                  </a:lnTo>
                  <a:cubicBezTo>
                    <a:pt x="295" y="1"/>
                    <a:pt x="288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6477364" y="2851322"/>
              <a:ext cx="667" cy="28"/>
            </a:xfrm>
            <a:custGeom>
              <a:rect b="b" l="l" r="r" t="t"/>
              <a:pathLst>
                <a:path extrusionOk="0" h="1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4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6472057" y="2827789"/>
              <a:ext cx="104360" cy="46846"/>
            </a:xfrm>
            <a:custGeom>
              <a:rect b="b" l="l" r="r" t="t"/>
              <a:pathLst>
                <a:path extrusionOk="0" h="1686" w="3756">
                  <a:moveTo>
                    <a:pt x="3475" y="1"/>
                  </a:moveTo>
                  <a:cubicBezTo>
                    <a:pt x="3468" y="1"/>
                    <a:pt x="3461" y="1"/>
                    <a:pt x="3453" y="2"/>
                  </a:cubicBezTo>
                  <a:lnTo>
                    <a:pt x="1" y="2"/>
                  </a:lnTo>
                  <a:lnTo>
                    <a:pt x="1" y="109"/>
                  </a:lnTo>
                  <a:cubicBezTo>
                    <a:pt x="1" y="359"/>
                    <a:pt x="60" y="621"/>
                    <a:pt x="179" y="847"/>
                  </a:cubicBezTo>
                  <a:lnTo>
                    <a:pt x="191" y="847"/>
                  </a:lnTo>
                  <a:cubicBezTo>
                    <a:pt x="465" y="1359"/>
                    <a:pt x="1001" y="1681"/>
                    <a:pt x="1584" y="1681"/>
                  </a:cubicBezTo>
                  <a:lnTo>
                    <a:pt x="2227" y="1681"/>
                  </a:lnTo>
                  <a:cubicBezTo>
                    <a:pt x="2240" y="1684"/>
                    <a:pt x="2253" y="1685"/>
                    <a:pt x="2264" y="1685"/>
                  </a:cubicBezTo>
                  <a:cubicBezTo>
                    <a:pt x="2448" y="1685"/>
                    <a:pt x="2463" y="1329"/>
                    <a:pt x="2311" y="1276"/>
                  </a:cubicBezTo>
                  <a:lnTo>
                    <a:pt x="2489" y="1276"/>
                  </a:lnTo>
                  <a:cubicBezTo>
                    <a:pt x="2751" y="1252"/>
                    <a:pt x="2751" y="871"/>
                    <a:pt x="2489" y="847"/>
                  </a:cubicBezTo>
                  <a:lnTo>
                    <a:pt x="2977" y="847"/>
                  </a:lnTo>
                  <a:cubicBezTo>
                    <a:pt x="3251" y="847"/>
                    <a:pt x="3251" y="430"/>
                    <a:pt x="2977" y="430"/>
                  </a:cubicBezTo>
                  <a:lnTo>
                    <a:pt x="3453" y="430"/>
                  </a:lnTo>
                  <a:cubicBezTo>
                    <a:pt x="3461" y="431"/>
                    <a:pt x="3468" y="431"/>
                    <a:pt x="3475" y="431"/>
                  </a:cubicBezTo>
                  <a:cubicBezTo>
                    <a:pt x="3756" y="431"/>
                    <a:pt x="3756" y="1"/>
                    <a:pt x="3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423436" y="2813592"/>
              <a:ext cx="63878" cy="86384"/>
            </a:xfrm>
            <a:custGeom>
              <a:rect b="b" l="l" r="r" t="t"/>
              <a:pathLst>
                <a:path extrusionOk="0" h="3109" w="2299">
                  <a:moveTo>
                    <a:pt x="1155" y="1"/>
                  </a:moveTo>
                  <a:cubicBezTo>
                    <a:pt x="512" y="1"/>
                    <a:pt x="0" y="513"/>
                    <a:pt x="0" y="1156"/>
                  </a:cubicBezTo>
                  <a:lnTo>
                    <a:pt x="0" y="1965"/>
                  </a:lnTo>
                  <a:cubicBezTo>
                    <a:pt x="0" y="2596"/>
                    <a:pt x="512" y="3108"/>
                    <a:pt x="1155" y="3108"/>
                  </a:cubicBezTo>
                  <a:cubicBezTo>
                    <a:pt x="1786" y="3108"/>
                    <a:pt x="2298" y="2596"/>
                    <a:pt x="2298" y="1965"/>
                  </a:cubicBezTo>
                  <a:lnTo>
                    <a:pt x="2298" y="1156"/>
                  </a:lnTo>
                  <a:cubicBezTo>
                    <a:pt x="2298" y="513"/>
                    <a:pt x="1786" y="1"/>
                    <a:pt x="1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435994" y="2786475"/>
              <a:ext cx="38399" cy="38399"/>
            </a:xfrm>
            <a:custGeom>
              <a:rect b="b" l="l" r="r" t="t"/>
              <a:pathLst>
                <a:path extrusionOk="0" h="1382" w="1382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6406877" y="2896443"/>
              <a:ext cx="84077" cy="71991"/>
            </a:xfrm>
            <a:custGeom>
              <a:rect b="b" l="l" r="r" t="t"/>
              <a:pathLst>
                <a:path extrusionOk="0" h="2591" w="3026">
                  <a:moveTo>
                    <a:pt x="1739" y="567"/>
                  </a:moveTo>
                  <a:cubicBezTo>
                    <a:pt x="2132" y="567"/>
                    <a:pt x="2466" y="888"/>
                    <a:pt x="2466" y="1293"/>
                  </a:cubicBezTo>
                  <a:cubicBezTo>
                    <a:pt x="2466" y="1737"/>
                    <a:pt x="2104" y="2033"/>
                    <a:pt x="1727" y="2033"/>
                  </a:cubicBezTo>
                  <a:cubicBezTo>
                    <a:pt x="1548" y="2033"/>
                    <a:pt x="1365" y="1967"/>
                    <a:pt x="1215" y="1817"/>
                  </a:cubicBezTo>
                  <a:cubicBezTo>
                    <a:pt x="763" y="1365"/>
                    <a:pt x="1084" y="567"/>
                    <a:pt x="1739" y="567"/>
                  </a:cubicBezTo>
                  <a:close/>
                  <a:moveTo>
                    <a:pt x="1731" y="1"/>
                  </a:moveTo>
                  <a:cubicBezTo>
                    <a:pt x="1412" y="1"/>
                    <a:pt x="1086" y="121"/>
                    <a:pt x="823" y="388"/>
                  </a:cubicBezTo>
                  <a:cubicBezTo>
                    <a:pt x="1" y="1198"/>
                    <a:pt x="584" y="2591"/>
                    <a:pt x="1739" y="2591"/>
                  </a:cubicBezTo>
                  <a:cubicBezTo>
                    <a:pt x="2454" y="2591"/>
                    <a:pt x="3025" y="2008"/>
                    <a:pt x="3025" y="1293"/>
                  </a:cubicBezTo>
                  <a:cubicBezTo>
                    <a:pt x="3025" y="514"/>
                    <a:pt x="2392" y="1"/>
                    <a:pt x="1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5555420" y="3927749"/>
              <a:ext cx="13587" cy="1056302"/>
            </a:xfrm>
            <a:custGeom>
              <a:rect b="b" l="l" r="r" t="t"/>
              <a:pathLst>
                <a:path extrusionOk="0" h="38017" w="489">
                  <a:moveTo>
                    <a:pt x="0" y="0"/>
                  </a:moveTo>
                  <a:lnTo>
                    <a:pt x="0" y="38017"/>
                  </a:lnTo>
                  <a:lnTo>
                    <a:pt x="488" y="3801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020518" y="3929722"/>
              <a:ext cx="13587" cy="1056330"/>
            </a:xfrm>
            <a:custGeom>
              <a:rect b="b" l="l" r="r" t="t"/>
              <a:pathLst>
                <a:path extrusionOk="0" h="38018" w="489">
                  <a:moveTo>
                    <a:pt x="0" y="0"/>
                  </a:moveTo>
                  <a:lnTo>
                    <a:pt x="0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6835606" y="3929722"/>
              <a:ext cx="13587" cy="1056330"/>
            </a:xfrm>
            <a:custGeom>
              <a:rect b="b" l="l" r="r" t="t"/>
              <a:pathLst>
                <a:path extrusionOk="0" h="38018" w="489">
                  <a:moveTo>
                    <a:pt x="0" y="0"/>
                  </a:moveTo>
                  <a:lnTo>
                    <a:pt x="0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7254388" y="3929722"/>
              <a:ext cx="13587" cy="1056330"/>
            </a:xfrm>
            <a:custGeom>
              <a:rect b="b" l="l" r="r" t="t"/>
              <a:pathLst>
                <a:path extrusionOk="0" h="38018" w="489">
                  <a:moveTo>
                    <a:pt x="1" y="0"/>
                  </a:moveTo>
                  <a:lnTo>
                    <a:pt x="1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7673199" y="3929722"/>
              <a:ext cx="13920" cy="1056330"/>
            </a:xfrm>
            <a:custGeom>
              <a:rect b="b" l="l" r="r" t="t"/>
              <a:pathLst>
                <a:path extrusionOk="0" h="38018" w="501">
                  <a:moveTo>
                    <a:pt x="0" y="0"/>
                  </a:moveTo>
                  <a:lnTo>
                    <a:pt x="0" y="38017"/>
                  </a:lnTo>
                  <a:lnTo>
                    <a:pt x="500" y="3801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6" name="Google Shape;646;p31"/>
          <p:cNvCxnSpPr/>
          <p:nvPr/>
        </p:nvCxnSpPr>
        <p:spPr>
          <a:xfrm>
            <a:off x="1854847" y="2548238"/>
            <a:ext cx="1457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1"/>
          <p:cNvCxnSpPr/>
          <p:nvPr/>
        </p:nvCxnSpPr>
        <p:spPr>
          <a:xfrm>
            <a:off x="3843247" y="2548238"/>
            <a:ext cx="1457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1"/>
          <p:cNvCxnSpPr/>
          <p:nvPr/>
        </p:nvCxnSpPr>
        <p:spPr>
          <a:xfrm>
            <a:off x="5831647" y="2548238"/>
            <a:ext cx="1457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31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grpSp>
        <p:nvGrpSpPr>
          <p:cNvPr id="650" name="Google Shape;650;p31"/>
          <p:cNvGrpSpPr/>
          <p:nvPr/>
        </p:nvGrpSpPr>
        <p:grpSpPr>
          <a:xfrm>
            <a:off x="1064496" y="1988738"/>
            <a:ext cx="1119000" cy="1119000"/>
            <a:chOff x="1763646" y="2122200"/>
            <a:chExt cx="1119000" cy="1119000"/>
          </a:xfrm>
        </p:grpSpPr>
        <p:sp>
          <p:nvSpPr>
            <p:cNvPr id="651" name="Google Shape;651;p31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31"/>
          <p:cNvSpPr txBox="1"/>
          <p:nvPr/>
        </p:nvSpPr>
        <p:spPr>
          <a:xfrm>
            <a:off x="755692" y="1418089"/>
            <a:ext cx="1736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comunicação</a:t>
            </a:r>
            <a:endParaRPr b="1" sz="2500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4" name="Google Shape;654;p31"/>
          <p:cNvSpPr txBox="1"/>
          <p:nvPr/>
        </p:nvSpPr>
        <p:spPr>
          <a:xfrm>
            <a:off x="755692" y="3342902"/>
            <a:ext cx="17367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Comunicação entre vendedor e cliente </a:t>
            </a:r>
            <a:endParaRPr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655" name="Google Shape;655;p31"/>
          <p:cNvCxnSpPr/>
          <p:nvPr/>
        </p:nvCxnSpPr>
        <p:spPr>
          <a:xfrm>
            <a:off x="1624050" y="2923538"/>
            <a:ext cx="0" cy="358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656" name="Google Shape;656;p31"/>
          <p:cNvGrpSpPr/>
          <p:nvPr/>
        </p:nvGrpSpPr>
        <p:grpSpPr>
          <a:xfrm>
            <a:off x="3029796" y="1988738"/>
            <a:ext cx="1119000" cy="1119000"/>
            <a:chOff x="1763646" y="2122200"/>
            <a:chExt cx="1119000" cy="1119000"/>
          </a:xfrm>
        </p:grpSpPr>
        <p:sp>
          <p:nvSpPr>
            <p:cNvPr id="657" name="Google Shape;657;p31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31"/>
          <p:cNvSpPr txBox="1"/>
          <p:nvPr/>
        </p:nvSpPr>
        <p:spPr>
          <a:xfrm>
            <a:off x="2720992" y="1418089"/>
            <a:ext cx="1736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busca</a:t>
            </a:r>
            <a:endParaRPr b="1" sz="2500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0" name="Google Shape;660;p31"/>
          <p:cNvSpPr txBox="1"/>
          <p:nvPr/>
        </p:nvSpPr>
        <p:spPr>
          <a:xfrm>
            <a:off x="2721000" y="3342900"/>
            <a:ext cx="17367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O ponto principal do projeto, procura simples e intuitiva</a:t>
            </a:r>
            <a:endParaRPr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661" name="Google Shape;661;p31"/>
          <p:cNvCxnSpPr/>
          <p:nvPr/>
        </p:nvCxnSpPr>
        <p:spPr>
          <a:xfrm>
            <a:off x="3589350" y="2923538"/>
            <a:ext cx="0" cy="358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662" name="Google Shape;662;p31"/>
          <p:cNvGrpSpPr/>
          <p:nvPr/>
        </p:nvGrpSpPr>
        <p:grpSpPr>
          <a:xfrm>
            <a:off x="4995096" y="1988738"/>
            <a:ext cx="1119000" cy="1119000"/>
            <a:chOff x="1763646" y="2122200"/>
            <a:chExt cx="1119000" cy="1119000"/>
          </a:xfrm>
        </p:grpSpPr>
        <p:sp>
          <p:nvSpPr>
            <p:cNvPr id="663" name="Google Shape;663;p31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31"/>
          <p:cNvSpPr txBox="1"/>
          <p:nvPr/>
        </p:nvSpPr>
        <p:spPr>
          <a:xfrm>
            <a:off x="4686292" y="1418089"/>
            <a:ext cx="1736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classificação</a:t>
            </a:r>
            <a:endParaRPr b="1" sz="2500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6" name="Google Shape;666;p31"/>
          <p:cNvSpPr txBox="1"/>
          <p:nvPr/>
        </p:nvSpPr>
        <p:spPr>
          <a:xfrm>
            <a:off x="4686292" y="3342902"/>
            <a:ext cx="17367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Melhor forma de organização</a:t>
            </a:r>
            <a:endParaRPr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667" name="Google Shape;667;p31"/>
          <p:cNvCxnSpPr/>
          <p:nvPr/>
        </p:nvCxnSpPr>
        <p:spPr>
          <a:xfrm>
            <a:off x="5554600" y="2923538"/>
            <a:ext cx="0" cy="358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668" name="Google Shape;668;p31"/>
          <p:cNvGrpSpPr/>
          <p:nvPr/>
        </p:nvGrpSpPr>
        <p:grpSpPr>
          <a:xfrm>
            <a:off x="6960396" y="1988738"/>
            <a:ext cx="1119000" cy="1119000"/>
            <a:chOff x="1763646" y="2122200"/>
            <a:chExt cx="1119000" cy="1119000"/>
          </a:xfrm>
        </p:grpSpPr>
        <p:sp>
          <p:nvSpPr>
            <p:cNvPr id="669" name="Google Shape;669;p31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31"/>
          <p:cNvSpPr txBox="1"/>
          <p:nvPr/>
        </p:nvSpPr>
        <p:spPr>
          <a:xfrm>
            <a:off x="6651592" y="1418089"/>
            <a:ext cx="1736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segurança</a:t>
            </a:r>
            <a:endParaRPr b="1" sz="2500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2" name="Google Shape;672;p31"/>
          <p:cNvSpPr txBox="1"/>
          <p:nvPr/>
        </p:nvSpPr>
        <p:spPr>
          <a:xfrm>
            <a:off x="6651600" y="3342899"/>
            <a:ext cx="17367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Também extremamente importante para o funcionamento do site</a:t>
            </a:r>
            <a:endParaRPr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673" name="Google Shape;673;p31"/>
          <p:cNvCxnSpPr/>
          <p:nvPr/>
        </p:nvCxnSpPr>
        <p:spPr>
          <a:xfrm>
            <a:off x="7519900" y="2923538"/>
            <a:ext cx="0" cy="358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674" name="Google Shape;674;p31"/>
          <p:cNvGrpSpPr/>
          <p:nvPr/>
        </p:nvGrpSpPr>
        <p:grpSpPr>
          <a:xfrm>
            <a:off x="5363185" y="2384309"/>
            <a:ext cx="382819" cy="310788"/>
            <a:chOff x="6083810" y="1547297"/>
            <a:chExt cx="382819" cy="310788"/>
          </a:xfrm>
        </p:grpSpPr>
        <p:sp>
          <p:nvSpPr>
            <p:cNvPr id="675" name="Google Shape;675;p31"/>
            <p:cNvSpPr/>
            <p:nvPr/>
          </p:nvSpPr>
          <p:spPr>
            <a:xfrm>
              <a:off x="6083810" y="1547297"/>
              <a:ext cx="382819" cy="310788"/>
            </a:xfrm>
            <a:custGeom>
              <a:rect b="b" l="l" r="r" t="t"/>
              <a:pathLst>
                <a:path extrusionOk="0" h="9764" w="12027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106950" y="1606787"/>
              <a:ext cx="334661" cy="11395"/>
            </a:xfrm>
            <a:custGeom>
              <a:rect b="b" l="l" r="r" t="t"/>
              <a:pathLst>
                <a:path extrusionOk="0" h="358" w="10514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6124743" y="1655296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6208520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6376391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6124743" y="1703041"/>
              <a:ext cx="47427" cy="11427"/>
            </a:xfrm>
            <a:custGeom>
              <a:rect b="b" l="l" r="r" t="t"/>
              <a:pathLst>
                <a:path extrusionOk="0" h="359" w="149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6292646" y="1703041"/>
              <a:ext cx="47395" cy="11427"/>
            </a:xfrm>
            <a:custGeom>
              <a:rect b="b" l="l" r="r" t="t"/>
              <a:pathLst>
                <a:path extrusionOk="0" h="359" w="1489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6124743" y="1750818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6208520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6376391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6208520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6292646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6376391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6207756" y="1690723"/>
              <a:ext cx="48923" cy="35108"/>
            </a:xfrm>
            <a:custGeom>
              <a:rect b="b" l="l" r="r" t="t"/>
              <a:pathLst>
                <a:path extrusionOk="0" h="1103" w="1537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6376009" y="1690723"/>
              <a:ext cx="48159" cy="35108"/>
            </a:xfrm>
            <a:custGeom>
              <a:rect b="b" l="l" r="r" t="t"/>
              <a:pathLst>
                <a:path extrusionOk="0" h="1103" w="1513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6291500" y="1738595"/>
              <a:ext cx="48923" cy="34981"/>
            </a:xfrm>
            <a:custGeom>
              <a:rect b="b" l="l" r="r" t="t"/>
              <a:pathLst>
                <a:path extrusionOk="0" h="1099" w="1537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6123629" y="1786627"/>
              <a:ext cx="48891" cy="34695"/>
            </a:xfrm>
            <a:custGeom>
              <a:rect b="b" l="l" r="r" t="t"/>
              <a:pathLst>
                <a:path extrusionOk="0" h="1090" w="1536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6291500" y="1642978"/>
              <a:ext cx="48923" cy="34727"/>
            </a:xfrm>
            <a:custGeom>
              <a:rect b="b" l="l" r="r" t="t"/>
              <a:pathLst>
                <a:path extrusionOk="0" h="1091" w="1537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31"/>
          <p:cNvSpPr/>
          <p:nvPr/>
        </p:nvSpPr>
        <p:spPr>
          <a:xfrm>
            <a:off x="1452754" y="2384301"/>
            <a:ext cx="342505" cy="334191"/>
          </a:xfrm>
          <a:custGeom>
            <a:rect b="b" l="l" r="r" t="t"/>
            <a:pathLst>
              <a:path extrusionOk="0" h="10491" w="10752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4" name="Google Shape;694;p31"/>
          <p:cNvGrpSpPr/>
          <p:nvPr/>
        </p:nvGrpSpPr>
        <p:grpSpPr>
          <a:xfrm>
            <a:off x="7348680" y="2387564"/>
            <a:ext cx="342457" cy="331422"/>
            <a:chOff x="1190625" y="319600"/>
            <a:chExt cx="5228350" cy="5059875"/>
          </a:xfrm>
        </p:grpSpPr>
        <p:sp>
          <p:nvSpPr>
            <p:cNvPr id="695" name="Google Shape;695;p31"/>
            <p:cNvSpPr/>
            <p:nvPr/>
          </p:nvSpPr>
          <p:spPr>
            <a:xfrm>
              <a:off x="1190625" y="675600"/>
              <a:ext cx="2545250" cy="4703875"/>
            </a:xfrm>
            <a:custGeom>
              <a:rect b="b" l="l" r="r" t="t"/>
              <a:pathLst>
                <a:path extrusionOk="0" h="188155" w="101810">
                  <a:moveTo>
                    <a:pt x="74605" y="54116"/>
                  </a:moveTo>
                  <a:lnTo>
                    <a:pt x="74605" y="59728"/>
                  </a:lnTo>
                  <a:lnTo>
                    <a:pt x="71909" y="59728"/>
                  </a:lnTo>
                  <a:cubicBezTo>
                    <a:pt x="68649" y="59728"/>
                    <a:pt x="66002" y="62375"/>
                    <a:pt x="66002" y="65635"/>
                  </a:cubicBezTo>
                  <a:lnTo>
                    <a:pt x="66002" y="68282"/>
                  </a:lnTo>
                  <a:lnTo>
                    <a:pt x="43184" y="68282"/>
                  </a:lnTo>
                  <a:lnTo>
                    <a:pt x="43184" y="65635"/>
                  </a:lnTo>
                  <a:cubicBezTo>
                    <a:pt x="43184" y="62375"/>
                    <a:pt x="40538" y="59728"/>
                    <a:pt x="37278" y="59728"/>
                  </a:cubicBezTo>
                  <a:lnTo>
                    <a:pt x="34582" y="59728"/>
                  </a:lnTo>
                  <a:lnTo>
                    <a:pt x="34582" y="54116"/>
                  </a:lnTo>
                  <a:close/>
                  <a:moveTo>
                    <a:pt x="65046" y="147886"/>
                  </a:moveTo>
                  <a:lnTo>
                    <a:pt x="65046" y="150607"/>
                  </a:lnTo>
                  <a:lnTo>
                    <a:pt x="44165" y="150607"/>
                  </a:lnTo>
                  <a:lnTo>
                    <a:pt x="44165" y="147886"/>
                  </a:lnTo>
                  <a:close/>
                  <a:moveTo>
                    <a:pt x="72644" y="156734"/>
                  </a:moveTo>
                  <a:lnTo>
                    <a:pt x="72644" y="160092"/>
                  </a:lnTo>
                  <a:lnTo>
                    <a:pt x="36543" y="160092"/>
                  </a:lnTo>
                  <a:lnTo>
                    <a:pt x="36543" y="156734"/>
                  </a:lnTo>
                  <a:close/>
                  <a:moveTo>
                    <a:pt x="67938" y="166219"/>
                  </a:moveTo>
                  <a:lnTo>
                    <a:pt x="70806" y="182027"/>
                  </a:lnTo>
                  <a:lnTo>
                    <a:pt x="38381" y="182027"/>
                  </a:lnTo>
                  <a:lnTo>
                    <a:pt x="41248" y="166219"/>
                  </a:lnTo>
                  <a:close/>
                  <a:moveTo>
                    <a:pt x="3064" y="0"/>
                  </a:moveTo>
                  <a:cubicBezTo>
                    <a:pt x="1372" y="0"/>
                    <a:pt x="0" y="1373"/>
                    <a:pt x="0" y="3064"/>
                  </a:cubicBezTo>
                  <a:cubicBezTo>
                    <a:pt x="0" y="4755"/>
                    <a:pt x="1372" y="6127"/>
                    <a:pt x="3064" y="6127"/>
                  </a:cubicBezTo>
                  <a:cubicBezTo>
                    <a:pt x="25440" y="6127"/>
                    <a:pt x="43626" y="24337"/>
                    <a:pt x="43626" y="46714"/>
                  </a:cubicBezTo>
                  <a:lnTo>
                    <a:pt x="43626" y="47988"/>
                  </a:lnTo>
                  <a:lnTo>
                    <a:pt x="33234" y="47988"/>
                  </a:lnTo>
                  <a:cubicBezTo>
                    <a:pt x="30587" y="47988"/>
                    <a:pt x="28455" y="50121"/>
                    <a:pt x="28455" y="52743"/>
                  </a:cubicBezTo>
                  <a:lnTo>
                    <a:pt x="28455" y="61076"/>
                  </a:lnTo>
                  <a:cubicBezTo>
                    <a:pt x="28455" y="63723"/>
                    <a:pt x="30587" y="65855"/>
                    <a:pt x="33234" y="65855"/>
                  </a:cubicBezTo>
                  <a:lnTo>
                    <a:pt x="37057" y="65855"/>
                  </a:lnTo>
                  <a:lnTo>
                    <a:pt x="37057" y="70659"/>
                  </a:lnTo>
                  <a:cubicBezTo>
                    <a:pt x="37057" y="72742"/>
                    <a:pt x="38748" y="74409"/>
                    <a:pt x="40807" y="74409"/>
                  </a:cubicBezTo>
                  <a:lnTo>
                    <a:pt x="43184" y="74409"/>
                  </a:lnTo>
                  <a:lnTo>
                    <a:pt x="43184" y="88575"/>
                  </a:lnTo>
                  <a:cubicBezTo>
                    <a:pt x="43184" y="90266"/>
                    <a:pt x="44557" y="91639"/>
                    <a:pt x="46248" y="91639"/>
                  </a:cubicBezTo>
                  <a:cubicBezTo>
                    <a:pt x="47939" y="91639"/>
                    <a:pt x="49312" y="90266"/>
                    <a:pt x="49312" y="88575"/>
                  </a:cubicBezTo>
                  <a:lnTo>
                    <a:pt x="49312" y="74409"/>
                  </a:lnTo>
                  <a:lnTo>
                    <a:pt x="59875" y="74409"/>
                  </a:lnTo>
                  <a:lnTo>
                    <a:pt x="59875" y="141759"/>
                  </a:lnTo>
                  <a:lnTo>
                    <a:pt x="49312" y="141759"/>
                  </a:lnTo>
                  <a:lnTo>
                    <a:pt x="49312" y="100829"/>
                  </a:lnTo>
                  <a:cubicBezTo>
                    <a:pt x="49312" y="99138"/>
                    <a:pt x="47939" y="97766"/>
                    <a:pt x="46248" y="97766"/>
                  </a:cubicBezTo>
                  <a:cubicBezTo>
                    <a:pt x="44557" y="97766"/>
                    <a:pt x="43184" y="99138"/>
                    <a:pt x="43184" y="100829"/>
                  </a:cubicBezTo>
                  <a:lnTo>
                    <a:pt x="43184" y="141759"/>
                  </a:lnTo>
                  <a:lnTo>
                    <a:pt x="42572" y="141759"/>
                  </a:lnTo>
                  <a:cubicBezTo>
                    <a:pt x="40072" y="141759"/>
                    <a:pt x="38038" y="143793"/>
                    <a:pt x="38038" y="146293"/>
                  </a:cubicBezTo>
                  <a:lnTo>
                    <a:pt x="38038" y="150607"/>
                  </a:lnTo>
                  <a:lnTo>
                    <a:pt x="35440" y="150607"/>
                  </a:lnTo>
                  <a:cubicBezTo>
                    <a:pt x="32670" y="150607"/>
                    <a:pt x="30415" y="152861"/>
                    <a:pt x="30415" y="155631"/>
                  </a:cubicBezTo>
                  <a:lnTo>
                    <a:pt x="30415" y="161194"/>
                  </a:lnTo>
                  <a:cubicBezTo>
                    <a:pt x="30415" y="163817"/>
                    <a:pt x="32450" y="165974"/>
                    <a:pt x="35023" y="166194"/>
                  </a:cubicBezTo>
                  <a:lnTo>
                    <a:pt x="31861" y="183571"/>
                  </a:lnTo>
                  <a:cubicBezTo>
                    <a:pt x="31665" y="184698"/>
                    <a:pt x="31959" y="185875"/>
                    <a:pt x="32719" y="186757"/>
                  </a:cubicBezTo>
                  <a:cubicBezTo>
                    <a:pt x="33454" y="187639"/>
                    <a:pt x="34533" y="188154"/>
                    <a:pt x="35685" y="188154"/>
                  </a:cubicBezTo>
                  <a:lnTo>
                    <a:pt x="73502" y="188154"/>
                  </a:lnTo>
                  <a:cubicBezTo>
                    <a:pt x="74654" y="188154"/>
                    <a:pt x="75732" y="187639"/>
                    <a:pt x="76492" y="186757"/>
                  </a:cubicBezTo>
                  <a:cubicBezTo>
                    <a:pt x="77227" y="185875"/>
                    <a:pt x="77521" y="184698"/>
                    <a:pt x="77325" y="183571"/>
                  </a:cubicBezTo>
                  <a:lnTo>
                    <a:pt x="74164" y="166194"/>
                  </a:lnTo>
                  <a:cubicBezTo>
                    <a:pt x="76737" y="165974"/>
                    <a:pt x="78771" y="163817"/>
                    <a:pt x="78771" y="161194"/>
                  </a:cubicBezTo>
                  <a:lnTo>
                    <a:pt x="78771" y="155631"/>
                  </a:lnTo>
                  <a:cubicBezTo>
                    <a:pt x="78771" y="152861"/>
                    <a:pt x="76516" y="150607"/>
                    <a:pt x="73747" y="150607"/>
                  </a:cubicBezTo>
                  <a:lnTo>
                    <a:pt x="71173" y="150607"/>
                  </a:lnTo>
                  <a:lnTo>
                    <a:pt x="71173" y="146293"/>
                  </a:lnTo>
                  <a:cubicBezTo>
                    <a:pt x="71173" y="143793"/>
                    <a:pt x="69115" y="141759"/>
                    <a:pt x="66615" y="141759"/>
                  </a:cubicBezTo>
                  <a:lnTo>
                    <a:pt x="66002" y="141759"/>
                  </a:lnTo>
                  <a:lnTo>
                    <a:pt x="66002" y="74409"/>
                  </a:lnTo>
                  <a:lnTo>
                    <a:pt x="68379" y="74409"/>
                  </a:lnTo>
                  <a:cubicBezTo>
                    <a:pt x="70438" y="74409"/>
                    <a:pt x="72129" y="72742"/>
                    <a:pt x="72129" y="70659"/>
                  </a:cubicBezTo>
                  <a:lnTo>
                    <a:pt x="72129" y="65855"/>
                  </a:lnTo>
                  <a:lnTo>
                    <a:pt x="75977" y="65855"/>
                  </a:lnTo>
                  <a:cubicBezTo>
                    <a:pt x="78600" y="65855"/>
                    <a:pt x="80732" y="63723"/>
                    <a:pt x="80732" y="61076"/>
                  </a:cubicBezTo>
                  <a:lnTo>
                    <a:pt x="80732" y="52743"/>
                  </a:lnTo>
                  <a:cubicBezTo>
                    <a:pt x="80732" y="50121"/>
                    <a:pt x="78600" y="47988"/>
                    <a:pt x="75977" y="47988"/>
                  </a:cubicBezTo>
                  <a:lnTo>
                    <a:pt x="63992" y="47988"/>
                  </a:lnTo>
                  <a:lnTo>
                    <a:pt x="63992" y="46714"/>
                  </a:lnTo>
                  <a:cubicBezTo>
                    <a:pt x="63992" y="36861"/>
                    <a:pt x="67571" y="27352"/>
                    <a:pt x="74066" y="19950"/>
                  </a:cubicBezTo>
                  <a:cubicBezTo>
                    <a:pt x="80511" y="12622"/>
                    <a:pt x="89334" y="7843"/>
                    <a:pt x="98942" y="6520"/>
                  </a:cubicBezTo>
                  <a:cubicBezTo>
                    <a:pt x="100633" y="6299"/>
                    <a:pt x="101809" y="4730"/>
                    <a:pt x="101564" y="3064"/>
                  </a:cubicBezTo>
                  <a:cubicBezTo>
                    <a:pt x="101362" y="1532"/>
                    <a:pt x="100041" y="415"/>
                    <a:pt x="98516" y="415"/>
                  </a:cubicBezTo>
                  <a:cubicBezTo>
                    <a:pt x="98382" y="415"/>
                    <a:pt x="98246" y="424"/>
                    <a:pt x="98109" y="441"/>
                  </a:cubicBezTo>
                  <a:cubicBezTo>
                    <a:pt x="87055" y="1985"/>
                    <a:pt x="76884" y="7475"/>
                    <a:pt x="69458" y="15906"/>
                  </a:cubicBezTo>
                  <a:cubicBezTo>
                    <a:pt x="61983" y="24436"/>
                    <a:pt x="57865" y="35366"/>
                    <a:pt x="57865" y="46714"/>
                  </a:cubicBezTo>
                  <a:lnTo>
                    <a:pt x="57865" y="47988"/>
                  </a:lnTo>
                  <a:lnTo>
                    <a:pt x="49753" y="47988"/>
                  </a:lnTo>
                  <a:lnTo>
                    <a:pt x="49753" y="46714"/>
                  </a:lnTo>
                  <a:cubicBezTo>
                    <a:pt x="49753" y="20955"/>
                    <a:pt x="28822" y="0"/>
                    <a:pt x="3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1190625" y="319600"/>
              <a:ext cx="5228350" cy="905625"/>
            </a:xfrm>
            <a:custGeom>
              <a:rect b="b" l="l" r="r" t="t"/>
              <a:pathLst>
                <a:path extrusionOk="0" h="36225" w="209134">
                  <a:moveTo>
                    <a:pt x="3064" y="1"/>
                  </a:moveTo>
                  <a:cubicBezTo>
                    <a:pt x="1372" y="1"/>
                    <a:pt x="0" y="1373"/>
                    <a:pt x="0" y="3064"/>
                  </a:cubicBezTo>
                  <a:cubicBezTo>
                    <a:pt x="0" y="4755"/>
                    <a:pt x="1372" y="6128"/>
                    <a:pt x="3064" y="6128"/>
                  </a:cubicBezTo>
                  <a:cubicBezTo>
                    <a:pt x="23063" y="6128"/>
                    <a:pt x="41469" y="17059"/>
                    <a:pt x="51125" y="34632"/>
                  </a:cubicBezTo>
                  <a:cubicBezTo>
                    <a:pt x="51664" y="35612"/>
                    <a:pt x="52694" y="36225"/>
                    <a:pt x="53821" y="36225"/>
                  </a:cubicBezTo>
                  <a:cubicBezTo>
                    <a:pt x="54924" y="36225"/>
                    <a:pt x="55954" y="35612"/>
                    <a:pt x="56493" y="34632"/>
                  </a:cubicBezTo>
                  <a:cubicBezTo>
                    <a:pt x="66174" y="17059"/>
                    <a:pt x="84580" y="6128"/>
                    <a:pt x="104579" y="6128"/>
                  </a:cubicBezTo>
                  <a:cubicBezTo>
                    <a:pt x="124554" y="6128"/>
                    <a:pt x="142984" y="17059"/>
                    <a:pt x="152641" y="34632"/>
                  </a:cubicBezTo>
                  <a:cubicBezTo>
                    <a:pt x="153180" y="35612"/>
                    <a:pt x="154209" y="36225"/>
                    <a:pt x="155337" y="36225"/>
                  </a:cubicBezTo>
                  <a:cubicBezTo>
                    <a:pt x="156439" y="36225"/>
                    <a:pt x="157469" y="35612"/>
                    <a:pt x="158008" y="34632"/>
                  </a:cubicBezTo>
                  <a:cubicBezTo>
                    <a:pt x="167665" y="17059"/>
                    <a:pt x="186095" y="6128"/>
                    <a:pt x="206070" y="6128"/>
                  </a:cubicBezTo>
                  <a:cubicBezTo>
                    <a:pt x="207761" y="6128"/>
                    <a:pt x="209133" y="4755"/>
                    <a:pt x="209133" y="3064"/>
                  </a:cubicBezTo>
                  <a:cubicBezTo>
                    <a:pt x="209133" y="1373"/>
                    <a:pt x="207761" y="1"/>
                    <a:pt x="206070" y="1"/>
                  </a:cubicBezTo>
                  <a:cubicBezTo>
                    <a:pt x="185580" y="1"/>
                    <a:pt x="166586" y="10319"/>
                    <a:pt x="155337" y="27254"/>
                  </a:cubicBezTo>
                  <a:cubicBezTo>
                    <a:pt x="144063" y="10319"/>
                    <a:pt x="125068" y="1"/>
                    <a:pt x="104579" y="1"/>
                  </a:cubicBezTo>
                  <a:cubicBezTo>
                    <a:pt x="84090" y="1"/>
                    <a:pt x="65071" y="10319"/>
                    <a:pt x="53821" y="27254"/>
                  </a:cubicBezTo>
                  <a:cubicBezTo>
                    <a:pt x="42572" y="10319"/>
                    <a:pt x="23553" y="1"/>
                    <a:pt x="3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3874325" y="675600"/>
              <a:ext cx="2544650" cy="4703875"/>
            </a:xfrm>
            <a:custGeom>
              <a:rect b="b" l="l" r="r" t="t"/>
              <a:pathLst>
                <a:path extrusionOk="0" h="188155" w="101786">
                  <a:moveTo>
                    <a:pt x="67203" y="54116"/>
                  </a:moveTo>
                  <a:lnTo>
                    <a:pt x="67203" y="59728"/>
                  </a:lnTo>
                  <a:lnTo>
                    <a:pt x="64508" y="59728"/>
                  </a:lnTo>
                  <a:cubicBezTo>
                    <a:pt x="61248" y="59728"/>
                    <a:pt x="58601" y="62375"/>
                    <a:pt x="58601" y="65635"/>
                  </a:cubicBezTo>
                  <a:lnTo>
                    <a:pt x="58601" y="68282"/>
                  </a:lnTo>
                  <a:lnTo>
                    <a:pt x="35783" y="68282"/>
                  </a:lnTo>
                  <a:lnTo>
                    <a:pt x="35783" y="65635"/>
                  </a:lnTo>
                  <a:cubicBezTo>
                    <a:pt x="35783" y="62375"/>
                    <a:pt x="33136" y="59728"/>
                    <a:pt x="29901" y="59728"/>
                  </a:cubicBezTo>
                  <a:lnTo>
                    <a:pt x="27181" y="59728"/>
                  </a:lnTo>
                  <a:lnTo>
                    <a:pt x="27181" y="54116"/>
                  </a:lnTo>
                  <a:close/>
                  <a:moveTo>
                    <a:pt x="57645" y="147886"/>
                  </a:moveTo>
                  <a:lnTo>
                    <a:pt x="57645" y="150607"/>
                  </a:lnTo>
                  <a:lnTo>
                    <a:pt x="36764" y="150607"/>
                  </a:lnTo>
                  <a:lnTo>
                    <a:pt x="36764" y="147886"/>
                  </a:lnTo>
                  <a:close/>
                  <a:moveTo>
                    <a:pt x="65243" y="156734"/>
                  </a:moveTo>
                  <a:lnTo>
                    <a:pt x="65243" y="160092"/>
                  </a:lnTo>
                  <a:lnTo>
                    <a:pt x="29141" y="160092"/>
                  </a:lnTo>
                  <a:lnTo>
                    <a:pt x="29141" y="156734"/>
                  </a:lnTo>
                  <a:close/>
                  <a:moveTo>
                    <a:pt x="60537" y="166219"/>
                  </a:moveTo>
                  <a:lnTo>
                    <a:pt x="63405" y="182027"/>
                  </a:lnTo>
                  <a:lnTo>
                    <a:pt x="30980" y="182027"/>
                  </a:lnTo>
                  <a:lnTo>
                    <a:pt x="33847" y="166219"/>
                  </a:lnTo>
                  <a:close/>
                  <a:moveTo>
                    <a:pt x="98722" y="0"/>
                  </a:moveTo>
                  <a:cubicBezTo>
                    <a:pt x="72988" y="0"/>
                    <a:pt x="52033" y="20955"/>
                    <a:pt x="52033" y="46714"/>
                  </a:cubicBezTo>
                  <a:lnTo>
                    <a:pt x="52033" y="47988"/>
                  </a:lnTo>
                  <a:lnTo>
                    <a:pt x="43920" y="47988"/>
                  </a:lnTo>
                  <a:lnTo>
                    <a:pt x="43920" y="46714"/>
                  </a:lnTo>
                  <a:cubicBezTo>
                    <a:pt x="43920" y="35366"/>
                    <a:pt x="39803" y="24436"/>
                    <a:pt x="32327" y="15906"/>
                  </a:cubicBezTo>
                  <a:cubicBezTo>
                    <a:pt x="24926" y="7475"/>
                    <a:pt x="14755" y="1985"/>
                    <a:pt x="3677" y="441"/>
                  </a:cubicBezTo>
                  <a:cubicBezTo>
                    <a:pt x="3542" y="424"/>
                    <a:pt x="3407" y="415"/>
                    <a:pt x="3274" y="415"/>
                  </a:cubicBezTo>
                  <a:cubicBezTo>
                    <a:pt x="1768" y="415"/>
                    <a:pt x="446" y="1532"/>
                    <a:pt x="221" y="3064"/>
                  </a:cubicBezTo>
                  <a:cubicBezTo>
                    <a:pt x="0" y="4730"/>
                    <a:pt x="1152" y="6299"/>
                    <a:pt x="2843" y="6520"/>
                  </a:cubicBezTo>
                  <a:cubicBezTo>
                    <a:pt x="12451" y="7843"/>
                    <a:pt x="21299" y="12622"/>
                    <a:pt x="27720" y="19950"/>
                  </a:cubicBezTo>
                  <a:cubicBezTo>
                    <a:pt x="34215" y="27352"/>
                    <a:pt x="37793" y="36861"/>
                    <a:pt x="37793" y="46714"/>
                  </a:cubicBezTo>
                  <a:lnTo>
                    <a:pt x="37793" y="47988"/>
                  </a:lnTo>
                  <a:lnTo>
                    <a:pt x="25833" y="47988"/>
                  </a:lnTo>
                  <a:cubicBezTo>
                    <a:pt x="23186" y="47988"/>
                    <a:pt x="21053" y="50121"/>
                    <a:pt x="21053" y="52743"/>
                  </a:cubicBezTo>
                  <a:lnTo>
                    <a:pt x="21053" y="61076"/>
                  </a:lnTo>
                  <a:cubicBezTo>
                    <a:pt x="21053" y="63723"/>
                    <a:pt x="23186" y="65855"/>
                    <a:pt x="25833" y="65855"/>
                  </a:cubicBezTo>
                  <a:lnTo>
                    <a:pt x="29656" y="65855"/>
                  </a:lnTo>
                  <a:lnTo>
                    <a:pt x="29656" y="70659"/>
                  </a:lnTo>
                  <a:cubicBezTo>
                    <a:pt x="29656" y="72742"/>
                    <a:pt x="31347" y="74409"/>
                    <a:pt x="33430" y="74409"/>
                  </a:cubicBezTo>
                  <a:lnTo>
                    <a:pt x="35783" y="74409"/>
                  </a:lnTo>
                  <a:lnTo>
                    <a:pt x="35783" y="116834"/>
                  </a:lnTo>
                  <a:cubicBezTo>
                    <a:pt x="35783" y="118525"/>
                    <a:pt x="37156" y="119897"/>
                    <a:pt x="38847" y="119897"/>
                  </a:cubicBezTo>
                  <a:cubicBezTo>
                    <a:pt x="40562" y="119897"/>
                    <a:pt x="41910" y="118525"/>
                    <a:pt x="41910" y="116834"/>
                  </a:cubicBezTo>
                  <a:lnTo>
                    <a:pt x="41910" y="74409"/>
                  </a:lnTo>
                  <a:lnTo>
                    <a:pt x="52474" y="74409"/>
                  </a:lnTo>
                  <a:lnTo>
                    <a:pt x="52474" y="141759"/>
                  </a:lnTo>
                  <a:lnTo>
                    <a:pt x="41910" y="141759"/>
                  </a:lnTo>
                  <a:lnTo>
                    <a:pt x="41910" y="129088"/>
                  </a:lnTo>
                  <a:cubicBezTo>
                    <a:pt x="41910" y="127397"/>
                    <a:pt x="40562" y="126024"/>
                    <a:pt x="38847" y="126024"/>
                  </a:cubicBezTo>
                  <a:cubicBezTo>
                    <a:pt x="37156" y="126024"/>
                    <a:pt x="35783" y="127397"/>
                    <a:pt x="35783" y="129088"/>
                  </a:cubicBezTo>
                  <a:lnTo>
                    <a:pt x="35783" y="141759"/>
                  </a:lnTo>
                  <a:lnTo>
                    <a:pt x="35171" y="141759"/>
                  </a:lnTo>
                  <a:cubicBezTo>
                    <a:pt x="32671" y="141759"/>
                    <a:pt x="30636" y="143793"/>
                    <a:pt x="30636" y="146293"/>
                  </a:cubicBezTo>
                  <a:lnTo>
                    <a:pt x="30636" y="150607"/>
                  </a:lnTo>
                  <a:lnTo>
                    <a:pt x="28038" y="150607"/>
                  </a:lnTo>
                  <a:cubicBezTo>
                    <a:pt x="25269" y="150607"/>
                    <a:pt x="23014" y="152861"/>
                    <a:pt x="23014" y="155631"/>
                  </a:cubicBezTo>
                  <a:lnTo>
                    <a:pt x="23014" y="161194"/>
                  </a:lnTo>
                  <a:cubicBezTo>
                    <a:pt x="23014" y="163817"/>
                    <a:pt x="25048" y="165974"/>
                    <a:pt x="27622" y="166194"/>
                  </a:cubicBezTo>
                  <a:lnTo>
                    <a:pt x="24485" y="183571"/>
                  </a:lnTo>
                  <a:cubicBezTo>
                    <a:pt x="24264" y="184698"/>
                    <a:pt x="24583" y="185875"/>
                    <a:pt x="25318" y="186757"/>
                  </a:cubicBezTo>
                  <a:cubicBezTo>
                    <a:pt x="26053" y="187639"/>
                    <a:pt x="27132" y="188154"/>
                    <a:pt x="28284" y="188154"/>
                  </a:cubicBezTo>
                  <a:lnTo>
                    <a:pt x="66101" y="188154"/>
                  </a:lnTo>
                  <a:cubicBezTo>
                    <a:pt x="67252" y="188154"/>
                    <a:pt x="68331" y="187639"/>
                    <a:pt x="69091" y="186757"/>
                  </a:cubicBezTo>
                  <a:cubicBezTo>
                    <a:pt x="69826" y="185875"/>
                    <a:pt x="70120" y="184698"/>
                    <a:pt x="69924" y="183571"/>
                  </a:cubicBezTo>
                  <a:lnTo>
                    <a:pt x="66762" y="166194"/>
                  </a:lnTo>
                  <a:cubicBezTo>
                    <a:pt x="69336" y="165974"/>
                    <a:pt x="71370" y="163817"/>
                    <a:pt x="71370" y="161194"/>
                  </a:cubicBezTo>
                  <a:lnTo>
                    <a:pt x="71370" y="155631"/>
                  </a:lnTo>
                  <a:cubicBezTo>
                    <a:pt x="71370" y="152861"/>
                    <a:pt x="69115" y="150607"/>
                    <a:pt x="66346" y="150607"/>
                  </a:cubicBezTo>
                  <a:lnTo>
                    <a:pt x="63772" y="150607"/>
                  </a:lnTo>
                  <a:lnTo>
                    <a:pt x="63772" y="146293"/>
                  </a:lnTo>
                  <a:cubicBezTo>
                    <a:pt x="63772" y="143793"/>
                    <a:pt x="61738" y="141759"/>
                    <a:pt x="59238" y="141759"/>
                  </a:cubicBezTo>
                  <a:lnTo>
                    <a:pt x="58601" y="141759"/>
                  </a:lnTo>
                  <a:lnTo>
                    <a:pt x="58601" y="74409"/>
                  </a:lnTo>
                  <a:lnTo>
                    <a:pt x="60978" y="74409"/>
                  </a:lnTo>
                  <a:cubicBezTo>
                    <a:pt x="63037" y="74409"/>
                    <a:pt x="64728" y="72742"/>
                    <a:pt x="64728" y="70659"/>
                  </a:cubicBezTo>
                  <a:lnTo>
                    <a:pt x="64728" y="65855"/>
                  </a:lnTo>
                  <a:lnTo>
                    <a:pt x="68576" y="65855"/>
                  </a:lnTo>
                  <a:cubicBezTo>
                    <a:pt x="71198" y="65855"/>
                    <a:pt x="73331" y="63723"/>
                    <a:pt x="73331" y="61076"/>
                  </a:cubicBezTo>
                  <a:lnTo>
                    <a:pt x="73331" y="52743"/>
                  </a:lnTo>
                  <a:cubicBezTo>
                    <a:pt x="73331" y="50121"/>
                    <a:pt x="71198" y="47988"/>
                    <a:pt x="68576" y="47988"/>
                  </a:cubicBezTo>
                  <a:lnTo>
                    <a:pt x="58160" y="47988"/>
                  </a:lnTo>
                  <a:lnTo>
                    <a:pt x="58160" y="46714"/>
                  </a:lnTo>
                  <a:cubicBezTo>
                    <a:pt x="58160" y="24337"/>
                    <a:pt x="76370" y="6127"/>
                    <a:pt x="98722" y="6127"/>
                  </a:cubicBezTo>
                  <a:cubicBezTo>
                    <a:pt x="100413" y="6127"/>
                    <a:pt x="101785" y="4755"/>
                    <a:pt x="101785" y="3064"/>
                  </a:cubicBezTo>
                  <a:cubicBezTo>
                    <a:pt x="101785" y="1373"/>
                    <a:pt x="100413" y="0"/>
                    <a:pt x="98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1"/>
          <p:cNvGrpSpPr/>
          <p:nvPr/>
        </p:nvGrpSpPr>
        <p:grpSpPr>
          <a:xfrm>
            <a:off x="3368111" y="2368982"/>
            <a:ext cx="419018" cy="358361"/>
            <a:chOff x="1182650" y="605750"/>
            <a:chExt cx="5244275" cy="4485125"/>
          </a:xfrm>
        </p:grpSpPr>
        <p:sp>
          <p:nvSpPr>
            <p:cNvPr id="699" name="Google Shape;699;p31"/>
            <p:cNvSpPr/>
            <p:nvPr/>
          </p:nvSpPr>
          <p:spPr>
            <a:xfrm>
              <a:off x="4055700" y="3321325"/>
              <a:ext cx="1272025" cy="1137825"/>
            </a:xfrm>
            <a:custGeom>
              <a:rect b="b" l="l" r="r" t="t"/>
              <a:pathLst>
                <a:path extrusionOk="0" h="45513" w="50881">
                  <a:moveTo>
                    <a:pt x="36543" y="6127"/>
                  </a:moveTo>
                  <a:lnTo>
                    <a:pt x="36543" y="28332"/>
                  </a:lnTo>
                  <a:lnTo>
                    <a:pt x="14338" y="28332"/>
                  </a:lnTo>
                  <a:lnTo>
                    <a:pt x="14338" y="6127"/>
                  </a:lnTo>
                  <a:close/>
                  <a:moveTo>
                    <a:pt x="44753" y="34459"/>
                  </a:moveTo>
                  <a:lnTo>
                    <a:pt x="44753" y="39386"/>
                  </a:lnTo>
                  <a:lnTo>
                    <a:pt x="6127" y="39386"/>
                  </a:lnTo>
                  <a:lnTo>
                    <a:pt x="6127" y="34459"/>
                  </a:lnTo>
                  <a:close/>
                  <a:moveTo>
                    <a:pt x="11274" y="0"/>
                  </a:moveTo>
                  <a:cubicBezTo>
                    <a:pt x="9583" y="0"/>
                    <a:pt x="8210" y="1373"/>
                    <a:pt x="8210" y="3064"/>
                  </a:cubicBezTo>
                  <a:lnTo>
                    <a:pt x="8210" y="28332"/>
                  </a:lnTo>
                  <a:lnTo>
                    <a:pt x="3064" y="28332"/>
                  </a:lnTo>
                  <a:cubicBezTo>
                    <a:pt x="1373" y="28332"/>
                    <a:pt x="0" y="29705"/>
                    <a:pt x="0" y="31396"/>
                  </a:cubicBezTo>
                  <a:lnTo>
                    <a:pt x="0" y="42449"/>
                  </a:lnTo>
                  <a:cubicBezTo>
                    <a:pt x="0" y="44140"/>
                    <a:pt x="1373" y="45513"/>
                    <a:pt x="3064" y="45513"/>
                  </a:cubicBezTo>
                  <a:lnTo>
                    <a:pt x="47817" y="45513"/>
                  </a:lnTo>
                  <a:cubicBezTo>
                    <a:pt x="49508" y="45513"/>
                    <a:pt x="50880" y="44140"/>
                    <a:pt x="50880" y="42449"/>
                  </a:cubicBezTo>
                  <a:lnTo>
                    <a:pt x="50880" y="31396"/>
                  </a:lnTo>
                  <a:cubicBezTo>
                    <a:pt x="50880" y="29705"/>
                    <a:pt x="49508" y="28332"/>
                    <a:pt x="47817" y="28332"/>
                  </a:cubicBezTo>
                  <a:lnTo>
                    <a:pt x="42670" y="28332"/>
                  </a:lnTo>
                  <a:lnTo>
                    <a:pt x="42670" y="3064"/>
                  </a:lnTo>
                  <a:cubicBezTo>
                    <a:pt x="42670" y="1373"/>
                    <a:pt x="41297" y="0"/>
                    <a:pt x="39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1182650" y="605750"/>
              <a:ext cx="5244275" cy="4485125"/>
            </a:xfrm>
            <a:custGeom>
              <a:rect b="b" l="l" r="r" t="t"/>
              <a:pathLst>
                <a:path extrusionOk="0" h="179405" w="209771">
                  <a:moveTo>
                    <a:pt x="163719" y="6127"/>
                  </a:moveTo>
                  <a:lnTo>
                    <a:pt x="163719" y="11225"/>
                  </a:lnTo>
                  <a:lnTo>
                    <a:pt x="134823" y="11225"/>
                  </a:lnTo>
                  <a:lnTo>
                    <a:pt x="134823" y="6127"/>
                  </a:lnTo>
                  <a:close/>
                  <a:moveTo>
                    <a:pt x="156979" y="17352"/>
                  </a:moveTo>
                  <a:lnTo>
                    <a:pt x="156979" y="23357"/>
                  </a:lnTo>
                  <a:lnTo>
                    <a:pt x="141563" y="23357"/>
                  </a:lnTo>
                  <a:lnTo>
                    <a:pt x="141563" y="17352"/>
                  </a:lnTo>
                  <a:close/>
                  <a:moveTo>
                    <a:pt x="46420" y="29484"/>
                  </a:moveTo>
                  <a:lnTo>
                    <a:pt x="43160" y="41494"/>
                  </a:lnTo>
                  <a:lnTo>
                    <a:pt x="23749" y="41494"/>
                  </a:lnTo>
                  <a:lnTo>
                    <a:pt x="28406" y="29484"/>
                  </a:lnTo>
                  <a:close/>
                  <a:moveTo>
                    <a:pt x="55121" y="29484"/>
                  </a:moveTo>
                  <a:lnTo>
                    <a:pt x="55121" y="41494"/>
                  </a:lnTo>
                  <a:lnTo>
                    <a:pt x="49508" y="41494"/>
                  </a:lnTo>
                  <a:lnTo>
                    <a:pt x="52768" y="29484"/>
                  </a:lnTo>
                  <a:close/>
                  <a:moveTo>
                    <a:pt x="41518" y="47621"/>
                  </a:moveTo>
                  <a:lnTo>
                    <a:pt x="37572" y="62155"/>
                  </a:lnTo>
                  <a:lnTo>
                    <a:pt x="15686" y="62155"/>
                  </a:lnTo>
                  <a:lnTo>
                    <a:pt x="21348" y="47621"/>
                  </a:lnTo>
                  <a:close/>
                  <a:moveTo>
                    <a:pt x="55488" y="47621"/>
                  </a:moveTo>
                  <a:cubicBezTo>
                    <a:pt x="56738" y="52376"/>
                    <a:pt x="61027" y="55905"/>
                    <a:pt x="66150" y="56027"/>
                  </a:cubicBezTo>
                  <a:lnTo>
                    <a:pt x="65194" y="62155"/>
                  </a:lnTo>
                  <a:lnTo>
                    <a:pt x="43920" y="62155"/>
                  </a:lnTo>
                  <a:lnTo>
                    <a:pt x="47866" y="47621"/>
                  </a:lnTo>
                  <a:close/>
                  <a:moveTo>
                    <a:pt x="35930" y="68282"/>
                  </a:moveTo>
                  <a:lnTo>
                    <a:pt x="31690" y="83992"/>
                  </a:lnTo>
                  <a:cubicBezTo>
                    <a:pt x="31519" y="84605"/>
                    <a:pt x="31421" y="85242"/>
                    <a:pt x="31421" y="85879"/>
                  </a:cubicBezTo>
                  <a:lnTo>
                    <a:pt x="6446" y="85879"/>
                  </a:lnTo>
                  <a:lnTo>
                    <a:pt x="13309" y="68282"/>
                  </a:lnTo>
                  <a:close/>
                  <a:moveTo>
                    <a:pt x="64238" y="68282"/>
                  </a:moveTo>
                  <a:cubicBezTo>
                    <a:pt x="61689" y="85168"/>
                    <a:pt x="61664" y="84482"/>
                    <a:pt x="61664" y="85879"/>
                  </a:cubicBezTo>
                  <a:lnTo>
                    <a:pt x="37548" y="85879"/>
                  </a:lnTo>
                  <a:cubicBezTo>
                    <a:pt x="37548" y="85781"/>
                    <a:pt x="37572" y="85683"/>
                    <a:pt x="37597" y="85585"/>
                  </a:cubicBezTo>
                  <a:lnTo>
                    <a:pt x="42278" y="68282"/>
                  </a:lnTo>
                  <a:close/>
                  <a:moveTo>
                    <a:pt x="88771" y="56027"/>
                  </a:moveTo>
                  <a:cubicBezTo>
                    <a:pt x="89408" y="56027"/>
                    <a:pt x="89972" y="56444"/>
                    <a:pt x="90168" y="57057"/>
                  </a:cubicBezTo>
                  <a:lnTo>
                    <a:pt x="98722" y="84433"/>
                  </a:lnTo>
                  <a:cubicBezTo>
                    <a:pt x="98893" y="84923"/>
                    <a:pt x="99089" y="85413"/>
                    <a:pt x="99310" y="85879"/>
                  </a:cubicBezTo>
                  <a:lnTo>
                    <a:pt x="67792" y="85879"/>
                  </a:lnTo>
                  <a:cubicBezTo>
                    <a:pt x="67792" y="85683"/>
                    <a:pt x="67792" y="85462"/>
                    <a:pt x="67841" y="85266"/>
                  </a:cubicBezTo>
                  <a:lnTo>
                    <a:pt x="70439" y="68282"/>
                  </a:lnTo>
                  <a:lnTo>
                    <a:pt x="83036" y="68282"/>
                  </a:lnTo>
                  <a:cubicBezTo>
                    <a:pt x="84727" y="68282"/>
                    <a:pt x="86100" y="66909"/>
                    <a:pt x="86100" y="65218"/>
                  </a:cubicBezTo>
                  <a:cubicBezTo>
                    <a:pt x="86100" y="63527"/>
                    <a:pt x="84727" y="62155"/>
                    <a:pt x="83036" y="62155"/>
                  </a:cubicBezTo>
                  <a:lnTo>
                    <a:pt x="71394" y="62155"/>
                  </a:lnTo>
                  <a:lnTo>
                    <a:pt x="72350" y="56027"/>
                  </a:lnTo>
                  <a:close/>
                  <a:moveTo>
                    <a:pt x="181341" y="29460"/>
                  </a:moveTo>
                  <a:lnTo>
                    <a:pt x="203325" y="85879"/>
                  </a:lnTo>
                  <a:lnTo>
                    <a:pt x="108991" y="85879"/>
                  </a:lnTo>
                  <a:cubicBezTo>
                    <a:pt x="106957" y="85854"/>
                    <a:pt x="105192" y="84531"/>
                    <a:pt x="104579" y="82595"/>
                  </a:cubicBezTo>
                  <a:lnTo>
                    <a:pt x="96026" y="55243"/>
                  </a:lnTo>
                  <a:cubicBezTo>
                    <a:pt x="95021" y="52057"/>
                    <a:pt x="92104" y="49900"/>
                    <a:pt x="88771" y="49900"/>
                  </a:cubicBezTo>
                  <a:lnTo>
                    <a:pt x="66395" y="49900"/>
                  </a:lnTo>
                  <a:cubicBezTo>
                    <a:pt x="63552" y="49900"/>
                    <a:pt x="61248" y="47596"/>
                    <a:pt x="61248" y="44753"/>
                  </a:cubicBezTo>
                  <a:lnTo>
                    <a:pt x="61248" y="44631"/>
                  </a:lnTo>
                  <a:cubicBezTo>
                    <a:pt x="61248" y="44606"/>
                    <a:pt x="61248" y="44582"/>
                    <a:pt x="61248" y="44557"/>
                  </a:cubicBezTo>
                  <a:cubicBezTo>
                    <a:pt x="61248" y="44508"/>
                    <a:pt x="61248" y="44484"/>
                    <a:pt x="61248" y="44459"/>
                  </a:cubicBezTo>
                  <a:lnTo>
                    <a:pt x="61248" y="29484"/>
                  </a:lnTo>
                  <a:lnTo>
                    <a:pt x="160288" y="29484"/>
                  </a:lnTo>
                  <a:lnTo>
                    <a:pt x="181341" y="29460"/>
                  </a:lnTo>
                  <a:close/>
                  <a:moveTo>
                    <a:pt x="45587" y="92006"/>
                  </a:moveTo>
                  <a:lnTo>
                    <a:pt x="45587" y="116196"/>
                  </a:lnTo>
                  <a:lnTo>
                    <a:pt x="29386" y="116196"/>
                  </a:lnTo>
                  <a:lnTo>
                    <a:pt x="29386" y="92006"/>
                  </a:lnTo>
                  <a:close/>
                  <a:moveTo>
                    <a:pt x="68159" y="92006"/>
                  </a:moveTo>
                  <a:lnTo>
                    <a:pt x="68159" y="116196"/>
                  </a:lnTo>
                  <a:lnTo>
                    <a:pt x="51714" y="116196"/>
                  </a:lnTo>
                  <a:lnTo>
                    <a:pt x="51714" y="92006"/>
                  </a:lnTo>
                  <a:close/>
                  <a:moveTo>
                    <a:pt x="90487" y="92006"/>
                  </a:moveTo>
                  <a:lnTo>
                    <a:pt x="90487" y="116196"/>
                  </a:lnTo>
                  <a:lnTo>
                    <a:pt x="74286" y="116196"/>
                  </a:lnTo>
                  <a:lnTo>
                    <a:pt x="74286" y="92006"/>
                  </a:lnTo>
                  <a:close/>
                  <a:moveTo>
                    <a:pt x="90487" y="122324"/>
                  </a:moveTo>
                  <a:lnTo>
                    <a:pt x="90487" y="124407"/>
                  </a:lnTo>
                  <a:lnTo>
                    <a:pt x="29386" y="124407"/>
                  </a:lnTo>
                  <a:lnTo>
                    <a:pt x="29386" y="122324"/>
                  </a:lnTo>
                  <a:close/>
                  <a:moveTo>
                    <a:pt x="45587" y="130534"/>
                  </a:moveTo>
                  <a:lnTo>
                    <a:pt x="45587" y="158768"/>
                  </a:lnTo>
                  <a:lnTo>
                    <a:pt x="29386" y="158768"/>
                  </a:lnTo>
                  <a:lnTo>
                    <a:pt x="29386" y="130534"/>
                  </a:lnTo>
                  <a:close/>
                  <a:moveTo>
                    <a:pt x="68159" y="130534"/>
                  </a:moveTo>
                  <a:lnTo>
                    <a:pt x="68159" y="158768"/>
                  </a:lnTo>
                  <a:lnTo>
                    <a:pt x="51714" y="158768"/>
                  </a:lnTo>
                  <a:lnTo>
                    <a:pt x="51714" y="130534"/>
                  </a:lnTo>
                  <a:close/>
                  <a:moveTo>
                    <a:pt x="90487" y="130534"/>
                  </a:moveTo>
                  <a:lnTo>
                    <a:pt x="90487" y="158768"/>
                  </a:lnTo>
                  <a:lnTo>
                    <a:pt x="74286" y="158768"/>
                  </a:lnTo>
                  <a:lnTo>
                    <a:pt x="74286" y="130534"/>
                  </a:lnTo>
                  <a:close/>
                  <a:moveTo>
                    <a:pt x="132568" y="0"/>
                  </a:moveTo>
                  <a:cubicBezTo>
                    <a:pt x="130436" y="0"/>
                    <a:pt x="128696" y="1740"/>
                    <a:pt x="128696" y="3873"/>
                  </a:cubicBezTo>
                  <a:lnTo>
                    <a:pt x="128696" y="13480"/>
                  </a:lnTo>
                  <a:cubicBezTo>
                    <a:pt x="128696" y="15612"/>
                    <a:pt x="130436" y="17352"/>
                    <a:pt x="132568" y="17352"/>
                  </a:cubicBezTo>
                  <a:lnTo>
                    <a:pt x="135436" y="17352"/>
                  </a:lnTo>
                  <a:lnTo>
                    <a:pt x="135436" y="23357"/>
                  </a:lnTo>
                  <a:lnTo>
                    <a:pt x="28406" y="23357"/>
                  </a:lnTo>
                  <a:cubicBezTo>
                    <a:pt x="25882" y="23357"/>
                    <a:pt x="23651" y="24877"/>
                    <a:pt x="22720" y="27254"/>
                  </a:cubicBezTo>
                  <a:lnTo>
                    <a:pt x="16421" y="43405"/>
                  </a:lnTo>
                  <a:cubicBezTo>
                    <a:pt x="16421" y="43430"/>
                    <a:pt x="16421" y="43454"/>
                    <a:pt x="16397" y="43454"/>
                  </a:cubicBezTo>
                  <a:lnTo>
                    <a:pt x="8382" y="64066"/>
                  </a:lnTo>
                  <a:cubicBezTo>
                    <a:pt x="8358" y="64091"/>
                    <a:pt x="8358" y="64140"/>
                    <a:pt x="8333" y="64164"/>
                  </a:cubicBezTo>
                  <a:lnTo>
                    <a:pt x="736" y="83673"/>
                  </a:lnTo>
                  <a:cubicBezTo>
                    <a:pt x="0" y="85560"/>
                    <a:pt x="245" y="87668"/>
                    <a:pt x="1373" y="89335"/>
                  </a:cubicBezTo>
                  <a:cubicBezTo>
                    <a:pt x="2525" y="91001"/>
                    <a:pt x="4412" y="92006"/>
                    <a:pt x="6422" y="92006"/>
                  </a:cubicBezTo>
                  <a:lnTo>
                    <a:pt x="23259" y="92006"/>
                  </a:lnTo>
                  <a:lnTo>
                    <a:pt x="23259" y="173057"/>
                  </a:lnTo>
                  <a:cubicBezTo>
                    <a:pt x="23259" y="176561"/>
                    <a:pt x="26102" y="179404"/>
                    <a:pt x="29607" y="179404"/>
                  </a:cubicBezTo>
                  <a:lnTo>
                    <a:pt x="42523" y="179404"/>
                  </a:lnTo>
                  <a:cubicBezTo>
                    <a:pt x="44214" y="179404"/>
                    <a:pt x="45587" y="178032"/>
                    <a:pt x="45587" y="176341"/>
                  </a:cubicBezTo>
                  <a:cubicBezTo>
                    <a:pt x="45587" y="174650"/>
                    <a:pt x="44214" y="173277"/>
                    <a:pt x="42523" y="173277"/>
                  </a:cubicBezTo>
                  <a:lnTo>
                    <a:pt x="29607" y="173277"/>
                  </a:lnTo>
                  <a:cubicBezTo>
                    <a:pt x="29484" y="173277"/>
                    <a:pt x="29386" y="173179"/>
                    <a:pt x="29386" y="173057"/>
                  </a:cubicBezTo>
                  <a:lnTo>
                    <a:pt x="29386" y="164895"/>
                  </a:lnTo>
                  <a:lnTo>
                    <a:pt x="90487" y="164895"/>
                  </a:lnTo>
                  <a:lnTo>
                    <a:pt x="90487" y="173277"/>
                  </a:lnTo>
                  <a:lnTo>
                    <a:pt x="54777" y="173277"/>
                  </a:lnTo>
                  <a:cubicBezTo>
                    <a:pt x="53086" y="173277"/>
                    <a:pt x="51714" y="174650"/>
                    <a:pt x="51714" y="176341"/>
                  </a:cubicBezTo>
                  <a:cubicBezTo>
                    <a:pt x="51714" y="178032"/>
                    <a:pt x="53086" y="179404"/>
                    <a:pt x="54777" y="179404"/>
                  </a:cubicBezTo>
                  <a:lnTo>
                    <a:pt x="180189" y="179404"/>
                  </a:lnTo>
                  <a:cubicBezTo>
                    <a:pt x="183669" y="179404"/>
                    <a:pt x="186512" y="176561"/>
                    <a:pt x="186512" y="173057"/>
                  </a:cubicBezTo>
                  <a:lnTo>
                    <a:pt x="186512" y="120044"/>
                  </a:lnTo>
                  <a:cubicBezTo>
                    <a:pt x="186512" y="118353"/>
                    <a:pt x="185140" y="116981"/>
                    <a:pt x="183449" y="116981"/>
                  </a:cubicBezTo>
                  <a:cubicBezTo>
                    <a:pt x="181757" y="116981"/>
                    <a:pt x="180385" y="118353"/>
                    <a:pt x="180385" y="120044"/>
                  </a:cubicBezTo>
                  <a:lnTo>
                    <a:pt x="180385" y="173057"/>
                  </a:lnTo>
                  <a:cubicBezTo>
                    <a:pt x="180385" y="173179"/>
                    <a:pt x="180287" y="173277"/>
                    <a:pt x="180189" y="173277"/>
                  </a:cubicBezTo>
                  <a:lnTo>
                    <a:pt x="96614" y="173277"/>
                  </a:lnTo>
                  <a:lnTo>
                    <a:pt x="96614" y="92006"/>
                  </a:lnTo>
                  <a:lnTo>
                    <a:pt x="180385" y="92006"/>
                  </a:lnTo>
                  <a:lnTo>
                    <a:pt x="180385" y="107790"/>
                  </a:lnTo>
                  <a:cubicBezTo>
                    <a:pt x="180385" y="109481"/>
                    <a:pt x="181757" y="110853"/>
                    <a:pt x="183449" y="110853"/>
                  </a:cubicBezTo>
                  <a:cubicBezTo>
                    <a:pt x="185140" y="110853"/>
                    <a:pt x="186512" y="109481"/>
                    <a:pt x="186512" y="107790"/>
                  </a:cubicBezTo>
                  <a:lnTo>
                    <a:pt x="186512" y="92006"/>
                  </a:lnTo>
                  <a:lnTo>
                    <a:pt x="203350" y="92006"/>
                  </a:lnTo>
                  <a:cubicBezTo>
                    <a:pt x="205359" y="92006"/>
                    <a:pt x="207247" y="91001"/>
                    <a:pt x="208398" y="89335"/>
                  </a:cubicBezTo>
                  <a:cubicBezTo>
                    <a:pt x="209526" y="87668"/>
                    <a:pt x="209771" y="85560"/>
                    <a:pt x="209036" y="83673"/>
                  </a:cubicBezTo>
                  <a:lnTo>
                    <a:pt x="187051" y="27254"/>
                  </a:lnTo>
                  <a:cubicBezTo>
                    <a:pt x="186953" y="26960"/>
                    <a:pt x="186806" y="26666"/>
                    <a:pt x="186659" y="26396"/>
                  </a:cubicBezTo>
                  <a:cubicBezTo>
                    <a:pt x="185581" y="24534"/>
                    <a:pt x="183596" y="23357"/>
                    <a:pt x="181365" y="23357"/>
                  </a:cubicBezTo>
                  <a:lnTo>
                    <a:pt x="163106" y="23357"/>
                  </a:lnTo>
                  <a:lnTo>
                    <a:pt x="163106" y="17352"/>
                  </a:lnTo>
                  <a:lnTo>
                    <a:pt x="165949" y="17352"/>
                  </a:lnTo>
                  <a:cubicBezTo>
                    <a:pt x="168106" y="17352"/>
                    <a:pt x="169846" y="15612"/>
                    <a:pt x="169846" y="13480"/>
                  </a:cubicBezTo>
                  <a:lnTo>
                    <a:pt x="169846" y="3873"/>
                  </a:lnTo>
                  <a:cubicBezTo>
                    <a:pt x="169846" y="1740"/>
                    <a:pt x="168106" y="0"/>
                    <a:pt x="165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/>
          <p:nvPr>
            <p:ph type="title"/>
          </p:nvPr>
        </p:nvSpPr>
        <p:spPr>
          <a:xfrm>
            <a:off x="817400" y="508998"/>
            <a:ext cx="39351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Passos principais</a:t>
            </a:r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-1892996" y="193751"/>
            <a:ext cx="2522961" cy="1740722"/>
          </a:xfrm>
          <a:custGeom>
            <a:rect b="b" l="l" r="r" t="t"/>
            <a:pathLst>
              <a:path extrusionOk="0" h="10524" w="15253">
                <a:moveTo>
                  <a:pt x="7012" y="1"/>
                </a:moveTo>
                <a:cubicBezTo>
                  <a:pt x="6601" y="1"/>
                  <a:pt x="6193" y="59"/>
                  <a:pt x="5799" y="181"/>
                </a:cubicBezTo>
                <a:cubicBezTo>
                  <a:pt x="4537" y="574"/>
                  <a:pt x="3477" y="1669"/>
                  <a:pt x="3287" y="2979"/>
                </a:cubicBezTo>
                <a:cubicBezTo>
                  <a:pt x="3200" y="2970"/>
                  <a:pt x="3112" y="2965"/>
                  <a:pt x="3025" y="2965"/>
                </a:cubicBezTo>
                <a:cubicBezTo>
                  <a:pt x="1898" y="2965"/>
                  <a:pt x="735" y="3729"/>
                  <a:pt x="381" y="4801"/>
                </a:cubicBezTo>
                <a:cubicBezTo>
                  <a:pt x="0" y="5956"/>
                  <a:pt x="560" y="7349"/>
                  <a:pt x="1643" y="7896"/>
                </a:cubicBezTo>
                <a:cubicBezTo>
                  <a:pt x="2244" y="8202"/>
                  <a:pt x="2930" y="8256"/>
                  <a:pt x="3608" y="8256"/>
                </a:cubicBezTo>
                <a:cubicBezTo>
                  <a:pt x="3695" y="8256"/>
                  <a:pt x="3783" y="8255"/>
                  <a:pt x="3870" y="8254"/>
                </a:cubicBezTo>
                <a:cubicBezTo>
                  <a:pt x="4239" y="9230"/>
                  <a:pt x="5239" y="9873"/>
                  <a:pt x="6227" y="10230"/>
                </a:cubicBezTo>
                <a:cubicBezTo>
                  <a:pt x="6525" y="10337"/>
                  <a:pt x="6835" y="10421"/>
                  <a:pt x="7156" y="10480"/>
                </a:cubicBezTo>
                <a:cubicBezTo>
                  <a:pt x="7353" y="10509"/>
                  <a:pt x="7551" y="10523"/>
                  <a:pt x="7746" y="10523"/>
                </a:cubicBezTo>
                <a:cubicBezTo>
                  <a:pt x="9085" y="10523"/>
                  <a:pt x="10352" y="9862"/>
                  <a:pt x="11121" y="8730"/>
                </a:cubicBezTo>
                <a:cubicBezTo>
                  <a:pt x="11516" y="8913"/>
                  <a:pt x="11945" y="9006"/>
                  <a:pt x="12373" y="9006"/>
                </a:cubicBezTo>
                <a:cubicBezTo>
                  <a:pt x="12835" y="9006"/>
                  <a:pt x="13296" y="8898"/>
                  <a:pt x="13716" y="8682"/>
                </a:cubicBezTo>
                <a:cubicBezTo>
                  <a:pt x="14526" y="8254"/>
                  <a:pt x="15074" y="7456"/>
                  <a:pt x="15169" y="6551"/>
                </a:cubicBezTo>
                <a:cubicBezTo>
                  <a:pt x="15252" y="5622"/>
                  <a:pt x="14824" y="4717"/>
                  <a:pt x="14062" y="4182"/>
                </a:cubicBezTo>
                <a:cubicBezTo>
                  <a:pt x="14490" y="3586"/>
                  <a:pt x="14526" y="2812"/>
                  <a:pt x="14181" y="2170"/>
                </a:cubicBezTo>
                <a:cubicBezTo>
                  <a:pt x="13812" y="1539"/>
                  <a:pt x="13169" y="1134"/>
                  <a:pt x="12442" y="1086"/>
                </a:cubicBezTo>
                <a:cubicBezTo>
                  <a:pt x="12397" y="1083"/>
                  <a:pt x="12351" y="1082"/>
                  <a:pt x="12306" y="1082"/>
                </a:cubicBezTo>
                <a:cubicBezTo>
                  <a:pt x="11635" y="1082"/>
                  <a:pt x="10957" y="1404"/>
                  <a:pt x="10478" y="1872"/>
                </a:cubicBezTo>
                <a:cubicBezTo>
                  <a:pt x="10418" y="1384"/>
                  <a:pt x="10014" y="1027"/>
                  <a:pt x="9597" y="765"/>
                </a:cubicBezTo>
                <a:cubicBezTo>
                  <a:pt x="8827" y="281"/>
                  <a:pt x="7916" y="1"/>
                  <a:pt x="701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3"/>
          <p:cNvGrpSpPr/>
          <p:nvPr/>
        </p:nvGrpSpPr>
        <p:grpSpPr>
          <a:xfrm>
            <a:off x="5243504" y="1601713"/>
            <a:ext cx="2273401" cy="3002274"/>
            <a:chOff x="5143300" y="2787108"/>
            <a:chExt cx="1375651" cy="1816697"/>
          </a:xfrm>
        </p:grpSpPr>
        <p:sp>
          <p:nvSpPr>
            <p:cNvPr id="712" name="Google Shape;712;p33"/>
            <p:cNvSpPr/>
            <p:nvPr/>
          </p:nvSpPr>
          <p:spPr>
            <a:xfrm>
              <a:off x="5197899" y="3883187"/>
              <a:ext cx="167665" cy="720613"/>
            </a:xfrm>
            <a:custGeom>
              <a:rect b="b" l="l" r="r" t="t"/>
              <a:pathLst>
                <a:path extrusionOk="0" h="24206" w="5632">
                  <a:moveTo>
                    <a:pt x="5632" y="0"/>
                  </a:moveTo>
                  <a:lnTo>
                    <a:pt x="0" y="5894"/>
                  </a:lnTo>
                  <a:lnTo>
                    <a:pt x="0" y="24206"/>
                  </a:lnTo>
                  <a:lnTo>
                    <a:pt x="5632" y="24206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5143300" y="3804474"/>
              <a:ext cx="271532" cy="342444"/>
            </a:xfrm>
            <a:custGeom>
              <a:rect b="b" l="l" r="r" t="t"/>
              <a:pathLst>
                <a:path extrusionOk="0" h="11503" w="9121">
                  <a:moveTo>
                    <a:pt x="7918" y="1"/>
                  </a:moveTo>
                  <a:lnTo>
                    <a:pt x="1" y="10836"/>
                  </a:lnTo>
                  <a:lnTo>
                    <a:pt x="1191" y="11502"/>
                  </a:lnTo>
                  <a:lnTo>
                    <a:pt x="9121" y="668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5423678" y="2873839"/>
              <a:ext cx="371143" cy="591976"/>
            </a:xfrm>
            <a:custGeom>
              <a:rect b="b" l="l" r="r" t="t"/>
              <a:pathLst>
                <a:path extrusionOk="0" h="19885" w="12467">
                  <a:moveTo>
                    <a:pt x="6239" y="1"/>
                  </a:moveTo>
                  <a:lnTo>
                    <a:pt x="0" y="19884"/>
                  </a:lnTo>
                  <a:lnTo>
                    <a:pt x="12466" y="19884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5365536" y="3681135"/>
              <a:ext cx="332144" cy="922662"/>
            </a:xfrm>
            <a:custGeom>
              <a:rect b="b" l="l" r="r" t="t"/>
              <a:pathLst>
                <a:path extrusionOk="0" h="30993" w="11157">
                  <a:moveTo>
                    <a:pt x="1" y="1"/>
                  </a:moveTo>
                  <a:lnTo>
                    <a:pt x="1" y="30993"/>
                  </a:lnTo>
                  <a:lnTo>
                    <a:pt x="11157" y="30993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697655" y="3967526"/>
              <a:ext cx="191094" cy="636274"/>
            </a:xfrm>
            <a:custGeom>
              <a:rect b="b" l="l" r="r" t="t"/>
              <a:pathLst>
                <a:path extrusionOk="0" h="21373" w="6419">
                  <a:moveTo>
                    <a:pt x="1" y="1"/>
                  </a:moveTo>
                  <a:lnTo>
                    <a:pt x="1" y="21373"/>
                  </a:lnTo>
                  <a:lnTo>
                    <a:pt x="6418" y="21373"/>
                  </a:lnTo>
                  <a:lnTo>
                    <a:pt x="6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888722" y="4080595"/>
              <a:ext cx="558991" cy="523208"/>
            </a:xfrm>
            <a:custGeom>
              <a:rect b="b" l="l" r="r" t="t"/>
              <a:pathLst>
                <a:path extrusionOk="0" h="17575" w="18777">
                  <a:moveTo>
                    <a:pt x="0" y="1"/>
                  </a:moveTo>
                  <a:lnTo>
                    <a:pt x="0" y="17575"/>
                  </a:lnTo>
                  <a:lnTo>
                    <a:pt x="18777" y="17575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756512" y="3854816"/>
              <a:ext cx="762439" cy="329316"/>
            </a:xfrm>
            <a:custGeom>
              <a:rect b="b" l="l" r="r" t="t"/>
              <a:pathLst>
                <a:path extrusionOk="0" h="11062" w="25611">
                  <a:moveTo>
                    <a:pt x="0" y="1"/>
                  </a:moveTo>
                  <a:lnTo>
                    <a:pt x="1834" y="4739"/>
                  </a:lnTo>
                  <a:lnTo>
                    <a:pt x="4275" y="11062"/>
                  </a:lnTo>
                  <a:lnTo>
                    <a:pt x="25611" y="11062"/>
                  </a:lnTo>
                  <a:lnTo>
                    <a:pt x="2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697655" y="3681135"/>
              <a:ext cx="150339" cy="314788"/>
            </a:xfrm>
            <a:custGeom>
              <a:rect b="b" l="l" r="r" t="t"/>
              <a:pathLst>
                <a:path extrusionOk="0" h="10574" w="5050">
                  <a:moveTo>
                    <a:pt x="1" y="1"/>
                  </a:moveTo>
                  <a:lnTo>
                    <a:pt x="1" y="10573"/>
                  </a:lnTo>
                  <a:lnTo>
                    <a:pt x="3811" y="10573"/>
                  </a:lnTo>
                  <a:lnTo>
                    <a:pt x="5049" y="8097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5309181" y="3604208"/>
              <a:ext cx="425026" cy="109911"/>
            </a:xfrm>
            <a:custGeom>
              <a:rect b="b" l="l" r="r" t="t"/>
              <a:pathLst>
                <a:path extrusionOk="0" h="3692" w="14277">
                  <a:moveTo>
                    <a:pt x="2525" y="1"/>
                  </a:moveTo>
                  <a:lnTo>
                    <a:pt x="1" y="3692"/>
                  </a:lnTo>
                  <a:lnTo>
                    <a:pt x="14276" y="3692"/>
                  </a:lnTo>
                  <a:lnTo>
                    <a:pt x="11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5659043" y="3604208"/>
              <a:ext cx="267275" cy="109911"/>
            </a:xfrm>
            <a:custGeom>
              <a:rect b="b" l="l" r="r" t="t"/>
              <a:pathLst>
                <a:path extrusionOk="0" h="3692" w="8978">
                  <a:moveTo>
                    <a:pt x="0" y="1"/>
                  </a:moveTo>
                  <a:lnTo>
                    <a:pt x="2524" y="3692"/>
                  </a:lnTo>
                  <a:lnTo>
                    <a:pt x="8977" y="3692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587445" y="3282885"/>
              <a:ext cx="250247" cy="158108"/>
            </a:xfrm>
            <a:custGeom>
              <a:rect b="b" l="l" r="r" t="t"/>
              <a:pathLst>
                <a:path extrusionOk="0" h="5311" w="8406">
                  <a:moveTo>
                    <a:pt x="4203" y="1"/>
                  </a:moveTo>
                  <a:lnTo>
                    <a:pt x="0" y="5311"/>
                  </a:lnTo>
                  <a:lnTo>
                    <a:pt x="8406" y="5311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5624301" y="3323640"/>
              <a:ext cx="176536" cy="280761"/>
            </a:xfrm>
            <a:custGeom>
              <a:rect b="b" l="l" r="r" t="t"/>
              <a:pathLst>
                <a:path extrusionOk="0" h="9431" w="5930">
                  <a:moveTo>
                    <a:pt x="2965" y="1"/>
                  </a:moveTo>
                  <a:lnTo>
                    <a:pt x="0" y="3942"/>
                  </a:lnTo>
                  <a:lnTo>
                    <a:pt x="0" y="9431"/>
                  </a:lnTo>
                  <a:lnTo>
                    <a:pt x="5930" y="9431"/>
                  </a:lnTo>
                  <a:lnTo>
                    <a:pt x="5930" y="3942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5381493" y="3285713"/>
              <a:ext cx="293175" cy="158138"/>
            </a:xfrm>
            <a:custGeom>
              <a:rect b="b" l="l" r="r" t="t"/>
              <a:pathLst>
                <a:path extrusionOk="0" h="5312" w="9848">
                  <a:moveTo>
                    <a:pt x="4930" y="1"/>
                  </a:moveTo>
                  <a:lnTo>
                    <a:pt x="1" y="5311"/>
                  </a:lnTo>
                  <a:lnTo>
                    <a:pt x="9847" y="5311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5424750" y="3326498"/>
              <a:ext cx="206663" cy="280374"/>
            </a:xfrm>
            <a:custGeom>
              <a:rect b="b" l="l" r="r" t="t"/>
              <a:pathLst>
                <a:path extrusionOk="0" h="9418" w="6942">
                  <a:moveTo>
                    <a:pt x="3477" y="0"/>
                  </a:moveTo>
                  <a:lnTo>
                    <a:pt x="0" y="3941"/>
                  </a:lnTo>
                  <a:lnTo>
                    <a:pt x="0" y="9418"/>
                  </a:lnTo>
                  <a:lnTo>
                    <a:pt x="6941" y="9418"/>
                  </a:lnTo>
                  <a:lnTo>
                    <a:pt x="6941" y="3941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5490662" y="3804831"/>
              <a:ext cx="81570" cy="230092"/>
            </a:xfrm>
            <a:custGeom>
              <a:rect b="b" l="l" r="r" t="t"/>
              <a:pathLst>
                <a:path extrusionOk="0" h="7729" w="2740">
                  <a:moveTo>
                    <a:pt x="1370" y="1"/>
                  </a:moveTo>
                  <a:cubicBezTo>
                    <a:pt x="1370" y="1"/>
                    <a:pt x="1" y="1108"/>
                    <a:pt x="1" y="2489"/>
                  </a:cubicBezTo>
                  <a:lnTo>
                    <a:pt x="1" y="7728"/>
                  </a:lnTo>
                  <a:lnTo>
                    <a:pt x="2739" y="7728"/>
                  </a:lnTo>
                  <a:lnTo>
                    <a:pt x="2739" y="2489"/>
                  </a:lnTo>
                  <a:cubicBezTo>
                    <a:pt x="2739" y="1108"/>
                    <a:pt x="1370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5483576" y="3797210"/>
              <a:ext cx="96098" cy="244441"/>
            </a:xfrm>
            <a:custGeom>
              <a:rect b="b" l="l" r="r" t="t"/>
              <a:pathLst>
                <a:path extrusionOk="0" h="8211" w="3228">
                  <a:moveTo>
                    <a:pt x="1608" y="566"/>
                  </a:moveTo>
                  <a:cubicBezTo>
                    <a:pt x="1953" y="900"/>
                    <a:pt x="2739" y="1757"/>
                    <a:pt x="2739" y="2733"/>
                  </a:cubicBezTo>
                  <a:lnTo>
                    <a:pt x="2739" y="7734"/>
                  </a:lnTo>
                  <a:lnTo>
                    <a:pt x="489" y="7734"/>
                  </a:lnTo>
                  <a:lnTo>
                    <a:pt x="489" y="2733"/>
                  </a:lnTo>
                  <a:cubicBezTo>
                    <a:pt x="489" y="1757"/>
                    <a:pt x="1275" y="900"/>
                    <a:pt x="1608" y="566"/>
                  </a:cubicBezTo>
                  <a:close/>
                  <a:moveTo>
                    <a:pt x="1612" y="1"/>
                  </a:moveTo>
                  <a:cubicBezTo>
                    <a:pt x="1557" y="1"/>
                    <a:pt x="1501" y="19"/>
                    <a:pt x="1453" y="54"/>
                  </a:cubicBezTo>
                  <a:cubicBezTo>
                    <a:pt x="1394" y="102"/>
                    <a:pt x="1" y="1257"/>
                    <a:pt x="1" y="2733"/>
                  </a:cubicBezTo>
                  <a:lnTo>
                    <a:pt x="1" y="7972"/>
                  </a:lnTo>
                  <a:cubicBezTo>
                    <a:pt x="1" y="8103"/>
                    <a:pt x="108" y="8210"/>
                    <a:pt x="239" y="8210"/>
                  </a:cubicBezTo>
                  <a:lnTo>
                    <a:pt x="2977" y="8210"/>
                  </a:lnTo>
                  <a:cubicBezTo>
                    <a:pt x="3120" y="8210"/>
                    <a:pt x="3227" y="8103"/>
                    <a:pt x="3227" y="7972"/>
                  </a:cubicBezTo>
                  <a:lnTo>
                    <a:pt x="3227" y="2733"/>
                  </a:lnTo>
                  <a:cubicBezTo>
                    <a:pt x="3227" y="1257"/>
                    <a:pt x="1822" y="102"/>
                    <a:pt x="1763" y="54"/>
                  </a:cubicBezTo>
                  <a:cubicBezTo>
                    <a:pt x="1721" y="19"/>
                    <a:pt x="1667" y="1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5995419" y="4243290"/>
              <a:ext cx="56742" cy="160609"/>
            </a:xfrm>
            <a:custGeom>
              <a:rect b="b" l="l" r="r" t="t"/>
              <a:pathLst>
                <a:path extrusionOk="0" h="5395" w="1906">
                  <a:moveTo>
                    <a:pt x="953" y="1"/>
                  </a:moveTo>
                  <a:cubicBezTo>
                    <a:pt x="953" y="1"/>
                    <a:pt x="0" y="775"/>
                    <a:pt x="0" y="1739"/>
                  </a:cubicBezTo>
                  <a:lnTo>
                    <a:pt x="0" y="5394"/>
                  </a:lnTo>
                  <a:lnTo>
                    <a:pt x="1905" y="5394"/>
                  </a:lnTo>
                  <a:lnTo>
                    <a:pt x="1905" y="1739"/>
                  </a:lnTo>
                  <a:cubicBezTo>
                    <a:pt x="1905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5988334" y="4236383"/>
              <a:ext cx="70912" cy="174601"/>
            </a:xfrm>
            <a:custGeom>
              <a:rect b="b" l="l" r="r" t="t"/>
              <a:pathLst>
                <a:path extrusionOk="0" h="5865" w="2382">
                  <a:moveTo>
                    <a:pt x="1203" y="566"/>
                  </a:moveTo>
                  <a:cubicBezTo>
                    <a:pt x="1453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8" y="5388"/>
                  </a:lnTo>
                  <a:lnTo>
                    <a:pt x="488" y="1971"/>
                  </a:lnTo>
                  <a:cubicBezTo>
                    <a:pt x="488" y="1364"/>
                    <a:pt x="953" y="816"/>
                    <a:pt x="1203" y="566"/>
                  </a:cubicBezTo>
                  <a:close/>
                  <a:moveTo>
                    <a:pt x="1189" y="1"/>
                  </a:moveTo>
                  <a:cubicBezTo>
                    <a:pt x="1137" y="1"/>
                    <a:pt x="1084" y="19"/>
                    <a:pt x="1036" y="54"/>
                  </a:cubicBezTo>
                  <a:cubicBezTo>
                    <a:pt x="1000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7" y="5865"/>
                    <a:pt x="238" y="5865"/>
                  </a:cubicBezTo>
                  <a:lnTo>
                    <a:pt x="2143" y="5865"/>
                  </a:lnTo>
                  <a:cubicBezTo>
                    <a:pt x="2274" y="5865"/>
                    <a:pt x="2381" y="5757"/>
                    <a:pt x="2381" y="5626"/>
                  </a:cubicBezTo>
                  <a:lnTo>
                    <a:pt x="2381" y="1971"/>
                  </a:lnTo>
                  <a:cubicBezTo>
                    <a:pt x="2381" y="912"/>
                    <a:pt x="1381" y="90"/>
                    <a:pt x="1334" y="54"/>
                  </a:cubicBezTo>
                  <a:cubicBezTo>
                    <a:pt x="1292" y="19"/>
                    <a:pt x="1241" y="1"/>
                    <a:pt x="1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6134001" y="4243290"/>
              <a:ext cx="56742" cy="160609"/>
            </a:xfrm>
            <a:custGeom>
              <a:rect b="b" l="l" r="r" t="t"/>
              <a:pathLst>
                <a:path extrusionOk="0" h="5395" w="1906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6126915" y="4236383"/>
              <a:ext cx="71269" cy="174601"/>
            </a:xfrm>
            <a:custGeom>
              <a:rect b="b" l="l" r="r" t="t"/>
              <a:pathLst>
                <a:path extrusionOk="0" h="5865" w="2394">
                  <a:moveTo>
                    <a:pt x="1191" y="566"/>
                  </a:moveTo>
                  <a:cubicBezTo>
                    <a:pt x="1441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41" y="816"/>
                    <a:pt x="1191" y="566"/>
                  </a:cubicBezTo>
                  <a:close/>
                  <a:moveTo>
                    <a:pt x="1196" y="1"/>
                  </a:moveTo>
                  <a:cubicBezTo>
                    <a:pt x="1140" y="1"/>
                    <a:pt x="1084" y="19"/>
                    <a:pt x="1036" y="54"/>
                  </a:cubicBezTo>
                  <a:cubicBezTo>
                    <a:pt x="1001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8" y="5865"/>
                    <a:pt x="239" y="5865"/>
                  </a:cubicBezTo>
                  <a:lnTo>
                    <a:pt x="2144" y="5865"/>
                  </a:lnTo>
                  <a:cubicBezTo>
                    <a:pt x="2286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3" y="90"/>
                    <a:pt x="1346" y="54"/>
                  </a:cubicBezTo>
                  <a:cubicBezTo>
                    <a:pt x="1304" y="19"/>
                    <a:pt x="1251" y="1"/>
                    <a:pt x="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6272582" y="4243290"/>
              <a:ext cx="56742" cy="160609"/>
            </a:xfrm>
            <a:custGeom>
              <a:rect b="b" l="l" r="r" t="t"/>
              <a:pathLst>
                <a:path extrusionOk="0" h="5395" w="1906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6265140" y="4236383"/>
              <a:ext cx="71269" cy="174601"/>
            </a:xfrm>
            <a:custGeom>
              <a:rect b="b" l="l" r="r" t="t"/>
              <a:pathLst>
                <a:path extrusionOk="0" h="5865" w="2394">
                  <a:moveTo>
                    <a:pt x="1203" y="566"/>
                  </a:moveTo>
                  <a:cubicBezTo>
                    <a:pt x="1453" y="816"/>
                    <a:pt x="1918" y="1364"/>
                    <a:pt x="1918" y="1971"/>
                  </a:cubicBezTo>
                  <a:lnTo>
                    <a:pt x="1918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53" y="816"/>
                    <a:pt x="1203" y="566"/>
                  </a:cubicBezTo>
                  <a:close/>
                  <a:moveTo>
                    <a:pt x="1199" y="1"/>
                  </a:moveTo>
                  <a:cubicBezTo>
                    <a:pt x="1144" y="1"/>
                    <a:pt x="1090" y="19"/>
                    <a:pt x="1049" y="54"/>
                  </a:cubicBezTo>
                  <a:cubicBezTo>
                    <a:pt x="1013" y="90"/>
                    <a:pt x="13" y="912"/>
                    <a:pt x="13" y="1971"/>
                  </a:cubicBezTo>
                  <a:lnTo>
                    <a:pt x="13" y="5626"/>
                  </a:lnTo>
                  <a:cubicBezTo>
                    <a:pt x="1" y="5757"/>
                    <a:pt x="120" y="5865"/>
                    <a:pt x="251" y="5865"/>
                  </a:cubicBezTo>
                  <a:lnTo>
                    <a:pt x="2156" y="5865"/>
                  </a:lnTo>
                  <a:cubicBezTo>
                    <a:pt x="2287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4" y="90"/>
                    <a:pt x="1358" y="54"/>
                  </a:cubicBezTo>
                  <a:cubicBezTo>
                    <a:pt x="1311" y="19"/>
                    <a:pt x="1254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5439992" y="4242248"/>
              <a:ext cx="171565" cy="361557"/>
            </a:xfrm>
            <a:custGeom>
              <a:rect b="b" l="l" r="r" t="t"/>
              <a:pathLst>
                <a:path extrusionOk="0" h="12145" w="5763">
                  <a:moveTo>
                    <a:pt x="2881" y="0"/>
                  </a:moveTo>
                  <a:cubicBezTo>
                    <a:pt x="2881" y="0"/>
                    <a:pt x="0" y="1750"/>
                    <a:pt x="0" y="3905"/>
                  </a:cubicBezTo>
                  <a:lnTo>
                    <a:pt x="0" y="12145"/>
                  </a:lnTo>
                  <a:lnTo>
                    <a:pt x="5763" y="12145"/>
                  </a:lnTo>
                  <a:lnTo>
                    <a:pt x="5763" y="3905"/>
                  </a:lnTo>
                  <a:cubicBezTo>
                    <a:pt x="5763" y="1750"/>
                    <a:pt x="2881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5665057" y="3464008"/>
              <a:ext cx="47513" cy="47543"/>
            </a:xfrm>
            <a:custGeom>
              <a:rect b="b" l="l" r="r" t="t"/>
              <a:pathLst>
                <a:path extrusionOk="0" h="1597" w="1596">
                  <a:moveTo>
                    <a:pt x="1" y="1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5657971" y="3456923"/>
              <a:ext cx="62070" cy="62070"/>
            </a:xfrm>
            <a:custGeom>
              <a:rect b="b" l="l" r="r" t="t"/>
              <a:pathLst>
                <a:path extrusionOk="0" h="2085" w="2085">
                  <a:moveTo>
                    <a:pt x="1596" y="477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77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65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5712570" y="3464008"/>
              <a:ext cx="47513" cy="47543"/>
            </a:xfrm>
            <a:custGeom>
              <a:rect b="b" l="l" r="r" t="t"/>
              <a:pathLst>
                <a:path extrusionOk="0" h="1597" w="1596">
                  <a:moveTo>
                    <a:pt x="0" y="1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5705455" y="3456923"/>
              <a:ext cx="62070" cy="62070"/>
            </a:xfrm>
            <a:custGeom>
              <a:rect b="b" l="l" r="r" t="t"/>
              <a:pathLst>
                <a:path extrusionOk="0" h="2085" w="2085">
                  <a:moveTo>
                    <a:pt x="1596" y="477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77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5665057" y="3511522"/>
              <a:ext cx="47513" cy="47513"/>
            </a:xfrm>
            <a:custGeom>
              <a:rect b="b" l="l" r="r" t="t"/>
              <a:pathLst>
                <a:path extrusionOk="0" h="1596" w="1596">
                  <a:moveTo>
                    <a:pt x="1" y="0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5657971" y="3504436"/>
              <a:ext cx="62070" cy="62041"/>
            </a:xfrm>
            <a:custGeom>
              <a:rect b="b" l="l" r="r" t="t"/>
              <a:pathLst>
                <a:path extrusionOk="0" h="2084" w="2085">
                  <a:moveTo>
                    <a:pt x="1596" y="488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65" y="2084"/>
                    <a:pt x="2072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5712570" y="3511522"/>
              <a:ext cx="47513" cy="47513"/>
            </a:xfrm>
            <a:custGeom>
              <a:rect b="b" l="l" r="r" t="t"/>
              <a:pathLst>
                <a:path extrusionOk="0" h="1596" w="1596">
                  <a:moveTo>
                    <a:pt x="0" y="0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5705455" y="3504436"/>
              <a:ext cx="62070" cy="62041"/>
            </a:xfrm>
            <a:custGeom>
              <a:rect b="b" l="l" r="r" t="t"/>
              <a:pathLst>
                <a:path extrusionOk="0" h="2084" w="2085">
                  <a:moveTo>
                    <a:pt x="1596" y="488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5480391" y="3464008"/>
              <a:ext cx="47870" cy="47543"/>
            </a:xfrm>
            <a:custGeom>
              <a:rect b="b" l="l" r="r" t="t"/>
              <a:pathLst>
                <a:path extrusionOk="0" h="1597" w="1608">
                  <a:moveTo>
                    <a:pt x="0" y="1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5473305" y="3456923"/>
              <a:ext cx="62041" cy="62070"/>
            </a:xfrm>
            <a:custGeom>
              <a:rect b="b" l="l" r="r" t="t"/>
              <a:pathLst>
                <a:path extrusionOk="0" h="2085" w="2084">
                  <a:moveTo>
                    <a:pt x="1596" y="477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77"/>
                  </a:lnTo>
                  <a:close/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7" y="2072"/>
                    <a:pt x="238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5527875" y="3464008"/>
              <a:ext cx="47900" cy="47543"/>
            </a:xfrm>
            <a:custGeom>
              <a:rect b="b" l="l" r="r" t="t"/>
              <a:pathLst>
                <a:path extrusionOk="0" h="1597" w="1609">
                  <a:moveTo>
                    <a:pt x="1" y="1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5520789" y="3456923"/>
              <a:ext cx="62070" cy="62070"/>
            </a:xfrm>
            <a:custGeom>
              <a:rect b="b" l="l" r="r" t="t"/>
              <a:pathLst>
                <a:path extrusionOk="0" h="2085" w="2085">
                  <a:moveTo>
                    <a:pt x="1608" y="477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77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72"/>
                    <a:pt x="251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5480391" y="3511522"/>
              <a:ext cx="47870" cy="47513"/>
            </a:xfrm>
            <a:custGeom>
              <a:rect b="b" l="l" r="r" t="t"/>
              <a:pathLst>
                <a:path extrusionOk="0" h="1596" w="1608">
                  <a:moveTo>
                    <a:pt x="0" y="0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5473305" y="3504436"/>
              <a:ext cx="62041" cy="62041"/>
            </a:xfrm>
            <a:custGeom>
              <a:rect b="b" l="l" r="r" t="t"/>
              <a:pathLst>
                <a:path extrusionOk="0" h="2084" w="2084">
                  <a:moveTo>
                    <a:pt x="1596" y="488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7" y="2084"/>
                    <a:pt x="238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5527875" y="3511522"/>
              <a:ext cx="47900" cy="47513"/>
            </a:xfrm>
            <a:custGeom>
              <a:rect b="b" l="l" r="r" t="t"/>
              <a:pathLst>
                <a:path extrusionOk="0" h="1596" w="1609">
                  <a:moveTo>
                    <a:pt x="1" y="0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5520789" y="3504436"/>
              <a:ext cx="62070" cy="62041"/>
            </a:xfrm>
            <a:custGeom>
              <a:rect b="b" l="l" r="r" t="t"/>
              <a:pathLst>
                <a:path extrusionOk="0" h="2084" w="2085">
                  <a:moveTo>
                    <a:pt x="1608" y="488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51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5599685" y="2787108"/>
              <a:ext cx="18815" cy="113096"/>
            </a:xfrm>
            <a:custGeom>
              <a:rect b="b" l="l" r="r" t="t"/>
              <a:pathLst>
                <a:path extrusionOk="0" h="3799" w="632">
                  <a:moveTo>
                    <a:pt x="0" y="1"/>
                  </a:moveTo>
                  <a:lnTo>
                    <a:pt x="0" y="3799"/>
                  </a:lnTo>
                  <a:lnTo>
                    <a:pt x="631" y="379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5573100" y="2815479"/>
              <a:ext cx="67012" cy="18815"/>
            </a:xfrm>
            <a:custGeom>
              <a:rect b="b" l="l" r="r" t="t"/>
              <a:pathLst>
                <a:path extrusionOk="0" h="632" w="2251">
                  <a:moveTo>
                    <a:pt x="0" y="0"/>
                  </a:moveTo>
                  <a:lnTo>
                    <a:pt x="0" y="631"/>
                  </a:lnTo>
                  <a:lnTo>
                    <a:pt x="2251" y="63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3"/>
          <p:cNvGrpSpPr/>
          <p:nvPr/>
        </p:nvGrpSpPr>
        <p:grpSpPr>
          <a:xfrm>
            <a:off x="7177104" y="2711372"/>
            <a:ext cx="841337" cy="1892599"/>
            <a:chOff x="6733432" y="1079601"/>
            <a:chExt cx="514045" cy="1156351"/>
          </a:xfrm>
        </p:grpSpPr>
        <p:sp>
          <p:nvSpPr>
            <p:cNvPr id="754" name="Google Shape;754;p33"/>
            <p:cNvSpPr/>
            <p:nvPr/>
          </p:nvSpPr>
          <p:spPr>
            <a:xfrm>
              <a:off x="7029600" y="1244450"/>
              <a:ext cx="182175" cy="266725"/>
            </a:xfrm>
            <a:custGeom>
              <a:rect b="b" l="l" r="r" t="t"/>
              <a:pathLst>
                <a:path extrusionOk="0" h="10669" w="7287">
                  <a:moveTo>
                    <a:pt x="0" y="1"/>
                  </a:moveTo>
                  <a:lnTo>
                    <a:pt x="0" y="10669"/>
                  </a:lnTo>
                  <a:lnTo>
                    <a:pt x="7287" y="10669"/>
                  </a:lnTo>
                  <a:lnTo>
                    <a:pt x="7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6908750" y="1087600"/>
              <a:ext cx="247675" cy="167900"/>
            </a:xfrm>
            <a:custGeom>
              <a:rect b="b" l="l" r="r" t="t"/>
              <a:pathLst>
                <a:path extrusionOk="0" h="6716" w="9907">
                  <a:moveTo>
                    <a:pt x="0" y="0"/>
                  </a:moveTo>
                  <a:lnTo>
                    <a:pt x="0" y="6715"/>
                  </a:lnTo>
                  <a:lnTo>
                    <a:pt x="9906" y="6715"/>
                  </a:lnTo>
                  <a:lnTo>
                    <a:pt x="9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6819450" y="1511150"/>
              <a:ext cx="210175" cy="419125"/>
            </a:xfrm>
            <a:custGeom>
              <a:rect b="b" l="l" r="r" t="t"/>
              <a:pathLst>
                <a:path extrusionOk="0" h="16765" w="8407">
                  <a:moveTo>
                    <a:pt x="0" y="1"/>
                  </a:moveTo>
                  <a:lnTo>
                    <a:pt x="0" y="16765"/>
                  </a:lnTo>
                  <a:lnTo>
                    <a:pt x="8406" y="1676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6781050" y="1255475"/>
              <a:ext cx="255425" cy="255700"/>
            </a:xfrm>
            <a:custGeom>
              <a:rect b="b" l="l" r="r" t="t"/>
              <a:pathLst>
                <a:path extrusionOk="0" h="10228" w="10217">
                  <a:moveTo>
                    <a:pt x="0" y="0"/>
                  </a:moveTo>
                  <a:lnTo>
                    <a:pt x="0" y="10228"/>
                  </a:lnTo>
                  <a:lnTo>
                    <a:pt x="10216" y="10228"/>
                  </a:lnTo>
                  <a:lnTo>
                    <a:pt x="102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6811400" y="1315300"/>
              <a:ext cx="169700" cy="145325"/>
            </a:xfrm>
            <a:custGeom>
              <a:rect b="b" l="l" r="r" t="t"/>
              <a:pathLst>
                <a:path extrusionOk="0" h="5813" w="6788">
                  <a:moveTo>
                    <a:pt x="3882" y="1"/>
                  </a:moveTo>
                  <a:cubicBezTo>
                    <a:pt x="1287" y="1"/>
                    <a:pt x="1" y="3132"/>
                    <a:pt x="1823" y="4954"/>
                  </a:cubicBezTo>
                  <a:cubicBezTo>
                    <a:pt x="2416" y="5547"/>
                    <a:pt x="3145" y="5812"/>
                    <a:pt x="3860" y="5812"/>
                  </a:cubicBezTo>
                  <a:cubicBezTo>
                    <a:pt x="5355" y="5812"/>
                    <a:pt x="6787" y="4653"/>
                    <a:pt x="6787" y="2906"/>
                  </a:cubicBezTo>
                  <a:cubicBezTo>
                    <a:pt x="6787" y="1298"/>
                    <a:pt x="5478" y="1"/>
                    <a:pt x="3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6801000" y="1307425"/>
              <a:ext cx="187750" cy="160600"/>
            </a:xfrm>
            <a:custGeom>
              <a:rect b="b" l="l" r="r" t="t"/>
              <a:pathLst>
                <a:path extrusionOk="0" h="6424" w="7510">
                  <a:moveTo>
                    <a:pt x="4298" y="613"/>
                  </a:moveTo>
                  <a:cubicBezTo>
                    <a:pt x="5727" y="613"/>
                    <a:pt x="6894" y="1780"/>
                    <a:pt x="6894" y="3221"/>
                  </a:cubicBezTo>
                  <a:cubicBezTo>
                    <a:pt x="6894" y="4784"/>
                    <a:pt x="5608" y="5823"/>
                    <a:pt x="4270" y="5823"/>
                  </a:cubicBezTo>
                  <a:cubicBezTo>
                    <a:pt x="3631" y="5823"/>
                    <a:pt x="2980" y="5586"/>
                    <a:pt x="2453" y="5054"/>
                  </a:cubicBezTo>
                  <a:cubicBezTo>
                    <a:pt x="822" y="3411"/>
                    <a:pt x="1977" y="613"/>
                    <a:pt x="4298" y="613"/>
                  </a:cubicBezTo>
                  <a:close/>
                  <a:moveTo>
                    <a:pt x="4270" y="1"/>
                  </a:moveTo>
                  <a:cubicBezTo>
                    <a:pt x="3482" y="1"/>
                    <a:pt x="2678" y="293"/>
                    <a:pt x="2024" y="947"/>
                  </a:cubicBezTo>
                  <a:cubicBezTo>
                    <a:pt x="0" y="2959"/>
                    <a:pt x="1429" y="6423"/>
                    <a:pt x="4298" y="6423"/>
                  </a:cubicBezTo>
                  <a:cubicBezTo>
                    <a:pt x="6060" y="6423"/>
                    <a:pt x="7501" y="4983"/>
                    <a:pt x="7501" y="3221"/>
                  </a:cubicBezTo>
                  <a:cubicBezTo>
                    <a:pt x="7509" y="1286"/>
                    <a:pt x="5923" y="1"/>
                    <a:pt x="4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6872125" y="1358875"/>
              <a:ext cx="46875" cy="36550"/>
            </a:xfrm>
            <a:custGeom>
              <a:rect b="b" l="l" r="r" t="t"/>
              <a:pathLst>
                <a:path extrusionOk="0" h="1462" w="1875">
                  <a:moveTo>
                    <a:pt x="352" y="1"/>
                  </a:moveTo>
                  <a:cubicBezTo>
                    <a:pt x="261" y="1"/>
                    <a:pt x="170" y="44"/>
                    <a:pt x="108" y="127"/>
                  </a:cubicBezTo>
                  <a:cubicBezTo>
                    <a:pt x="1" y="258"/>
                    <a:pt x="25" y="448"/>
                    <a:pt x="167" y="544"/>
                  </a:cubicBezTo>
                  <a:lnTo>
                    <a:pt x="1263" y="1401"/>
                  </a:lnTo>
                  <a:cubicBezTo>
                    <a:pt x="1310" y="1437"/>
                    <a:pt x="1382" y="1460"/>
                    <a:pt x="1453" y="1460"/>
                  </a:cubicBezTo>
                  <a:cubicBezTo>
                    <a:pt x="1462" y="1461"/>
                    <a:pt x="1471" y="1461"/>
                    <a:pt x="1479" y="1461"/>
                  </a:cubicBezTo>
                  <a:cubicBezTo>
                    <a:pt x="1758" y="1461"/>
                    <a:pt x="1875" y="1086"/>
                    <a:pt x="1632" y="913"/>
                  </a:cubicBezTo>
                  <a:lnTo>
                    <a:pt x="537" y="67"/>
                  </a:lnTo>
                  <a:cubicBezTo>
                    <a:pt x="482" y="23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6899525" y="1337500"/>
              <a:ext cx="52200" cy="57900"/>
            </a:xfrm>
            <a:custGeom>
              <a:rect b="b" l="l" r="r" t="t"/>
              <a:pathLst>
                <a:path extrusionOk="0" h="2316" w="2088">
                  <a:moveTo>
                    <a:pt x="1659" y="1"/>
                  </a:moveTo>
                  <a:cubicBezTo>
                    <a:pt x="1577" y="1"/>
                    <a:pt x="1494" y="37"/>
                    <a:pt x="1429" y="125"/>
                  </a:cubicBezTo>
                  <a:lnTo>
                    <a:pt x="107" y="1827"/>
                  </a:lnTo>
                  <a:cubicBezTo>
                    <a:pt x="0" y="1958"/>
                    <a:pt x="36" y="2149"/>
                    <a:pt x="167" y="2256"/>
                  </a:cubicBezTo>
                  <a:cubicBezTo>
                    <a:pt x="214" y="2292"/>
                    <a:pt x="286" y="2315"/>
                    <a:pt x="357" y="2315"/>
                  </a:cubicBezTo>
                  <a:cubicBezTo>
                    <a:pt x="441" y="2315"/>
                    <a:pt x="536" y="2268"/>
                    <a:pt x="595" y="2196"/>
                  </a:cubicBezTo>
                  <a:lnTo>
                    <a:pt x="1905" y="494"/>
                  </a:lnTo>
                  <a:cubicBezTo>
                    <a:pt x="2087" y="260"/>
                    <a:pt x="1878" y="1"/>
                    <a:pt x="1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7053100" y="1993950"/>
              <a:ext cx="154225" cy="220000"/>
            </a:xfrm>
            <a:custGeom>
              <a:rect b="b" l="l" r="r" t="t"/>
              <a:pathLst>
                <a:path extrusionOk="0" h="8800" w="6169">
                  <a:moveTo>
                    <a:pt x="1" y="1"/>
                  </a:moveTo>
                  <a:lnTo>
                    <a:pt x="1" y="8799"/>
                  </a:lnTo>
                  <a:lnTo>
                    <a:pt x="6168" y="879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7029600" y="1511150"/>
              <a:ext cx="141100" cy="419125"/>
            </a:xfrm>
            <a:custGeom>
              <a:rect b="b" l="l" r="r" t="t"/>
              <a:pathLst>
                <a:path extrusionOk="0" h="16765" w="5644">
                  <a:moveTo>
                    <a:pt x="0" y="1"/>
                  </a:moveTo>
                  <a:lnTo>
                    <a:pt x="0" y="16765"/>
                  </a:lnTo>
                  <a:lnTo>
                    <a:pt x="5644" y="16765"/>
                  </a:lnTo>
                  <a:lnTo>
                    <a:pt x="56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7073950" y="1087600"/>
              <a:ext cx="164925" cy="167900"/>
            </a:xfrm>
            <a:custGeom>
              <a:rect b="b" l="l" r="r" t="t"/>
              <a:pathLst>
                <a:path extrusionOk="0" h="6716" w="6597">
                  <a:moveTo>
                    <a:pt x="3298" y="0"/>
                  </a:moveTo>
                  <a:lnTo>
                    <a:pt x="0" y="6715"/>
                  </a:lnTo>
                  <a:lnTo>
                    <a:pt x="6596" y="671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7090600" y="1315000"/>
              <a:ext cx="84575" cy="145275"/>
            </a:xfrm>
            <a:custGeom>
              <a:rect b="b" l="l" r="r" t="t"/>
              <a:pathLst>
                <a:path extrusionOk="0" h="5811" w="3383">
                  <a:moveTo>
                    <a:pt x="1692" y="1"/>
                  </a:moveTo>
                  <a:cubicBezTo>
                    <a:pt x="763" y="1"/>
                    <a:pt x="1" y="1310"/>
                    <a:pt x="1" y="2906"/>
                  </a:cubicBezTo>
                  <a:cubicBezTo>
                    <a:pt x="1" y="4513"/>
                    <a:pt x="763" y="5811"/>
                    <a:pt x="1692" y="5811"/>
                  </a:cubicBezTo>
                  <a:cubicBezTo>
                    <a:pt x="2632" y="5811"/>
                    <a:pt x="3382" y="4513"/>
                    <a:pt x="3382" y="2906"/>
                  </a:cubicBezTo>
                  <a:cubicBezTo>
                    <a:pt x="3382" y="1310"/>
                    <a:pt x="2632" y="1"/>
                    <a:pt x="1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7082575" y="1306975"/>
              <a:ext cx="100925" cy="161650"/>
            </a:xfrm>
            <a:custGeom>
              <a:rect b="b" l="l" r="r" t="t"/>
              <a:pathLst>
                <a:path extrusionOk="0" h="6466" w="4037">
                  <a:moveTo>
                    <a:pt x="2013" y="655"/>
                  </a:moveTo>
                  <a:cubicBezTo>
                    <a:pt x="2751" y="655"/>
                    <a:pt x="3382" y="1834"/>
                    <a:pt x="3382" y="3239"/>
                  </a:cubicBezTo>
                  <a:cubicBezTo>
                    <a:pt x="3382" y="4632"/>
                    <a:pt x="2751" y="5810"/>
                    <a:pt x="2013" y="5810"/>
                  </a:cubicBezTo>
                  <a:cubicBezTo>
                    <a:pt x="1274" y="5810"/>
                    <a:pt x="655" y="4632"/>
                    <a:pt x="655" y="3239"/>
                  </a:cubicBezTo>
                  <a:cubicBezTo>
                    <a:pt x="655" y="1834"/>
                    <a:pt x="1274" y="655"/>
                    <a:pt x="2013" y="655"/>
                  </a:cubicBezTo>
                  <a:close/>
                  <a:moveTo>
                    <a:pt x="2013" y="0"/>
                  </a:moveTo>
                  <a:cubicBezTo>
                    <a:pt x="893" y="0"/>
                    <a:pt x="1" y="1417"/>
                    <a:pt x="1" y="3227"/>
                  </a:cubicBezTo>
                  <a:cubicBezTo>
                    <a:pt x="1" y="5048"/>
                    <a:pt x="882" y="6465"/>
                    <a:pt x="2013" y="6465"/>
                  </a:cubicBezTo>
                  <a:cubicBezTo>
                    <a:pt x="3144" y="6465"/>
                    <a:pt x="4037" y="5048"/>
                    <a:pt x="4037" y="3227"/>
                  </a:cubicBezTo>
                  <a:cubicBezTo>
                    <a:pt x="4037" y="1417"/>
                    <a:pt x="3144" y="0"/>
                    <a:pt x="2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7105800" y="1358100"/>
              <a:ext cx="37825" cy="37900"/>
            </a:xfrm>
            <a:custGeom>
              <a:rect b="b" l="l" r="r" t="t"/>
              <a:pathLst>
                <a:path extrusionOk="0" h="1516" w="1513">
                  <a:moveTo>
                    <a:pt x="462" y="0"/>
                  </a:moveTo>
                  <a:cubicBezTo>
                    <a:pt x="225" y="0"/>
                    <a:pt x="0" y="276"/>
                    <a:pt x="191" y="527"/>
                  </a:cubicBezTo>
                  <a:lnTo>
                    <a:pt x="822" y="1384"/>
                  </a:lnTo>
                  <a:cubicBezTo>
                    <a:pt x="881" y="1468"/>
                    <a:pt x="988" y="1515"/>
                    <a:pt x="1084" y="1515"/>
                  </a:cubicBezTo>
                  <a:cubicBezTo>
                    <a:pt x="1358" y="1515"/>
                    <a:pt x="1512" y="1206"/>
                    <a:pt x="1346" y="991"/>
                  </a:cubicBezTo>
                  <a:lnTo>
                    <a:pt x="715" y="134"/>
                  </a:lnTo>
                  <a:cubicBezTo>
                    <a:pt x="643" y="40"/>
                    <a:pt x="552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7123650" y="1337625"/>
              <a:ext cx="38100" cy="58375"/>
            </a:xfrm>
            <a:custGeom>
              <a:rect b="b" l="l" r="r" t="t"/>
              <a:pathLst>
                <a:path extrusionOk="0" h="2335" w="1524">
                  <a:moveTo>
                    <a:pt x="1116" y="0"/>
                  </a:moveTo>
                  <a:cubicBezTo>
                    <a:pt x="1010" y="0"/>
                    <a:pt x="903" y="50"/>
                    <a:pt x="834" y="167"/>
                  </a:cubicBezTo>
                  <a:lnTo>
                    <a:pt x="72" y="1870"/>
                  </a:lnTo>
                  <a:cubicBezTo>
                    <a:pt x="1" y="2037"/>
                    <a:pt x="72" y="2227"/>
                    <a:pt x="239" y="2310"/>
                  </a:cubicBezTo>
                  <a:cubicBezTo>
                    <a:pt x="286" y="2322"/>
                    <a:pt x="322" y="2334"/>
                    <a:pt x="370" y="2334"/>
                  </a:cubicBezTo>
                  <a:cubicBezTo>
                    <a:pt x="501" y="2334"/>
                    <a:pt x="620" y="2251"/>
                    <a:pt x="667" y="2144"/>
                  </a:cubicBezTo>
                  <a:lnTo>
                    <a:pt x="1429" y="441"/>
                  </a:lnTo>
                  <a:cubicBezTo>
                    <a:pt x="1524" y="189"/>
                    <a:pt x="132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7091200" y="1993950"/>
              <a:ext cx="39025" cy="55100"/>
            </a:xfrm>
            <a:custGeom>
              <a:rect b="b" l="l" r="r" t="t"/>
              <a:pathLst>
                <a:path extrusionOk="0" h="2204" w="1561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7130200" y="1993950"/>
              <a:ext cx="39025" cy="55100"/>
            </a:xfrm>
            <a:custGeom>
              <a:rect b="b" l="l" r="r" t="t"/>
              <a:pathLst>
                <a:path extrusionOk="0" h="2204" w="1561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7091200" y="2049025"/>
              <a:ext cx="39025" cy="55100"/>
            </a:xfrm>
            <a:custGeom>
              <a:rect b="b" l="l" r="r" t="t"/>
              <a:pathLst>
                <a:path extrusionOk="0" h="2204" w="1561">
                  <a:moveTo>
                    <a:pt x="1" y="0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7130200" y="2049025"/>
              <a:ext cx="39025" cy="55100"/>
            </a:xfrm>
            <a:custGeom>
              <a:rect b="b" l="l" r="r" t="t"/>
              <a:pathLst>
                <a:path extrusionOk="0" h="2204" w="1561">
                  <a:moveTo>
                    <a:pt x="1" y="0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7091200" y="2104100"/>
              <a:ext cx="39025" cy="54775"/>
            </a:xfrm>
            <a:custGeom>
              <a:rect b="b" l="l" r="r" t="t"/>
              <a:pathLst>
                <a:path extrusionOk="0" h="2191" w="1561">
                  <a:moveTo>
                    <a:pt x="1" y="0"/>
                  </a:moveTo>
                  <a:lnTo>
                    <a:pt x="1" y="2191"/>
                  </a:lnTo>
                  <a:lnTo>
                    <a:pt x="1561" y="219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7130200" y="2104100"/>
              <a:ext cx="39025" cy="54775"/>
            </a:xfrm>
            <a:custGeom>
              <a:rect b="b" l="l" r="r" t="t"/>
              <a:pathLst>
                <a:path extrusionOk="0" h="2191" w="1561">
                  <a:moveTo>
                    <a:pt x="1" y="0"/>
                  </a:moveTo>
                  <a:lnTo>
                    <a:pt x="1" y="2191"/>
                  </a:lnTo>
                  <a:lnTo>
                    <a:pt x="1560" y="2191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7091200" y="2158850"/>
              <a:ext cx="39025" cy="55100"/>
            </a:xfrm>
            <a:custGeom>
              <a:rect b="b" l="l" r="r" t="t"/>
              <a:pathLst>
                <a:path extrusionOk="0" h="2204" w="1561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7130200" y="2158850"/>
              <a:ext cx="39025" cy="55100"/>
            </a:xfrm>
            <a:custGeom>
              <a:rect b="b" l="l" r="r" t="t"/>
              <a:pathLst>
                <a:path extrusionOk="0" h="2204" w="1561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6743250" y="1087600"/>
              <a:ext cx="331025" cy="167900"/>
            </a:xfrm>
            <a:custGeom>
              <a:rect b="b" l="l" r="r" t="t"/>
              <a:pathLst>
                <a:path extrusionOk="0" h="6716" w="13241">
                  <a:moveTo>
                    <a:pt x="6620" y="0"/>
                  </a:moveTo>
                  <a:lnTo>
                    <a:pt x="0" y="6715"/>
                  </a:lnTo>
                  <a:lnTo>
                    <a:pt x="13240" y="6715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6758725" y="1993950"/>
              <a:ext cx="300650" cy="220000"/>
            </a:xfrm>
            <a:custGeom>
              <a:rect b="b" l="l" r="r" t="t"/>
              <a:pathLst>
                <a:path extrusionOk="0" h="8800" w="12026">
                  <a:moveTo>
                    <a:pt x="1" y="1"/>
                  </a:moveTo>
                  <a:lnTo>
                    <a:pt x="1" y="8799"/>
                  </a:lnTo>
                  <a:lnTo>
                    <a:pt x="12026" y="8799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6833150" y="1993950"/>
              <a:ext cx="75925" cy="55100"/>
            </a:xfrm>
            <a:custGeom>
              <a:rect b="b" l="l" r="r" t="t"/>
              <a:pathLst>
                <a:path extrusionOk="0" h="2204" w="3037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6909050" y="1993950"/>
              <a:ext cx="76225" cy="55100"/>
            </a:xfrm>
            <a:custGeom>
              <a:rect b="b" l="l" r="r" t="t"/>
              <a:pathLst>
                <a:path extrusionOk="0" h="2204" w="3049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6833150" y="2049025"/>
              <a:ext cx="75925" cy="55100"/>
            </a:xfrm>
            <a:custGeom>
              <a:rect b="b" l="l" r="r" t="t"/>
              <a:pathLst>
                <a:path extrusionOk="0" h="2204" w="3037">
                  <a:moveTo>
                    <a:pt x="0" y="0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6909050" y="2049025"/>
              <a:ext cx="76225" cy="55100"/>
            </a:xfrm>
            <a:custGeom>
              <a:rect b="b" l="l" r="r" t="t"/>
              <a:pathLst>
                <a:path extrusionOk="0" h="2204" w="3049">
                  <a:moveTo>
                    <a:pt x="0" y="0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6833150" y="2104100"/>
              <a:ext cx="75925" cy="54775"/>
            </a:xfrm>
            <a:custGeom>
              <a:rect b="b" l="l" r="r" t="t"/>
              <a:pathLst>
                <a:path extrusionOk="0" h="2191" w="3037">
                  <a:moveTo>
                    <a:pt x="0" y="0"/>
                  </a:moveTo>
                  <a:lnTo>
                    <a:pt x="0" y="2191"/>
                  </a:lnTo>
                  <a:lnTo>
                    <a:pt x="3036" y="219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6909050" y="2104100"/>
              <a:ext cx="76225" cy="54775"/>
            </a:xfrm>
            <a:custGeom>
              <a:rect b="b" l="l" r="r" t="t"/>
              <a:pathLst>
                <a:path extrusionOk="0" h="2191" w="3049">
                  <a:moveTo>
                    <a:pt x="0" y="0"/>
                  </a:moveTo>
                  <a:lnTo>
                    <a:pt x="0" y="2191"/>
                  </a:lnTo>
                  <a:lnTo>
                    <a:pt x="3048" y="219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6833150" y="2158850"/>
              <a:ext cx="75925" cy="55100"/>
            </a:xfrm>
            <a:custGeom>
              <a:rect b="b" l="l" r="r" t="t"/>
              <a:pathLst>
                <a:path extrusionOk="0" h="2204" w="3037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6909050" y="2158850"/>
              <a:ext cx="76225" cy="55100"/>
            </a:xfrm>
            <a:custGeom>
              <a:rect b="b" l="l" r="r" t="t"/>
              <a:pathLst>
                <a:path extrusionOk="0" h="2204" w="3049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6805750" y="1285250"/>
              <a:ext cx="60150" cy="60150"/>
            </a:xfrm>
            <a:custGeom>
              <a:rect b="b" l="l" r="r" t="t"/>
              <a:pathLst>
                <a:path extrusionOk="0" h="2406" w="2406">
                  <a:moveTo>
                    <a:pt x="1" y="0"/>
                  </a:moveTo>
                  <a:lnTo>
                    <a:pt x="1" y="2405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950425" y="1430200"/>
              <a:ext cx="60150" cy="60150"/>
            </a:xfrm>
            <a:custGeom>
              <a:rect b="b" l="l" r="r" t="t"/>
              <a:pathLst>
                <a:path extrusionOk="0" h="2406" w="2406">
                  <a:moveTo>
                    <a:pt x="2405" y="0"/>
                  </a:moveTo>
                  <a:lnTo>
                    <a:pt x="0" y="2405"/>
                  </a:ln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950425" y="1285250"/>
              <a:ext cx="60150" cy="60150"/>
            </a:xfrm>
            <a:custGeom>
              <a:rect b="b" l="l" r="r" t="t"/>
              <a:pathLst>
                <a:path extrusionOk="0" h="2406" w="2406">
                  <a:moveTo>
                    <a:pt x="0" y="0"/>
                  </a:move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805750" y="1430200"/>
              <a:ext cx="60150" cy="60150"/>
            </a:xfrm>
            <a:custGeom>
              <a:rect b="b" l="l" r="r" t="t"/>
              <a:pathLst>
                <a:path extrusionOk="0" h="2406" w="2406">
                  <a:moveTo>
                    <a:pt x="1" y="0"/>
                  </a:moveTo>
                  <a:lnTo>
                    <a:pt x="1" y="2405"/>
                  </a:lnTo>
                  <a:lnTo>
                    <a:pt x="2406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6758425" y="1511150"/>
              <a:ext cx="479850" cy="708750"/>
            </a:xfrm>
            <a:custGeom>
              <a:rect b="b" l="l" r="r" t="t"/>
              <a:pathLst>
                <a:path extrusionOk="0" h="28350" w="19194">
                  <a:moveTo>
                    <a:pt x="8275" y="4240"/>
                  </a:moveTo>
                  <a:lnTo>
                    <a:pt x="8275" y="12895"/>
                  </a:lnTo>
                  <a:lnTo>
                    <a:pt x="4954" y="12895"/>
                  </a:lnTo>
                  <a:lnTo>
                    <a:pt x="4954" y="4240"/>
                  </a:lnTo>
                  <a:close/>
                  <a:moveTo>
                    <a:pt x="12014" y="4216"/>
                  </a:moveTo>
                  <a:lnTo>
                    <a:pt x="12014" y="12931"/>
                  </a:lnTo>
                  <a:lnTo>
                    <a:pt x="10847" y="12931"/>
                  </a:lnTo>
                  <a:lnTo>
                    <a:pt x="10847" y="12907"/>
                  </a:lnTo>
                  <a:lnTo>
                    <a:pt x="8942" y="12907"/>
                  </a:lnTo>
                  <a:lnTo>
                    <a:pt x="8942" y="4240"/>
                  </a:lnTo>
                  <a:lnTo>
                    <a:pt x="10847" y="4240"/>
                  </a:lnTo>
                  <a:lnTo>
                    <a:pt x="10847" y="4216"/>
                  </a:lnTo>
                  <a:close/>
                  <a:moveTo>
                    <a:pt x="12621" y="4204"/>
                  </a:moveTo>
                  <a:lnTo>
                    <a:pt x="14693" y="4216"/>
                  </a:lnTo>
                  <a:lnTo>
                    <a:pt x="14693" y="12931"/>
                  </a:lnTo>
                  <a:lnTo>
                    <a:pt x="12621" y="12931"/>
                  </a:lnTo>
                  <a:lnTo>
                    <a:pt x="12621" y="4204"/>
                  </a:lnTo>
                  <a:close/>
                  <a:moveTo>
                    <a:pt x="12014" y="13526"/>
                  </a:moveTo>
                  <a:lnTo>
                    <a:pt x="12014" y="16753"/>
                  </a:lnTo>
                  <a:lnTo>
                    <a:pt x="8942" y="16753"/>
                  </a:lnTo>
                  <a:lnTo>
                    <a:pt x="8942" y="13562"/>
                  </a:lnTo>
                  <a:lnTo>
                    <a:pt x="10847" y="13562"/>
                  </a:lnTo>
                  <a:lnTo>
                    <a:pt x="10847" y="13526"/>
                  </a:lnTo>
                  <a:close/>
                  <a:moveTo>
                    <a:pt x="8275" y="13562"/>
                  </a:moveTo>
                  <a:lnTo>
                    <a:pt x="8275" y="16765"/>
                  </a:lnTo>
                  <a:lnTo>
                    <a:pt x="4954" y="16765"/>
                  </a:lnTo>
                  <a:lnTo>
                    <a:pt x="4954" y="13562"/>
                  </a:lnTo>
                  <a:close/>
                  <a:moveTo>
                    <a:pt x="14693" y="13526"/>
                  </a:moveTo>
                  <a:lnTo>
                    <a:pt x="14693" y="16765"/>
                  </a:lnTo>
                  <a:lnTo>
                    <a:pt x="12621" y="16765"/>
                  </a:lnTo>
                  <a:lnTo>
                    <a:pt x="12621" y="13526"/>
                  </a:lnTo>
                  <a:close/>
                  <a:moveTo>
                    <a:pt x="5799" y="19563"/>
                  </a:moveTo>
                  <a:lnTo>
                    <a:pt x="5799" y="21277"/>
                  </a:lnTo>
                  <a:lnTo>
                    <a:pt x="3239" y="21277"/>
                  </a:lnTo>
                  <a:lnTo>
                    <a:pt x="3239" y="19563"/>
                  </a:lnTo>
                  <a:close/>
                  <a:moveTo>
                    <a:pt x="8835" y="19563"/>
                  </a:moveTo>
                  <a:lnTo>
                    <a:pt x="8835" y="21277"/>
                  </a:lnTo>
                  <a:lnTo>
                    <a:pt x="6275" y="21277"/>
                  </a:lnTo>
                  <a:lnTo>
                    <a:pt x="6275" y="19563"/>
                  </a:lnTo>
                  <a:close/>
                  <a:moveTo>
                    <a:pt x="14633" y="19563"/>
                  </a:moveTo>
                  <a:lnTo>
                    <a:pt x="14633" y="21277"/>
                  </a:lnTo>
                  <a:lnTo>
                    <a:pt x="13562" y="21277"/>
                  </a:lnTo>
                  <a:lnTo>
                    <a:pt x="13562" y="19563"/>
                  </a:lnTo>
                  <a:close/>
                  <a:moveTo>
                    <a:pt x="16193" y="19563"/>
                  </a:moveTo>
                  <a:lnTo>
                    <a:pt x="16193" y="21277"/>
                  </a:lnTo>
                  <a:lnTo>
                    <a:pt x="15110" y="21277"/>
                  </a:lnTo>
                  <a:lnTo>
                    <a:pt x="15110" y="19563"/>
                  </a:lnTo>
                  <a:close/>
                  <a:moveTo>
                    <a:pt x="5799" y="21754"/>
                  </a:moveTo>
                  <a:lnTo>
                    <a:pt x="5799" y="23468"/>
                  </a:lnTo>
                  <a:lnTo>
                    <a:pt x="3239" y="23468"/>
                  </a:lnTo>
                  <a:lnTo>
                    <a:pt x="3239" y="21754"/>
                  </a:lnTo>
                  <a:close/>
                  <a:moveTo>
                    <a:pt x="8823" y="21754"/>
                  </a:moveTo>
                  <a:lnTo>
                    <a:pt x="8835" y="23468"/>
                  </a:lnTo>
                  <a:lnTo>
                    <a:pt x="6275" y="23468"/>
                  </a:lnTo>
                  <a:lnTo>
                    <a:pt x="6275" y="21754"/>
                  </a:lnTo>
                  <a:close/>
                  <a:moveTo>
                    <a:pt x="14633" y="21754"/>
                  </a:moveTo>
                  <a:lnTo>
                    <a:pt x="14633" y="23468"/>
                  </a:lnTo>
                  <a:lnTo>
                    <a:pt x="13562" y="23468"/>
                  </a:lnTo>
                  <a:lnTo>
                    <a:pt x="13562" y="21754"/>
                  </a:lnTo>
                  <a:close/>
                  <a:moveTo>
                    <a:pt x="16193" y="21754"/>
                  </a:moveTo>
                  <a:lnTo>
                    <a:pt x="16193" y="23468"/>
                  </a:lnTo>
                  <a:lnTo>
                    <a:pt x="15110" y="23468"/>
                  </a:lnTo>
                  <a:lnTo>
                    <a:pt x="15110" y="21754"/>
                  </a:lnTo>
                  <a:close/>
                  <a:moveTo>
                    <a:pt x="5799" y="23956"/>
                  </a:moveTo>
                  <a:lnTo>
                    <a:pt x="5799" y="25671"/>
                  </a:lnTo>
                  <a:lnTo>
                    <a:pt x="3239" y="25671"/>
                  </a:lnTo>
                  <a:lnTo>
                    <a:pt x="3239" y="23956"/>
                  </a:lnTo>
                  <a:close/>
                  <a:moveTo>
                    <a:pt x="8835" y="23956"/>
                  </a:moveTo>
                  <a:lnTo>
                    <a:pt x="8835" y="25671"/>
                  </a:lnTo>
                  <a:lnTo>
                    <a:pt x="6275" y="25671"/>
                  </a:lnTo>
                  <a:lnTo>
                    <a:pt x="6275" y="23956"/>
                  </a:lnTo>
                  <a:close/>
                  <a:moveTo>
                    <a:pt x="14633" y="23956"/>
                  </a:moveTo>
                  <a:lnTo>
                    <a:pt x="14633" y="25671"/>
                  </a:lnTo>
                  <a:lnTo>
                    <a:pt x="13562" y="25671"/>
                  </a:lnTo>
                  <a:lnTo>
                    <a:pt x="13562" y="23956"/>
                  </a:lnTo>
                  <a:close/>
                  <a:moveTo>
                    <a:pt x="16193" y="23956"/>
                  </a:moveTo>
                  <a:lnTo>
                    <a:pt x="16193" y="25671"/>
                  </a:lnTo>
                  <a:lnTo>
                    <a:pt x="15122" y="25671"/>
                  </a:lnTo>
                  <a:lnTo>
                    <a:pt x="15122" y="23956"/>
                  </a:lnTo>
                  <a:close/>
                  <a:moveTo>
                    <a:pt x="5799" y="26147"/>
                  </a:moveTo>
                  <a:lnTo>
                    <a:pt x="5799" y="27861"/>
                  </a:lnTo>
                  <a:lnTo>
                    <a:pt x="3239" y="27861"/>
                  </a:lnTo>
                  <a:lnTo>
                    <a:pt x="3239" y="26147"/>
                  </a:lnTo>
                  <a:close/>
                  <a:moveTo>
                    <a:pt x="8823" y="26159"/>
                  </a:moveTo>
                  <a:lnTo>
                    <a:pt x="8835" y="27861"/>
                  </a:lnTo>
                  <a:lnTo>
                    <a:pt x="6275" y="27861"/>
                  </a:lnTo>
                  <a:lnTo>
                    <a:pt x="6275" y="26159"/>
                  </a:lnTo>
                  <a:close/>
                  <a:moveTo>
                    <a:pt x="14633" y="26159"/>
                  </a:moveTo>
                  <a:lnTo>
                    <a:pt x="14633" y="27873"/>
                  </a:lnTo>
                  <a:lnTo>
                    <a:pt x="13562" y="27873"/>
                  </a:lnTo>
                  <a:lnTo>
                    <a:pt x="13562" y="26159"/>
                  </a:lnTo>
                  <a:close/>
                  <a:moveTo>
                    <a:pt x="16193" y="26159"/>
                  </a:moveTo>
                  <a:lnTo>
                    <a:pt x="16193" y="27873"/>
                  </a:lnTo>
                  <a:lnTo>
                    <a:pt x="15122" y="27873"/>
                  </a:lnTo>
                  <a:lnTo>
                    <a:pt x="15122" y="26159"/>
                  </a:lnTo>
                  <a:close/>
                  <a:moveTo>
                    <a:pt x="4299" y="1"/>
                  </a:moveTo>
                  <a:lnTo>
                    <a:pt x="4299" y="3573"/>
                  </a:lnTo>
                  <a:lnTo>
                    <a:pt x="2441" y="3573"/>
                  </a:lnTo>
                  <a:lnTo>
                    <a:pt x="2441" y="4240"/>
                  </a:lnTo>
                  <a:lnTo>
                    <a:pt x="4299" y="4240"/>
                  </a:lnTo>
                  <a:lnTo>
                    <a:pt x="4299" y="12895"/>
                  </a:lnTo>
                  <a:lnTo>
                    <a:pt x="2441" y="12895"/>
                  </a:lnTo>
                  <a:lnTo>
                    <a:pt x="2441" y="13562"/>
                  </a:lnTo>
                  <a:lnTo>
                    <a:pt x="4299" y="13562"/>
                  </a:lnTo>
                  <a:lnTo>
                    <a:pt x="4299" y="16765"/>
                  </a:lnTo>
                  <a:lnTo>
                    <a:pt x="2668" y="16765"/>
                  </a:lnTo>
                  <a:lnTo>
                    <a:pt x="1" y="19313"/>
                  </a:lnTo>
                  <a:lnTo>
                    <a:pt x="2751" y="19313"/>
                  </a:lnTo>
                  <a:lnTo>
                    <a:pt x="2751" y="28111"/>
                  </a:lnTo>
                  <a:cubicBezTo>
                    <a:pt x="2751" y="28242"/>
                    <a:pt x="2858" y="28350"/>
                    <a:pt x="2989" y="28350"/>
                  </a:cubicBezTo>
                  <a:lnTo>
                    <a:pt x="9073" y="28350"/>
                  </a:lnTo>
                  <a:cubicBezTo>
                    <a:pt x="9204" y="28350"/>
                    <a:pt x="9311" y="28242"/>
                    <a:pt x="9311" y="28111"/>
                  </a:cubicBezTo>
                  <a:lnTo>
                    <a:pt x="9311" y="19313"/>
                  </a:lnTo>
                  <a:lnTo>
                    <a:pt x="13074" y="19313"/>
                  </a:lnTo>
                  <a:lnTo>
                    <a:pt x="13074" y="28111"/>
                  </a:lnTo>
                  <a:cubicBezTo>
                    <a:pt x="13074" y="28242"/>
                    <a:pt x="13181" y="28350"/>
                    <a:pt x="13312" y="28350"/>
                  </a:cubicBezTo>
                  <a:lnTo>
                    <a:pt x="16443" y="28350"/>
                  </a:lnTo>
                  <a:cubicBezTo>
                    <a:pt x="16574" y="28350"/>
                    <a:pt x="16681" y="28242"/>
                    <a:pt x="16681" y="28111"/>
                  </a:cubicBezTo>
                  <a:lnTo>
                    <a:pt x="16681" y="19313"/>
                  </a:lnTo>
                  <a:lnTo>
                    <a:pt x="19193" y="19313"/>
                  </a:lnTo>
                  <a:lnTo>
                    <a:pt x="16717" y="16765"/>
                  </a:lnTo>
                  <a:lnTo>
                    <a:pt x="15288" y="16765"/>
                  </a:lnTo>
                  <a:lnTo>
                    <a:pt x="15288" y="13526"/>
                  </a:lnTo>
                  <a:lnTo>
                    <a:pt x="16491" y="13526"/>
                  </a:lnTo>
                  <a:lnTo>
                    <a:pt x="16491" y="12931"/>
                  </a:lnTo>
                  <a:lnTo>
                    <a:pt x="15288" y="12931"/>
                  </a:lnTo>
                  <a:lnTo>
                    <a:pt x="15288" y="4204"/>
                  </a:lnTo>
                  <a:lnTo>
                    <a:pt x="16491" y="4204"/>
                  </a:lnTo>
                  <a:lnTo>
                    <a:pt x="16491" y="3608"/>
                  </a:lnTo>
                  <a:lnTo>
                    <a:pt x="15288" y="3608"/>
                  </a:lnTo>
                  <a:lnTo>
                    <a:pt x="15288" y="1"/>
                  </a:lnTo>
                  <a:lnTo>
                    <a:pt x="14681" y="1"/>
                  </a:lnTo>
                  <a:lnTo>
                    <a:pt x="14681" y="3608"/>
                  </a:lnTo>
                  <a:lnTo>
                    <a:pt x="12609" y="3608"/>
                  </a:lnTo>
                  <a:lnTo>
                    <a:pt x="12609" y="1"/>
                  </a:lnTo>
                  <a:lnTo>
                    <a:pt x="12002" y="1"/>
                  </a:lnTo>
                  <a:lnTo>
                    <a:pt x="12002" y="3608"/>
                  </a:lnTo>
                  <a:lnTo>
                    <a:pt x="10847" y="3608"/>
                  </a:lnTo>
                  <a:lnTo>
                    <a:pt x="10847" y="3573"/>
                  </a:lnTo>
                  <a:lnTo>
                    <a:pt x="8930" y="3573"/>
                  </a:lnTo>
                  <a:lnTo>
                    <a:pt x="8930" y="1"/>
                  </a:lnTo>
                  <a:lnTo>
                    <a:pt x="8275" y="1"/>
                  </a:lnTo>
                  <a:lnTo>
                    <a:pt x="8275" y="3573"/>
                  </a:lnTo>
                  <a:lnTo>
                    <a:pt x="4954" y="3573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073350" y="1285250"/>
              <a:ext cx="34850" cy="60150"/>
            </a:xfrm>
            <a:custGeom>
              <a:rect b="b" l="l" r="r" t="t"/>
              <a:pathLst>
                <a:path extrusionOk="0" h="2406" w="1394">
                  <a:moveTo>
                    <a:pt x="0" y="0"/>
                  </a:moveTo>
                  <a:lnTo>
                    <a:pt x="0" y="2405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7157275" y="1430200"/>
              <a:ext cx="35150" cy="60150"/>
            </a:xfrm>
            <a:custGeom>
              <a:rect b="b" l="l" r="r" t="t"/>
              <a:pathLst>
                <a:path extrusionOk="0" h="2406" w="1406">
                  <a:moveTo>
                    <a:pt x="1406" y="0"/>
                  </a:moveTo>
                  <a:lnTo>
                    <a:pt x="1" y="2405"/>
                  </a:ln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7157275" y="1285250"/>
              <a:ext cx="35150" cy="60150"/>
            </a:xfrm>
            <a:custGeom>
              <a:rect b="b" l="l" r="r" t="t"/>
              <a:pathLst>
                <a:path extrusionOk="0" h="2406" w="1406">
                  <a:moveTo>
                    <a:pt x="1" y="0"/>
                  </a:move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7073350" y="1430200"/>
              <a:ext cx="34850" cy="60150"/>
            </a:xfrm>
            <a:custGeom>
              <a:rect b="b" l="l" r="r" t="t"/>
              <a:pathLst>
                <a:path extrusionOk="0" h="2406" w="1394">
                  <a:moveTo>
                    <a:pt x="0" y="0"/>
                  </a:moveTo>
                  <a:lnTo>
                    <a:pt x="0" y="2405"/>
                  </a:lnTo>
                  <a:lnTo>
                    <a:pt x="1393" y="2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7110850" y="1087600"/>
              <a:ext cx="53300" cy="167900"/>
            </a:xfrm>
            <a:custGeom>
              <a:rect b="b" l="l" r="r" t="t"/>
              <a:pathLst>
                <a:path extrusionOk="0" h="6716" w="2132">
                  <a:moveTo>
                    <a:pt x="1525" y="0"/>
                  </a:moveTo>
                  <a:lnTo>
                    <a:pt x="1525" y="5227"/>
                  </a:lnTo>
                  <a:cubicBezTo>
                    <a:pt x="1394" y="3548"/>
                    <a:pt x="1048" y="3144"/>
                    <a:pt x="763" y="3013"/>
                  </a:cubicBezTo>
                  <a:cubicBezTo>
                    <a:pt x="692" y="2969"/>
                    <a:pt x="597" y="2936"/>
                    <a:pt x="483" y="2936"/>
                  </a:cubicBezTo>
                  <a:cubicBezTo>
                    <a:pt x="346" y="2936"/>
                    <a:pt x="182" y="2984"/>
                    <a:pt x="1" y="3120"/>
                  </a:cubicBezTo>
                  <a:lnTo>
                    <a:pt x="358" y="3608"/>
                  </a:lnTo>
                  <a:cubicBezTo>
                    <a:pt x="417" y="3568"/>
                    <a:pt x="460" y="3545"/>
                    <a:pt x="480" y="3545"/>
                  </a:cubicBezTo>
                  <a:cubicBezTo>
                    <a:pt x="484" y="3545"/>
                    <a:pt x="487" y="3546"/>
                    <a:pt x="489" y="3548"/>
                  </a:cubicBezTo>
                  <a:cubicBezTo>
                    <a:pt x="513" y="3560"/>
                    <a:pt x="965" y="3822"/>
                    <a:pt x="965" y="6715"/>
                  </a:cubicBezTo>
                  <a:lnTo>
                    <a:pt x="2132" y="6715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7165025" y="1161100"/>
              <a:ext cx="39325" cy="94400"/>
            </a:xfrm>
            <a:custGeom>
              <a:rect b="b" l="l" r="r" t="t"/>
              <a:pathLst>
                <a:path extrusionOk="0" h="3776" w="1573">
                  <a:moveTo>
                    <a:pt x="1101" y="1"/>
                  </a:moveTo>
                  <a:cubicBezTo>
                    <a:pt x="985" y="1"/>
                    <a:pt x="887" y="34"/>
                    <a:pt x="810" y="73"/>
                  </a:cubicBezTo>
                  <a:cubicBezTo>
                    <a:pt x="465" y="239"/>
                    <a:pt x="1" y="823"/>
                    <a:pt x="1" y="3775"/>
                  </a:cubicBezTo>
                  <a:lnTo>
                    <a:pt x="608" y="3775"/>
                  </a:lnTo>
                  <a:cubicBezTo>
                    <a:pt x="608" y="894"/>
                    <a:pt x="1060" y="620"/>
                    <a:pt x="1084" y="608"/>
                  </a:cubicBezTo>
                  <a:cubicBezTo>
                    <a:pt x="1086" y="606"/>
                    <a:pt x="1089" y="605"/>
                    <a:pt x="1094" y="605"/>
                  </a:cubicBezTo>
                  <a:cubicBezTo>
                    <a:pt x="1116" y="605"/>
                    <a:pt x="1166" y="628"/>
                    <a:pt x="1215" y="668"/>
                  </a:cubicBezTo>
                  <a:lnTo>
                    <a:pt x="1572" y="180"/>
                  </a:lnTo>
                  <a:cubicBezTo>
                    <a:pt x="1393" y="46"/>
                    <a:pt x="1235" y="1"/>
                    <a:pt x="1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6901300" y="1087600"/>
              <a:ext cx="15200" cy="167900"/>
            </a:xfrm>
            <a:custGeom>
              <a:rect b="b" l="l" r="r" t="t"/>
              <a:pathLst>
                <a:path extrusionOk="0" h="6716" w="608">
                  <a:moveTo>
                    <a:pt x="1" y="0"/>
                  </a:moveTo>
                  <a:lnTo>
                    <a:pt x="1" y="6715"/>
                  </a:lnTo>
                  <a:lnTo>
                    <a:pt x="608" y="671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6823625" y="1160975"/>
              <a:ext cx="64900" cy="94525"/>
            </a:xfrm>
            <a:custGeom>
              <a:rect b="b" l="l" r="r" t="t"/>
              <a:pathLst>
                <a:path extrusionOk="0" h="3781" w="2596">
                  <a:moveTo>
                    <a:pt x="717" y="0"/>
                  </a:moveTo>
                  <a:cubicBezTo>
                    <a:pt x="492" y="0"/>
                    <a:pt x="253" y="46"/>
                    <a:pt x="0" y="137"/>
                  </a:cubicBezTo>
                  <a:lnTo>
                    <a:pt x="202" y="709"/>
                  </a:lnTo>
                  <a:cubicBezTo>
                    <a:pt x="386" y="644"/>
                    <a:pt x="555" y="611"/>
                    <a:pt x="708" y="611"/>
                  </a:cubicBezTo>
                  <a:cubicBezTo>
                    <a:pt x="893" y="611"/>
                    <a:pt x="1054" y="659"/>
                    <a:pt x="1191" y="756"/>
                  </a:cubicBezTo>
                  <a:cubicBezTo>
                    <a:pt x="1703" y="1113"/>
                    <a:pt x="1988" y="2197"/>
                    <a:pt x="1988" y="3780"/>
                  </a:cubicBezTo>
                  <a:lnTo>
                    <a:pt x="2596" y="3780"/>
                  </a:lnTo>
                  <a:cubicBezTo>
                    <a:pt x="2596" y="1935"/>
                    <a:pt x="2238" y="756"/>
                    <a:pt x="1536" y="256"/>
                  </a:cubicBezTo>
                  <a:cubicBezTo>
                    <a:pt x="1296" y="85"/>
                    <a:pt x="1021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6933750" y="1160975"/>
              <a:ext cx="64900" cy="94525"/>
            </a:xfrm>
            <a:custGeom>
              <a:rect b="b" l="l" r="r" t="t"/>
              <a:pathLst>
                <a:path extrusionOk="0" h="3781" w="2596">
                  <a:moveTo>
                    <a:pt x="1874" y="0"/>
                  </a:moveTo>
                  <a:cubicBezTo>
                    <a:pt x="1569" y="0"/>
                    <a:pt x="1295" y="85"/>
                    <a:pt x="1048" y="256"/>
                  </a:cubicBezTo>
                  <a:cubicBezTo>
                    <a:pt x="346" y="744"/>
                    <a:pt x="0" y="1935"/>
                    <a:pt x="0" y="3780"/>
                  </a:cubicBezTo>
                  <a:lnTo>
                    <a:pt x="596" y="3780"/>
                  </a:lnTo>
                  <a:cubicBezTo>
                    <a:pt x="596" y="2197"/>
                    <a:pt x="881" y="1113"/>
                    <a:pt x="1405" y="756"/>
                  </a:cubicBezTo>
                  <a:cubicBezTo>
                    <a:pt x="1542" y="659"/>
                    <a:pt x="1700" y="611"/>
                    <a:pt x="1881" y="611"/>
                  </a:cubicBezTo>
                  <a:cubicBezTo>
                    <a:pt x="2032" y="611"/>
                    <a:pt x="2198" y="644"/>
                    <a:pt x="2382" y="709"/>
                  </a:cubicBezTo>
                  <a:lnTo>
                    <a:pt x="2596" y="137"/>
                  </a:lnTo>
                  <a:cubicBezTo>
                    <a:pt x="2338" y="46"/>
                    <a:pt x="2098" y="0"/>
                    <a:pt x="1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743250" y="2212551"/>
              <a:ext cx="486900" cy="2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 rot="2700000">
              <a:off x="6817890" y="1047599"/>
              <a:ext cx="10182" cy="243103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 rot="5400000">
              <a:off x="7027049" y="957351"/>
              <a:ext cx="9900" cy="260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 rot="9121232">
              <a:off x="7194791" y="1072896"/>
              <a:ext cx="10871" cy="193878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3"/>
          <p:cNvSpPr txBox="1"/>
          <p:nvPr>
            <p:ph type="title"/>
          </p:nvPr>
        </p:nvSpPr>
        <p:spPr>
          <a:xfrm>
            <a:off x="805375" y="1750550"/>
            <a:ext cx="4553700" cy="13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prototipação</a:t>
            </a:r>
            <a:endParaRPr/>
          </a:p>
        </p:txBody>
      </p:sp>
      <p:sp>
        <p:nvSpPr>
          <p:cNvPr id="806" name="Google Shape;806;p33"/>
          <p:cNvSpPr txBox="1"/>
          <p:nvPr>
            <p:ph idx="1" type="subTitle"/>
          </p:nvPr>
        </p:nvSpPr>
        <p:spPr>
          <a:xfrm>
            <a:off x="805375" y="2993700"/>
            <a:ext cx="24546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esboço de um projeto ou ideia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07" name="Google Shape;807;p33"/>
          <p:cNvSpPr txBox="1"/>
          <p:nvPr>
            <p:ph idx="2" type="title"/>
          </p:nvPr>
        </p:nvSpPr>
        <p:spPr>
          <a:xfrm>
            <a:off x="779975" y="694800"/>
            <a:ext cx="1979400" cy="11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 Medium"/>
                <a:ea typeface="Bitter Medium"/>
                <a:cs typeface="Bitter Medium"/>
                <a:sym typeface="Bitter Medium"/>
              </a:rPr>
              <a:t>01</a:t>
            </a:r>
            <a:endParaRPr>
              <a:latin typeface="Bitter Medium"/>
              <a:ea typeface="Bitter Medium"/>
              <a:cs typeface="Bitter Medium"/>
              <a:sym typeface="Bitter Medium"/>
            </a:endParaRPr>
          </a:p>
        </p:txBody>
      </p:sp>
      <p:grpSp>
        <p:nvGrpSpPr>
          <p:cNvPr id="808" name="Google Shape;808;p33"/>
          <p:cNvGrpSpPr/>
          <p:nvPr/>
        </p:nvGrpSpPr>
        <p:grpSpPr>
          <a:xfrm>
            <a:off x="7516712" y="3362943"/>
            <a:ext cx="1627370" cy="1233430"/>
            <a:chOff x="7032675" y="3217855"/>
            <a:chExt cx="1637852" cy="1241375"/>
          </a:xfrm>
        </p:grpSpPr>
        <p:sp>
          <p:nvSpPr>
            <p:cNvPr id="809" name="Google Shape;809;p33"/>
            <p:cNvSpPr/>
            <p:nvPr/>
          </p:nvSpPr>
          <p:spPr>
            <a:xfrm>
              <a:off x="7111327" y="3419586"/>
              <a:ext cx="1559200" cy="1039626"/>
            </a:xfrm>
            <a:custGeom>
              <a:rect b="b" l="l" r="r" t="t"/>
              <a:pathLst>
                <a:path extrusionOk="0" h="30374" w="45554">
                  <a:moveTo>
                    <a:pt x="10764" y="0"/>
                  </a:moveTo>
                  <a:lnTo>
                    <a:pt x="1" y="15740"/>
                  </a:lnTo>
                  <a:lnTo>
                    <a:pt x="1" y="30373"/>
                  </a:lnTo>
                  <a:lnTo>
                    <a:pt x="45554" y="30373"/>
                  </a:lnTo>
                  <a:lnTo>
                    <a:pt x="45554" y="10121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8253075" y="4273151"/>
              <a:ext cx="415849" cy="26900"/>
            </a:xfrm>
            <a:custGeom>
              <a:rect b="b" l="l" r="r" t="t"/>
              <a:pathLst>
                <a:path extrusionOk="0" h="632" w="9942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8253075" y="4065475"/>
              <a:ext cx="415849" cy="21625"/>
            </a:xfrm>
            <a:custGeom>
              <a:rect b="b" l="l" r="r" t="t"/>
              <a:pathLst>
                <a:path extrusionOk="0" h="632" w="9942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7095251" y="3511550"/>
              <a:ext cx="1493285" cy="947680"/>
            </a:xfrm>
            <a:custGeom>
              <a:rect b="b" l="l" r="r" t="t"/>
              <a:pathLst>
                <a:path extrusionOk="0" h="27291" w="45852">
                  <a:moveTo>
                    <a:pt x="9288" y="10824"/>
                  </a:moveTo>
                  <a:lnTo>
                    <a:pt x="9288" y="13598"/>
                  </a:lnTo>
                  <a:lnTo>
                    <a:pt x="5144" y="10824"/>
                  </a:lnTo>
                  <a:close/>
                  <a:moveTo>
                    <a:pt x="20980" y="10824"/>
                  </a:moveTo>
                  <a:lnTo>
                    <a:pt x="15360" y="13681"/>
                  </a:lnTo>
                  <a:lnTo>
                    <a:pt x="15360" y="10824"/>
                  </a:lnTo>
                  <a:close/>
                  <a:moveTo>
                    <a:pt x="4287" y="11086"/>
                  </a:moveTo>
                  <a:lnTo>
                    <a:pt x="8514" y="13907"/>
                  </a:lnTo>
                  <a:lnTo>
                    <a:pt x="4287" y="13907"/>
                  </a:lnTo>
                  <a:lnTo>
                    <a:pt x="4287" y="11086"/>
                  </a:lnTo>
                  <a:close/>
                  <a:moveTo>
                    <a:pt x="14729" y="10824"/>
                  </a:moveTo>
                  <a:lnTo>
                    <a:pt x="14729" y="13907"/>
                  </a:lnTo>
                  <a:lnTo>
                    <a:pt x="9931" y="13907"/>
                  </a:lnTo>
                  <a:lnTo>
                    <a:pt x="9931" y="10824"/>
                  </a:lnTo>
                  <a:close/>
                  <a:moveTo>
                    <a:pt x="3656" y="14550"/>
                  </a:moveTo>
                  <a:lnTo>
                    <a:pt x="3656" y="20825"/>
                  </a:lnTo>
                  <a:lnTo>
                    <a:pt x="834" y="14550"/>
                  </a:lnTo>
                  <a:close/>
                  <a:moveTo>
                    <a:pt x="9288" y="14550"/>
                  </a:moveTo>
                  <a:lnTo>
                    <a:pt x="9288" y="22063"/>
                  </a:lnTo>
                  <a:lnTo>
                    <a:pt x="4287" y="22063"/>
                  </a:lnTo>
                  <a:lnTo>
                    <a:pt x="4287" y="14550"/>
                  </a:lnTo>
                  <a:close/>
                  <a:moveTo>
                    <a:pt x="14729" y="14550"/>
                  </a:moveTo>
                  <a:lnTo>
                    <a:pt x="14729" y="22063"/>
                  </a:lnTo>
                  <a:lnTo>
                    <a:pt x="9931" y="22063"/>
                  </a:lnTo>
                  <a:lnTo>
                    <a:pt x="9931" y="14550"/>
                  </a:lnTo>
                  <a:close/>
                  <a:moveTo>
                    <a:pt x="25599" y="14550"/>
                  </a:moveTo>
                  <a:lnTo>
                    <a:pt x="20480" y="22063"/>
                  </a:lnTo>
                  <a:lnTo>
                    <a:pt x="15360" y="22063"/>
                  </a:lnTo>
                  <a:lnTo>
                    <a:pt x="15360" y="14550"/>
                  </a:lnTo>
                  <a:close/>
                  <a:moveTo>
                    <a:pt x="26266" y="14777"/>
                  </a:moveTo>
                  <a:lnTo>
                    <a:pt x="26266" y="22063"/>
                  </a:lnTo>
                  <a:lnTo>
                    <a:pt x="21313" y="22063"/>
                  </a:lnTo>
                  <a:lnTo>
                    <a:pt x="26266" y="14777"/>
                  </a:lnTo>
                  <a:close/>
                  <a:moveTo>
                    <a:pt x="9288" y="1"/>
                  </a:moveTo>
                  <a:lnTo>
                    <a:pt x="9288" y="9478"/>
                  </a:lnTo>
                  <a:lnTo>
                    <a:pt x="6168" y="5454"/>
                  </a:lnTo>
                  <a:lnTo>
                    <a:pt x="5621" y="5871"/>
                  </a:lnTo>
                  <a:lnTo>
                    <a:pt x="8966" y="10181"/>
                  </a:lnTo>
                  <a:lnTo>
                    <a:pt x="4287" y="10181"/>
                  </a:lnTo>
                  <a:lnTo>
                    <a:pt x="4287" y="8895"/>
                  </a:lnTo>
                  <a:lnTo>
                    <a:pt x="3656" y="8895"/>
                  </a:lnTo>
                  <a:lnTo>
                    <a:pt x="3656" y="10181"/>
                  </a:lnTo>
                  <a:lnTo>
                    <a:pt x="2704" y="10181"/>
                  </a:lnTo>
                  <a:lnTo>
                    <a:pt x="2704" y="10812"/>
                  </a:lnTo>
                  <a:lnTo>
                    <a:pt x="3656" y="10812"/>
                  </a:lnTo>
                  <a:lnTo>
                    <a:pt x="3656" y="13907"/>
                  </a:lnTo>
                  <a:lnTo>
                    <a:pt x="311" y="13907"/>
                  </a:lnTo>
                  <a:lnTo>
                    <a:pt x="311" y="14229"/>
                  </a:lnTo>
                  <a:lnTo>
                    <a:pt x="1" y="14372"/>
                  </a:lnTo>
                  <a:lnTo>
                    <a:pt x="3454" y="22063"/>
                  </a:lnTo>
                  <a:lnTo>
                    <a:pt x="311" y="22063"/>
                  </a:lnTo>
                  <a:lnTo>
                    <a:pt x="311" y="22694"/>
                  </a:lnTo>
                  <a:lnTo>
                    <a:pt x="3656" y="22694"/>
                  </a:lnTo>
                  <a:lnTo>
                    <a:pt x="3656" y="27290"/>
                  </a:lnTo>
                  <a:lnTo>
                    <a:pt x="4287" y="27290"/>
                  </a:lnTo>
                  <a:lnTo>
                    <a:pt x="4287" y="22694"/>
                  </a:lnTo>
                  <a:lnTo>
                    <a:pt x="9288" y="22694"/>
                  </a:lnTo>
                  <a:lnTo>
                    <a:pt x="9288" y="27290"/>
                  </a:lnTo>
                  <a:lnTo>
                    <a:pt x="9931" y="27290"/>
                  </a:lnTo>
                  <a:lnTo>
                    <a:pt x="9931" y="22694"/>
                  </a:lnTo>
                  <a:lnTo>
                    <a:pt x="14729" y="22694"/>
                  </a:lnTo>
                  <a:lnTo>
                    <a:pt x="14729" y="27290"/>
                  </a:lnTo>
                  <a:lnTo>
                    <a:pt x="15360" y="27290"/>
                  </a:lnTo>
                  <a:lnTo>
                    <a:pt x="15360" y="22694"/>
                  </a:lnTo>
                  <a:lnTo>
                    <a:pt x="26266" y="22694"/>
                  </a:lnTo>
                  <a:lnTo>
                    <a:pt x="26266" y="27290"/>
                  </a:lnTo>
                  <a:lnTo>
                    <a:pt x="26897" y="27290"/>
                  </a:lnTo>
                  <a:lnTo>
                    <a:pt x="26897" y="22694"/>
                  </a:lnTo>
                  <a:lnTo>
                    <a:pt x="45852" y="22694"/>
                  </a:lnTo>
                  <a:lnTo>
                    <a:pt x="45852" y="22063"/>
                  </a:lnTo>
                  <a:lnTo>
                    <a:pt x="26909" y="22063"/>
                  </a:lnTo>
                  <a:lnTo>
                    <a:pt x="26909" y="13181"/>
                  </a:lnTo>
                  <a:lnTo>
                    <a:pt x="26278" y="13181"/>
                  </a:lnTo>
                  <a:lnTo>
                    <a:pt x="26278" y="13907"/>
                  </a:lnTo>
                  <a:lnTo>
                    <a:pt x="16420" y="13907"/>
                  </a:lnTo>
                  <a:lnTo>
                    <a:pt x="22492" y="10824"/>
                  </a:lnTo>
                  <a:lnTo>
                    <a:pt x="22670" y="10824"/>
                  </a:lnTo>
                  <a:lnTo>
                    <a:pt x="22670" y="10181"/>
                  </a:lnTo>
                  <a:lnTo>
                    <a:pt x="15682" y="10181"/>
                  </a:lnTo>
                  <a:lnTo>
                    <a:pt x="18491" y="6264"/>
                  </a:lnTo>
                  <a:lnTo>
                    <a:pt x="17979" y="5883"/>
                  </a:lnTo>
                  <a:lnTo>
                    <a:pt x="15360" y="9526"/>
                  </a:lnTo>
                  <a:lnTo>
                    <a:pt x="15360" y="1954"/>
                  </a:lnTo>
                  <a:lnTo>
                    <a:pt x="14729" y="1954"/>
                  </a:lnTo>
                  <a:lnTo>
                    <a:pt x="14729" y="10181"/>
                  </a:lnTo>
                  <a:lnTo>
                    <a:pt x="9931" y="10181"/>
                  </a:lnTo>
                  <a:lnTo>
                    <a:pt x="9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7032675" y="3378411"/>
              <a:ext cx="1636246" cy="617430"/>
            </a:xfrm>
            <a:custGeom>
              <a:rect b="b" l="l" r="r" t="t"/>
              <a:pathLst>
                <a:path extrusionOk="0" h="18039" w="47805">
                  <a:moveTo>
                    <a:pt x="11824" y="1"/>
                  </a:moveTo>
                  <a:lnTo>
                    <a:pt x="1" y="18039"/>
                  </a:lnTo>
                  <a:lnTo>
                    <a:pt x="2906" y="18039"/>
                  </a:lnTo>
                  <a:lnTo>
                    <a:pt x="12729" y="3108"/>
                  </a:lnTo>
                  <a:lnTo>
                    <a:pt x="26052" y="18039"/>
                  </a:lnTo>
                  <a:lnTo>
                    <a:pt x="27516" y="18039"/>
                  </a:lnTo>
                  <a:cubicBezTo>
                    <a:pt x="28350" y="15693"/>
                    <a:pt x="30576" y="14133"/>
                    <a:pt x="33064" y="14133"/>
                  </a:cubicBezTo>
                  <a:cubicBezTo>
                    <a:pt x="35565" y="14133"/>
                    <a:pt x="37779" y="15693"/>
                    <a:pt x="38625" y="18039"/>
                  </a:cubicBezTo>
                  <a:lnTo>
                    <a:pt x="47804" y="18039"/>
                  </a:lnTo>
                  <a:lnTo>
                    <a:pt x="47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8273966" y="3286718"/>
              <a:ext cx="160185" cy="327283"/>
            </a:xfrm>
            <a:custGeom>
              <a:rect b="b" l="l" r="r" t="t"/>
              <a:pathLst>
                <a:path extrusionOk="0" h="9562" w="4680">
                  <a:moveTo>
                    <a:pt x="0" y="1"/>
                  </a:moveTo>
                  <a:lnTo>
                    <a:pt x="0" y="9562"/>
                  </a:lnTo>
                  <a:lnTo>
                    <a:pt x="4679" y="9562"/>
                  </a:lnTo>
                  <a:lnTo>
                    <a:pt x="4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8239739" y="3217855"/>
              <a:ext cx="228229" cy="92551"/>
            </a:xfrm>
            <a:custGeom>
              <a:rect b="b" l="l" r="r" t="t"/>
              <a:pathLst>
                <a:path extrusionOk="0" h="2704" w="6668">
                  <a:moveTo>
                    <a:pt x="0" y="1"/>
                  </a:moveTo>
                  <a:lnTo>
                    <a:pt x="0" y="2703"/>
                  </a:lnTo>
                  <a:lnTo>
                    <a:pt x="6668" y="2703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8036776" y="3985623"/>
              <a:ext cx="243734" cy="473161"/>
            </a:xfrm>
            <a:custGeom>
              <a:rect b="b" l="l" r="r" t="t"/>
              <a:pathLst>
                <a:path extrusionOk="0" h="13824" w="7121">
                  <a:moveTo>
                    <a:pt x="3561" y="0"/>
                  </a:moveTo>
                  <a:cubicBezTo>
                    <a:pt x="1596" y="0"/>
                    <a:pt x="1" y="1595"/>
                    <a:pt x="1" y="3560"/>
                  </a:cubicBezTo>
                  <a:lnTo>
                    <a:pt x="1" y="13823"/>
                  </a:lnTo>
                  <a:lnTo>
                    <a:pt x="7121" y="13823"/>
                  </a:lnTo>
                  <a:lnTo>
                    <a:pt x="7121" y="3560"/>
                  </a:lnTo>
                  <a:cubicBezTo>
                    <a:pt x="7121" y="1595"/>
                    <a:pt x="5525" y="0"/>
                    <a:pt x="3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7223196" y="4013346"/>
              <a:ext cx="61575" cy="89300"/>
            </a:xfrm>
            <a:custGeom>
              <a:rect b="b" l="l" r="r" t="t"/>
              <a:pathLst>
                <a:path extrusionOk="0" h="2609" w="1799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7214640" y="4005200"/>
              <a:ext cx="78278" cy="106003"/>
            </a:xfrm>
            <a:custGeom>
              <a:rect b="b" l="l" r="r" t="t"/>
              <a:pathLst>
                <a:path extrusionOk="0" h="3097" w="2287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7284735" y="4013346"/>
              <a:ext cx="61986" cy="89300"/>
            </a:xfrm>
            <a:custGeom>
              <a:rect b="b" l="l" r="r" t="t"/>
              <a:pathLst>
                <a:path extrusionOk="0" h="2609" w="1811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7276590" y="4005200"/>
              <a:ext cx="78278" cy="106003"/>
            </a:xfrm>
            <a:custGeom>
              <a:rect b="b" l="l" r="r" t="t"/>
              <a:pathLst>
                <a:path extrusionOk="0" h="3097" w="2287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7346685" y="4013346"/>
              <a:ext cx="61575" cy="89300"/>
            </a:xfrm>
            <a:custGeom>
              <a:rect b="b" l="l" r="r" t="t"/>
              <a:pathLst>
                <a:path extrusionOk="0" h="2609" w="1799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7338539" y="4005200"/>
              <a:ext cx="78278" cy="106003"/>
            </a:xfrm>
            <a:custGeom>
              <a:rect b="b" l="l" r="r" t="t"/>
              <a:pathLst>
                <a:path extrusionOk="0" h="3097" w="2287">
                  <a:moveTo>
                    <a:pt x="1798" y="489"/>
                  </a:moveTo>
                  <a:lnTo>
                    <a:pt x="1798" y="2608"/>
                  </a:lnTo>
                  <a:lnTo>
                    <a:pt x="477" y="2608"/>
                  </a:lnTo>
                  <a:lnTo>
                    <a:pt x="477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36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7223196" y="4102608"/>
              <a:ext cx="61575" cy="89265"/>
            </a:xfrm>
            <a:custGeom>
              <a:rect b="b" l="l" r="r" t="t"/>
              <a:pathLst>
                <a:path extrusionOk="0" h="2608" w="1799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7214640" y="4094462"/>
              <a:ext cx="78689" cy="105968"/>
            </a:xfrm>
            <a:custGeom>
              <a:rect b="b" l="l" r="r" t="t"/>
              <a:pathLst>
                <a:path extrusionOk="0" h="3096" w="2299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99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7284735" y="4102608"/>
              <a:ext cx="61986" cy="89265"/>
            </a:xfrm>
            <a:custGeom>
              <a:rect b="b" l="l" r="r" t="t"/>
              <a:pathLst>
                <a:path extrusionOk="0" h="2608" w="1811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7276590" y="4094462"/>
              <a:ext cx="78278" cy="105968"/>
            </a:xfrm>
            <a:custGeom>
              <a:rect b="b" l="l" r="r" t="t"/>
              <a:pathLst>
                <a:path extrusionOk="0" h="3096" w="2287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77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7346685" y="4102608"/>
              <a:ext cx="61575" cy="89265"/>
            </a:xfrm>
            <a:custGeom>
              <a:rect b="b" l="l" r="r" t="t"/>
              <a:pathLst>
                <a:path extrusionOk="0" h="2608" w="1799">
                  <a:moveTo>
                    <a:pt x="1" y="0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7338129" y="4094462"/>
              <a:ext cx="78689" cy="105968"/>
            </a:xfrm>
            <a:custGeom>
              <a:rect b="b" l="l" r="r" t="t"/>
              <a:pathLst>
                <a:path extrusionOk="0" h="3096" w="2299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20" y="0"/>
                    <a:pt x="12" y="107"/>
                    <a:pt x="12" y="238"/>
                  </a:cubicBezTo>
                  <a:lnTo>
                    <a:pt x="12" y="2858"/>
                  </a:lnTo>
                  <a:cubicBezTo>
                    <a:pt x="1" y="2989"/>
                    <a:pt x="120" y="3096"/>
                    <a:pt x="251" y="3096"/>
                  </a:cubicBezTo>
                  <a:lnTo>
                    <a:pt x="2048" y="3096"/>
                  </a:lnTo>
                  <a:cubicBezTo>
                    <a:pt x="2191" y="3096"/>
                    <a:pt x="2298" y="2989"/>
                    <a:pt x="2298" y="2846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7223196" y="4191837"/>
              <a:ext cx="61575" cy="89300"/>
            </a:xfrm>
            <a:custGeom>
              <a:rect b="b" l="l" r="r" t="t"/>
              <a:pathLst>
                <a:path extrusionOk="0" h="2609" w="1799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7214640" y="4183691"/>
              <a:ext cx="78278" cy="106003"/>
            </a:xfrm>
            <a:custGeom>
              <a:rect b="b" l="l" r="r" t="t"/>
              <a:pathLst>
                <a:path extrusionOk="0" h="3097" w="2287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7284735" y="4191837"/>
              <a:ext cx="61986" cy="89300"/>
            </a:xfrm>
            <a:custGeom>
              <a:rect b="b" l="l" r="r" t="t"/>
              <a:pathLst>
                <a:path extrusionOk="0" h="2609" w="1811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7276590" y="4183691"/>
              <a:ext cx="78278" cy="106003"/>
            </a:xfrm>
            <a:custGeom>
              <a:rect b="b" l="l" r="r" t="t"/>
              <a:pathLst>
                <a:path extrusionOk="0" h="3097" w="2287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7346685" y="4191837"/>
              <a:ext cx="61575" cy="89300"/>
            </a:xfrm>
            <a:custGeom>
              <a:rect b="b" l="l" r="r" t="t"/>
              <a:pathLst>
                <a:path extrusionOk="0" h="2609" w="1799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7338129" y="4183691"/>
              <a:ext cx="78689" cy="106003"/>
            </a:xfrm>
            <a:custGeom>
              <a:rect b="b" l="l" r="r" t="t"/>
              <a:pathLst>
                <a:path extrusionOk="0" h="3097" w="2299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20" y="1"/>
                    <a:pt x="12" y="108"/>
                    <a:pt x="12" y="239"/>
                  </a:cubicBezTo>
                  <a:lnTo>
                    <a:pt x="12" y="2846"/>
                  </a:lnTo>
                  <a:cubicBezTo>
                    <a:pt x="1" y="2977"/>
                    <a:pt x="120" y="3084"/>
                    <a:pt x="251" y="3096"/>
                  </a:cubicBezTo>
                  <a:lnTo>
                    <a:pt x="2048" y="3096"/>
                  </a:lnTo>
                  <a:cubicBezTo>
                    <a:pt x="2191" y="3084"/>
                    <a:pt x="2298" y="2977"/>
                    <a:pt x="2298" y="2846"/>
                  </a:cubicBezTo>
                  <a:lnTo>
                    <a:pt x="2298" y="239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7582891" y="4013346"/>
              <a:ext cx="61986" cy="89300"/>
            </a:xfrm>
            <a:custGeom>
              <a:rect b="b" l="l" r="r" t="t"/>
              <a:pathLst>
                <a:path extrusionOk="0" h="2609" w="1811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7574745" y="4005200"/>
              <a:ext cx="78278" cy="106003"/>
            </a:xfrm>
            <a:custGeom>
              <a:rect b="b" l="l" r="r" t="t"/>
              <a:pathLst>
                <a:path extrusionOk="0" h="3097" w="2287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7644841" y="4013346"/>
              <a:ext cx="61575" cy="89300"/>
            </a:xfrm>
            <a:custGeom>
              <a:rect b="b" l="l" r="r" t="t"/>
              <a:pathLst>
                <a:path extrusionOk="0" h="2609" w="1799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7636284" y="4005200"/>
              <a:ext cx="78689" cy="106003"/>
            </a:xfrm>
            <a:custGeom>
              <a:rect b="b" l="l" r="r" t="t"/>
              <a:pathLst>
                <a:path extrusionOk="0" h="3097" w="2299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79" y="3096"/>
                    <a:pt x="2299" y="2989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7706380" y="4013346"/>
              <a:ext cx="61986" cy="89300"/>
            </a:xfrm>
            <a:custGeom>
              <a:rect b="b" l="l" r="r" t="t"/>
              <a:pathLst>
                <a:path extrusionOk="0" h="2609" w="1811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7698234" y="4005200"/>
              <a:ext cx="78278" cy="106003"/>
            </a:xfrm>
            <a:custGeom>
              <a:rect b="b" l="l" r="r" t="t"/>
              <a:pathLst>
                <a:path extrusionOk="0" h="3097" w="2287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7582891" y="4102608"/>
              <a:ext cx="61986" cy="89265"/>
            </a:xfrm>
            <a:custGeom>
              <a:rect b="b" l="l" r="r" t="t"/>
              <a:pathLst>
                <a:path extrusionOk="0" h="2608" w="1811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7574745" y="4094462"/>
              <a:ext cx="78278" cy="105968"/>
            </a:xfrm>
            <a:custGeom>
              <a:rect b="b" l="l" r="r" t="t"/>
              <a:pathLst>
                <a:path extrusionOk="0" h="3096" w="2287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7644841" y="4102608"/>
              <a:ext cx="61575" cy="89265"/>
            </a:xfrm>
            <a:custGeom>
              <a:rect b="b" l="l" r="r" t="t"/>
              <a:pathLst>
                <a:path extrusionOk="0" h="2608" w="1799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7636284" y="4094462"/>
              <a:ext cx="78689" cy="105968"/>
            </a:xfrm>
            <a:custGeom>
              <a:rect b="b" l="l" r="r" t="t"/>
              <a:pathLst>
                <a:path extrusionOk="0" h="3096" w="2299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91" y="3096"/>
                    <a:pt x="2299" y="2989"/>
                    <a:pt x="2299" y="2846"/>
                  </a:cubicBezTo>
                  <a:lnTo>
                    <a:pt x="2299" y="238"/>
                  </a:lnTo>
                  <a:cubicBezTo>
                    <a:pt x="2299" y="107"/>
                    <a:pt x="2179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7706380" y="4102608"/>
              <a:ext cx="61986" cy="89265"/>
            </a:xfrm>
            <a:custGeom>
              <a:rect b="b" l="l" r="r" t="t"/>
              <a:pathLst>
                <a:path extrusionOk="0" h="2608" w="1811">
                  <a:moveTo>
                    <a:pt x="1" y="0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7698234" y="4094462"/>
              <a:ext cx="78278" cy="105968"/>
            </a:xfrm>
            <a:custGeom>
              <a:rect b="b" l="l" r="r" t="t"/>
              <a:pathLst>
                <a:path extrusionOk="0" h="3096" w="2287">
                  <a:moveTo>
                    <a:pt x="1798" y="488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858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8"/>
                  </a:lnTo>
                  <a:cubicBezTo>
                    <a:pt x="2286" y="107"/>
                    <a:pt x="2179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7582891" y="4191837"/>
              <a:ext cx="61986" cy="89300"/>
            </a:xfrm>
            <a:custGeom>
              <a:rect b="b" l="l" r="r" t="t"/>
              <a:pathLst>
                <a:path extrusionOk="0" h="2609" w="1811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7574745" y="4183691"/>
              <a:ext cx="78278" cy="106003"/>
            </a:xfrm>
            <a:custGeom>
              <a:rect b="b" l="l" r="r" t="t"/>
              <a:pathLst>
                <a:path extrusionOk="0" h="3097" w="2287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7644841" y="4191837"/>
              <a:ext cx="61575" cy="89300"/>
            </a:xfrm>
            <a:custGeom>
              <a:rect b="b" l="l" r="r" t="t"/>
              <a:pathLst>
                <a:path extrusionOk="0" h="2609" w="1799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7636284" y="4183691"/>
              <a:ext cx="78689" cy="106003"/>
            </a:xfrm>
            <a:custGeom>
              <a:rect b="b" l="l" r="r" t="t"/>
              <a:pathLst>
                <a:path extrusionOk="0" h="3097" w="2299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79" y="3084"/>
                    <a:pt x="2299" y="2977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7706380" y="4191837"/>
              <a:ext cx="61986" cy="89300"/>
            </a:xfrm>
            <a:custGeom>
              <a:rect b="b" l="l" r="r" t="t"/>
              <a:pathLst>
                <a:path extrusionOk="0" h="2609" w="1811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7698234" y="4183691"/>
              <a:ext cx="78278" cy="106003"/>
            </a:xfrm>
            <a:custGeom>
              <a:rect b="b" l="l" r="r" t="t"/>
              <a:pathLst>
                <a:path extrusionOk="0" h="3097" w="2287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77"/>
                    <a:pt x="108" y="3084"/>
                    <a:pt x="239" y="3096"/>
                  </a:cubicBezTo>
                  <a:lnTo>
                    <a:pt x="2048" y="3096"/>
                  </a:lnTo>
                  <a:cubicBezTo>
                    <a:pt x="2179" y="3084"/>
                    <a:pt x="2286" y="2977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7407378" y="3675086"/>
              <a:ext cx="89676" cy="73794"/>
            </a:xfrm>
            <a:custGeom>
              <a:rect b="b" l="l" r="r" t="t"/>
              <a:pathLst>
                <a:path extrusionOk="0" h="2156" w="2620">
                  <a:moveTo>
                    <a:pt x="1" y="0"/>
                  </a:moveTo>
                  <a:lnTo>
                    <a:pt x="1" y="2155"/>
                  </a:lnTo>
                  <a:lnTo>
                    <a:pt x="2620" y="215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7399232" y="3666940"/>
              <a:ext cx="106003" cy="90087"/>
            </a:xfrm>
            <a:custGeom>
              <a:rect b="b" l="l" r="r" t="t"/>
              <a:pathLst>
                <a:path extrusionOk="0" h="2632" w="3097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393"/>
                  </a:lnTo>
                  <a:cubicBezTo>
                    <a:pt x="0" y="2524"/>
                    <a:pt x="108" y="2632"/>
                    <a:pt x="239" y="2632"/>
                  </a:cubicBezTo>
                  <a:lnTo>
                    <a:pt x="2858" y="2632"/>
                  </a:lnTo>
                  <a:cubicBezTo>
                    <a:pt x="2989" y="2632"/>
                    <a:pt x="3096" y="2524"/>
                    <a:pt x="3096" y="2393"/>
                  </a:cubicBezTo>
                  <a:lnTo>
                    <a:pt x="3096" y="238"/>
                  </a:lnTo>
                  <a:cubicBezTo>
                    <a:pt x="3096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7497017" y="3675086"/>
              <a:ext cx="89300" cy="73794"/>
            </a:xfrm>
            <a:custGeom>
              <a:rect b="b" l="l" r="r" t="t"/>
              <a:pathLst>
                <a:path extrusionOk="0" h="2156" w="2609">
                  <a:moveTo>
                    <a:pt x="1" y="0"/>
                  </a:moveTo>
                  <a:lnTo>
                    <a:pt x="1" y="2155"/>
                  </a:lnTo>
                  <a:lnTo>
                    <a:pt x="2608" y="2155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7488460" y="3666940"/>
              <a:ext cx="106413" cy="90087"/>
            </a:xfrm>
            <a:custGeom>
              <a:rect b="b" l="l" r="r" t="t"/>
              <a:pathLst>
                <a:path extrusionOk="0" h="2632" w="3109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393"/>
                  </a:lnTo>
                  <a:cubicBezTo>
                    <a:pt x="1" y="2524"/>
                    <a:pt x="120" y="2632"/>
                    <a:pt x="251" y="2632"/>
                  </a:cubicBezTo>
                  <a:lnTo>
                    <a:pt x="2858" y="2632"/>
                  </a:lnTo>
                  <a:cubicBezTo>
                    <a:pt x="2989" y="2632"/>
                    <a:pt x="3097" y="2524"/>
                    <a:pt x="3108" y="2393"/>
                  </a:cubicBezTo>
                  <a:lnTo>
                    <a:pt x="3108" y="238"/>
                  </a:lnTo>
                  <a:cubicBezTo>
                    <a:pt x="3108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7407378" y="3748844"/>
              <a:ext cx="89676" cy="73794"/>
            </a:xfrm>
            <a:custGeom>
              <a:rect b="b" l="l" r="r" t="t"/>
              <a:pathLst>
                <a:path extrusionOk="0" h="2156" w="2620">
                  <a:moveTo>
                    <a:pt x="1" y="0"/>
                  </a:moveTo>
                  <a:lnTo>
                    <a:pt x="1" y="2156"/>
                  </a:lnTo>
                  <a:lnTo>
                    <a:pt x="2620" y="2156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7399232" y="3740698"/>
              <a:ext cx="106003" cy="90498"/>
            </a:xfrm>
            <a:custGeom>
              <a:rect b="b" l="l" r="r" t="t"/>
              <a:pathLst>
                <a:path extrusionOk="0" h="2644" w="3097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8"/>
                    <a:pt x="0" y="238"/>
                  </a:cubicBezTo>
                  <a:lnTo>
                    <a:pt x="0" y="2394"/>
                  </a:lnTo>
                  <a:cubicBezTo>
                    <a:pt x="0" y="2524"/>
                    <a:pt x="108" y="2644"/>
                    <a:pt x="239" y="2644"/>
                  </a:cubicBezTo>
                  <a:lnTo>
                    <a:pt x="2858" y="2644"/>
                  </a:lnTo>
                  <a:cubicBezTo>
                    <a:pt x="2989" y="2644"/>
                    <a:pt x="3096" y="2524"/>
                    <a:pt x="3096" y="2394"/>
                  </a:cubicBezTo>
                  <a:lnTo>
                    <a:pt x="3096" y="238"/>
                  </a:lnTo>
                  <a:cubicBezTo>
                    <a:pt x="3096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7497017" y="3748844"/>
              <a:ext cx="89300" cy="73794"/>
            </a:xfrm>
            <a:custGeom>
              <a:rect b="b" l="l" r="r" t="t"/>
              <a:pathLst>
                <a:path extrusionOk="0" h="2156" w="2609">
                  <a:moveTo>
                    <a:pt x="1" y="0"/>
                  </a:moveTo>
                  <a:lnTo>
                    <a:pt x="1" y="2156"/>
                  </a:lnTo>
                  <a:lnTo>
                    <a:pt x="2608" y="2156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7488460" y="3740698"/>
              <a:ext cx="106413" cy="90498"/>
            </a:xfrm>
            <a:custGeom>
              <a:rect b="b" l="l" r="r" t="t"/>
              <a:pathLst>
                <a:path extrusionOk="0" h="2644" w="3109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8"/>
                    <a:pt x="1" y="238"/>
                  </a:cubicBezTo>
                  <a:lnTo>
                    <a:pt x="1" y="2394"/>
                  </a:lnTo>
                  <a:cubicBezTo>
                    <a:pt x="1" y="2524"/>
                    <a:pt x="108" y="2644"/>
                    <a:pt x="251" y="2644"/>
                  </a:cubicBezTo>
                  <a:lnTo>
                    <a:pt x="2858" y="2644"/>
                  </a:lnTo>
                  <a:cubicBezTo>
                    <a:pt x="2989" y="2644"/>
                    <a:pt x="3108" y="2524"/>
                    <a:pt x="3108" y="2394"/>
                  </a:cubicBezTo>
                  <a:lnTo>
                    <a:pt x="3108" y="238"/>
                  </a:lnTo>
                  <a:cubicBezTo>
                    <a:pt x="3108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8404779" y="4102164"/>
              <a:ext cx="61541" cy="89265"/>
            </a:xfrm>
            <a:custGeom>
              <a:rect b="b" l="l" r="r" t="t"/>
              <a:pathLst>
                <a:path extrusionOk="0" h="2608" w="1798">
                  <a:moveTo>
                    <a:pt x="0" y="0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8396223" y="4094018"/>
              <a:ext cx="78655" cy="105968"/>
            </a:xfrm>
            <a:custGeom>
              <a:rect b="b" l="l" r="r" t="t"/>
              <a:pathLst>
                <a:path extrusionOk="0" h="3096" w="2298">
                  <a:moveTo>
                    <a:pt x="1810" y="488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8"/>
                  </a:lnTo>
                  <a:close/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96"/>
                  </a:cubicBezTo>
                  <a:lnTo>
                    <a:pt x="2048" y="3096"/>
                  </a:lnTo>
                  <a:cubicBezTo>
                    <a:pt x="2179" y="3084"/>
                    <a:pt x="2286" y="2989"/>
                    <a:pt x="2298" y="2858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8466284" y="4102164"/>
              <a:ext cx="61986" cy="89265"/>
            </a:xfrm>
            <a:custGeom>
              <a:rect b="b" l="l" r="r" t="t"/>
              <a:pathLst>
                <a:path extrusionOk="0" h="2608" w="1811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8458138" y="4094018"/>
              <a:ext cx="78278" cy="105968"/>
            </a:xfrm>
            <a:custGeom>
              <a:rect b="b" l="l" r="r" t="t"/>
              <a:pathLst>
                <a:path extrusionOk="0" h="3096" w="2287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89"/>
                    <a:pt x="2287" y="2858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8404779" y="4191392"/>
              <a:ext cx="61541" cy="89300"/>
            </a:xfrm>
            <a:custGeom>
              <a:rect b="b" l="l" r="r" t="t"/>
              <a:pathLst>
                <a:path extrusionOk="0" h="2609" w="1798">
                  <a:moveTo>
                    <a:pt x="0" y="1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8396223" y="4183246"/>
              <a:ext cx="78655" cy="105626"/>
            </a:xfrm>
            <a:custGeom>
              <a:rect b="b" l="l" r="r" t="t"/>
              <a:pathLst>
                <a:path extrusionOk="0" h="3086" w="2298">
                  <a:moveTo>
                    <a:pt x="1810" y="489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9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84"/>
                  </a:cubicBezTo>
                  <a:lnTo>
                    <a:pt x="2048" y="3084"/>
                  </a:lnTo>
                  <a:cubicBezTo>
                    <a:pt x="2055" y="3085"/>
                    <a:pt x="2061" y="3085"/>
                    <a:pt x="2068" y="3085"/>
                  </a:cubicBezTo>
                  <a:cubicBezTo>
                    <a:pt x="2191" y="3085"/>
                    <a:pt x="2298" y="2982"/>
                    <a:pt x="2298" y="2846"/>
                  </a:cubicBezTo>
                  <a:lnTo>
                    <a:pt x="2298" y="251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8466284" y="4191392"/>
              <a:ext cx="61986" cy="89300"/>
            </a:xfrm>
            <a:custGeom>
              <a:rect b="b" l="l" r="r" t="t"/>
              <a:pathLst>
                <a:path extrusionOk="0" h="2609" w="1811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8458138" y="4183246"/>
              <a:ext cx="78278" cy="105592"/>
            </a:xfrm>
            <a:custGeom>
              <a:rect b="b" l="l" r="r" t="t"/>
              <a:pathLst>
                <a:path extrusionOk="0" h="3085" w="2287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84"/>
                  </a:cubicBezTo>
                  <a:lnTo>
                    <a:pt x="2049" y="3084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51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8079560" y="4208505"/>
              <a:ext cx="53018" cy="45420"/>
            </a:xfrm>
            <a:custGeom>
              <a:rect b="b" l="l" r="r" t="t"/>
              <a:pathLst>
                <a:path extrusionOk="0" h="1327" w="1549">
                  <a:moveTo>
                    <a:pt x="894" y="1"/>
                  </a:moveTo>
                  <a:cubicBezTo>
                    <a:pt x="299" y="1"/>
                    <a:pt x="1" y="715"/>
                    <a:pt x="418" y="1132"/>
                  </a:cubicBezTo>
                  <a:cubicBezTo>
                    <a:pt x="552" y="1266"/>
                    <a:pt x="718" y="1326"/>
                    <a:pt x="880" y="1326"/>
                  </a:cubicBezTo>
                  <a:cubicBezTo>
                    <a:pt x="1221" y="1326"/>
                    <a:pt x="1549" y="1062"/>
                    <a:pt x="1549" y="667"/>
                  </a:cubicBezTo>
                  <a:cubicBezTo>
                    <a:pt x="1549" y="298"/>
                    <a:pt x="1251" y="1"/>
                    <a:pt x="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7079425" y="3985625"/>
              <a:ext cx="36000" cy="4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33"/>
          <p:cNvSpPr/>
          <p:nvPr/>
        </p:nvSpPr>
        <p:spPr>
          <a:xfrm>
            <a:off x="3129600" y="4598858"/>
            <a:ext cx="6074965" cy="96077"/>
          </a:xfrm>
          <a:custGeom>
            <a:rect b="b" l="l" r="r" t="t"/>
            <a:pathLst>
              <a:path extrusionOk="0" h="2775" w="14577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872" name="Google Shape;872;p33"/>
          <p:cNvGrpSpPr/>
          <p:nvPr/>
        </p:nvGrpSpPr>
        <p:grpSpPr>
          <a:xfrm>
            <a:off x="4969488" y="3504491"/>
            <a:ext cx="212314" cy="1120944"/>
            <a:chOff x="6090725" y="734900"/>
            <a:chExt cx="136950" cy="723050"/>
          </a:xfrm>
        </p:grpSpPr>
        <p:sp>
          <p:nvSpPr>
            <p:cNvPr id="873" name="Google Shape;873;p33"/>
            <p:cNvSpPr/>
            <p:nvPr/>
          </p:nvSpPr>
          <p:spPr>
            <a:xfrm>
              <a:off x="6130600" y="1337075"/>
              <a:ext cx="57175" cy="120875"/>
            </a:xfrm>
            <a:custGeom>
              <a:rect b="b" l="l" r="r" t="t"/>
              <a:pathLst>
                <a:path extrusionOk="0" h="4835" w="2287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6149075" y="902500"/>
              <a:ext cx="20250" cy="440550"/>
            </a:xfrm>
            <a:custGeom>
              <a:rect b="b" l="l" r="r" t="t"/>
              <a:pathLst>
                <a:path extrusionOk="0" h="17622" w="81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6144300" y="1288850"/>
              <a:ext cx="29800" cy="48250"/>
            </a:xfrm>
            <a:custGeom>
              <a:rect b="b" l="l" r="r" t="t"/>
              <a:pathLst>
                <a:path extrusionOk="0" h="1930" w="1192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6133575" y="872425"/>
              <a:ext cx="51225" cy="10750"/>
            </a:xfrm>
            <a:custGeom>
              <a:rect b="b" l="l" r="r" t="t"/>
              <a:pathLst>
                <a:path extrusionOk="0" h="430" w="2049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6118400" y="789075"/>
              <a:ext cx="81600" cy="10750"/>
            </a:xfrm>
            <a:custGeom>
              <a:rect b="b" l="l" r="r" t="t"/>
              <a:pathLst>
                <a:path extrusionOk="0" h="430" w="3264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6138650" y="883150"/>
              <a:ext cx="41100" cy="19375"/>
            </a:xfrm>
            <a:custGeom>
              <a:rect b="b" l="l" r="r" t="t"/>
              <a:pathLst>
                <a:path extrusionOk="0" h="775" w="1644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6125550" y="764375"/>
              <a:ext cx="67000" cy="24725"/>
            </a:xfrm>
            <a:custGeom>
              <a:rect b="b" l="l" r="r" t="t"/>
              <a:pathLst>
                <a:path extrusionOk="0" h="989" w="268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6144000" y="758425"/>
              <a:ext cx="30400" cy="5975"/>
            </a:xfrm>
            <a:custGeom>
              <a:rect b="b" l="l" r="r" t="t"/>
              <a:pathLst>
                <a:path extrusionOk="0" h="239" w="1216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6127625" y="799800"/>
              <a:ext cx="63125" cy="72650"/>
            </a:xfrm>
            <a:custGeom>
              <a:rect b="b" l="l" r="r" t="t"/>
              <a:pathLst>
                <a:path extrusionOk="0" h="2906" w="2525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6152050" y="734900"/>
              <a:ext cx="14900" cy="29800"/>
            </a:xfrm>
            <a:custGeom>
              <a:rect b="b" l="l" r="r" t="t"/>
              <a:pathLst>
                <a:path extrusionOk="0" h="1192" w="596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6109475" y="942675"/>
              <a:ext cx="99450" cy="10150"/>
            </a:xfrm>
            <a:custGeom>
              <a:rect b="b" l="l" r="r" t="t"/>
              <a:pathLst>
                <a:path extrusionOk="0" h="406" w="3978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6201450" y="936700"/>
              <a:ext cx="26225" cy="22250"/>
            </a:xfrm>
            <a:custGeom>
              <a:rect b="b" l="l" r="r" t="t"/>
              <a:pathLst>
                <a:path extrusionOk="0" h="890" w="1049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6090725" y="936725"/>
              <a:ext cx="25550" cy="21900"/>
            </a:xfrm>
            <a:custGeom>
              <a:rect b="b" l="l" r="r" t="t"/>
              <a:pathLst>
                <a:path extrusionOk="0" h="876" w="1022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33"/>
          <p:cNvGrpSpPr/>
          <p:nvPr/>
        </p:nvGrpSpPr>
        <p:grpSpPr>
          <a:xfrm>
            <a:off x="4393025" y="4283082"/>
            <a:ext cx="292429" cy="403308"/>
            <a:chOff x="5605250" y="1168900"/>
            <a:chExt cx="208075" cy="286950"/>
          </a:xfrm>
        </p:grpSpPr>
        <p:sp>
          <p:nvSpPr>
            <p:cNvPr id="887" name="Google Shape;887;p33"/>
            <p:cNvSpPr/>
            <p:nvPr/>
          </p:nvSpPr>
          <p:spPr>
            <a:xfrm>
              <a:off x="5605250" y="1168900"/>
              <a:ext cx="208075" cy="208375"/>
            </a:xfrm>
            <a:custGeom>
              <a:rect b="b" l="l" r="r" t="t"/>
              <a:pathLst>
                <a:path extrusionOk="0" h="8335" w="8323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5709125" y="1168900"/>
              <a:ext cx="104200" cy="208375"/>
            </a:xfrm>
            <a:custGeom>
              <a:rect b="b" l="l" r="r" t="t"/>
              <a:pathLst>
                <a:path extrusionOk="0" h="8335" w="4168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5699600" y="1259300"/>
              <a:ext cx="19375" cy="196550"/>
            </a:xfrm>
            <a:custGeom>
              <a:rect b="b" l="l" r="r" t="t"/>
              <a:pathLst>
                <a:path extrusionOk="0" h="7862" w="775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5665375" y="1310575"/>
              <a:ext cx="43775" cy="36050"/>
            </a:xfrm>
            <a:custGeom>
              <a:rect b="b" l="l" r="r" t="t"/>
              <a:pathLst>
                <a:path extrusionOk="0" h="1442" w="1751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5651075" y="1300725"/>
              <a:ext cx="69100" cy="55725"/>
            </a:xfrm>
            <a:custGeom>
              <a:rect b="b" l="l" r="r" t="t"/>
              <a:pathLst>
                <a:path extrusionOk="0" h="2229" w="2764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5709125" y="1289150"/>
              <a:ext cx="31275" cy="29775"/>
            </a:xfrm>
            <a:custGeom>
              <a:rect b="b" l="l" r="r" t="t"/>
              <a:pathLst>
                <a:path extrusionOk="0" h="1191" w="1251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5696025" y="1279325"/>
              <a:ext cx="58350" cy="49425"/>
            </a:xfrm>
            <a:custGeom>
              <a:rect b="b" l="l" r="r" t="t"/>
              <a:pathLst>
                <a:path extrusionOk="0" h="1977" w="2334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33"/>
          <p:cNvGrpSpPr/>
          <p:nvPr/>
        </p:nvGrpSpPr>
        <p:grpSpPr>
          <a:xfrm>
            <a:off x="4654563" y="4103504"/>
            <a:ext cx="314943" cy="582910"/>
            <a:chOff x="6691700" y="1068275"/>
            <a:chExt cx="221775" cy="410500"/>
          </a:xfrm>
        </p:grpSpPr>
        <p:sp>
          <p:nvSpPr>
            <p:cNvPr id="895" name="Google Shape;895;p33"/>
            <p:cNvSpPr/>
            <p:nvPr/>
          </p:nvSpPr>
          <p:spPr>
            <a:xfrm>
              <a:off x="6691700" y="1068275"/>
              <a:ext cx="221775" cy="317325"/>
            </a:xfrm>
            <a:custGeom>
              <a:rect b="b" l="l" r="r" t="t"/>
              <a:pathLst>
                <a:path extrusionOk="0" h="12693" w="8871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6802425" y="1068275"/>
              <a:ext cx="111050" cy="317325"/>
            </a:xfrm>
            <a:custGeom>
              <a:rect b="b" l="l" r="r" t="t"/>
              <a:pathLst>
                <a:path extrusionOk="0" h="12693" w="4442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6792600" y="1285875"/>
              <a:ext cx="19675" cy="192900"/>
            </a:xfrm>
            <a:custGeom>
              <a:rect b="b" l="l" r="r" t="t"/>
              <a:pathLst>
                <a:path extrusionOk="0" h="7716" w="787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6759550" y="1295700"/>
              <a:ext cx="42900" cy="48825"/>
            </a:xfrm>
            <a:custGeom>
              <a:rect b="b" l="l" r="r" t="t"/>
              <a:pathLst>
                <a:path extrusionOk="0" h="1953" w="1716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6744850" y="1285400"/>
              <a:ext cx="70600" cy="69000"/>
            </a:xfrm>
            <a:custGeom>
              <a:rect b="b" l="l" r="r" t="t"/>
              <a:pathLst>
                <a:path extrusionOk="0" h="2760" w="2824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6802425" y="1295700"/>
              <a:ext cx="43175" cy="48825"/>
            </a:xfrm>
            <a:custGeom>
              <a:rect b="b" l="l" r="r" t="t"/>
              <a:pathLst>
                <a:path extrusionOk="0" h="1953" w="1727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6789325" y="1285400"/>
              <a:ext cx="70700" cy="69000"/>
            </a:xfrm>
            <a:custGeom>
              <a:rect b="b" l="l" r="r" t="t"/>
              <a:pathLst>
                <a:path extrusionOk="0" h="2760" w="2828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4"/>
          <p:cNvSpPr txBox="1"/>
          <p:nvPr>
            <p:ph type="title"/>
          </p:nvPr>
        </p:nvSpPr>
        <p:spPr>
          <a:xfrm>
            <a:off x="4151977" y="872975"/>
            <a:ext cx="58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vs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07" name="Google Shape;907;p34"/>
          <p:cNvSpPr txBox="1"/>
          <p:nvPr>
            <p:ph idx="1" type="body"/>
          </p:nvPr>
        </p:nvSpPr>
        <p:spPr>
          <a:xfrm>
            <a:off x="1192725" y="1485850"/>
            <a:ext cx="27531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esqueleto de como o projeto deverá ficar na prática, como suas funcionalidades e estética vão ser finalizadas.</a:t>
            </a:r>
            <a:endParaRPr/>
          </a:p>
        </p:txBody>
      </p:sp>
      <p:sp>
        <p:nvSpPr>
          <p:cNvPr id="908" name="Google Shape;908;p34"/>
          <p:cNvSpPr txBox="1"/>
          <p:nvPr>
            <p:ph idx="2" type="body"/>
          </p:nvPr>
        </p:nvSpPr>
        <p:spPr>
          <a:xfrm>
            <a:off x="5056575" y="1485850"/>
            <a:ext cx="27531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Mesmo com algumas alterações, se mantém a ideia original que se teve na prototipagem.</a:t>
            </a:r>
            <a:endParaRPr/>
          </a:p>
        </p:txBody>
      </p:sp>
      <p:sp>
        <p:nvSpPr>
          <p:cNvPr id="909" name="Google Shape;909;p34"/>
          <p:cNvSpPr txBox="1"/>
          <p:nvPr>
            <p:ph idx="3" type="title"/>
          </p:nvPr>
        </p:nvSpPr>
        <p:spPr>
          <a:xfrm>
            <a:off x="1192800" y="1030450"/>
            <a:ext cx="2753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prototipação</a:t>
            </a:r>
            <a:endParaRPr/>
          </a:p>
        </p:txBody>
      </p:sp>
      <p:sp>
        <p:nvSpPr>
          <p:cNvPr id="910" name="Google Shape;910;p34"/>
          <p:cNvSpPr txBox="1"/>
          <p:nvPr>
            <p:ph idx="4" type="title"/>
          </p:nvPr>
        </p:nvSpPr>
        <p:spPr>
          <a:xfrm>
            <a:off x="5056575" y="1030450"/>
            <a:ext cx="2753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final</a:t>
            </a:r>
            <a:endParaRPr/>
          </a:p>
        </p:txBody>
      </p:sp>
      <p:grpSp>
        <p:nvGrpSpPr>
          <p:cNvPr id="911" name="Google Shape;911;p34"/>
          <p:cNvGrpSpPr/>
          <p:nvPr/>
        </p:nvGrpSpPr>
        <p:grpSpPr>
          <a:xfrm>
            <a:off x="2329263" y="262666"/>
            <a:ext cx="480171" cy="647793"/>
            <a:chOff x="1864600" y="238125"/>
            <a:chExt cx="3875475" cy="5228350"/>
          </a:xfrm>
        </p:grpSpPr>
        <p:sp>
          <p:nvSpPr>
            <p:cNvPr id="912" name="Google Shape;912;p34"/>
            <p:cNvSpPr/>
            <p:nvPr/>
          </p:nvSpPr>
          <p:spPr>
            <a:xfrm>
              <a:off x="1864600" y="1080000"/>
              <a:ext cx="3875475" cy="4386475"/>
            </a:xfrm>
            <a:custGeom>
              <a:rect b="b" l="l" r="r" t="t"/>
              <a:pathLst>
                <a:path extrusionOk="0" h="175459" w="155019">
                  <a:moveTo>
                    <a:pt x="116932" y="117373"/>
                  </a:moveTo>
                  <a:lnTo>
                    <a:pt x="116932" y="150386"/>
                  </a:lnTo>
                  <a:lnTo>
                    <a:pt x="38087" y="150386"/>
                  </a:lnTo>
                  <a:lnTo>
                    <a:pt x="38087" y="117373"/>
                  </a:lnTo>
                  <a:close/>
                  <a:moveTo>
                    <a:pt x="5123" y="0"/>
                  </a:moveTo>
                  <a:cubicBezTo>
                    <a:pt x="2304" y="0"/>
                    <a:pt x="1" y="2304"/>
                    <a:pt x="1" y="5122"/>
                  </a:cubicBezTo>
                  <a:lnTo>
                    <a:pt x="1" y="112250"/>
                  </a:lnTo>
                  <a:cubicBezTo>
                    <a:pt x="1" y="115069"/>
                    <a:pt x="2304" y="117373"/>
                    <a:pt x="5123" y="117373"/>
                  </a:cubicBezTo>
                  <a:lnTo>
                    <a:pt x="20392" y="117373"/>
                  </a:lnTo>
                  <a:lnTo>
                    <a:pt x="20392" y="129382"/>
                  </a:lnTo>
                  <a:cubicBezTo>
                    <a:pt x="20392" y="131073"/>
                    <a:pt x="21764" y="132445"/>
                    <a:pt x="23456" y="132445"/>
                  </a:cubicBezTo>
                  <a:cubicBezTo>
                    <a:pt x="25147" y="132445"/>
                    <a:pt x="26519" y="131073"/>
                    <a:pt x="26519" y="129382"/>
                  </a:cubicBezTo>
                  <a:lnTo>
                    <a:pt x="26519" y="117373"/>
                  </a:lnTo>
                  <a:lnTo>
                    <a:pt x="31960" y="117373"/>
                  </a:lnTo>
                  <a:lnTo>
                    <a:pt x="31960" y="169331"/>
                  </a:lnTo>
                  <a:lnTo>
                    <a:pt x="26519" y="169331"/>
                  </a:lnTo>
                  <a:lnTo>
                    <a:pt x="26519" y="141636"/>
                  </a:lnTo>
                  <a:cubicBezTo>
                    <a:pt x="26519" y="139945"/>
                    <a:pt x="25147" y="138573"/>
                    <a:pt x="23456" y="138573"/>
                  </a:cubicBezTo>
                  <a:cubicBezTo>
                    <a:pt x="21764" y="138573"/>
                    <a:pt x="20392" y="139945"/>
                    <a:pt x="20392" y="141636"/>
                  </a:cubicBezTo>
                  <a:lnTo>
                    <a:pt x="20392" y="169331"/>
                  </a:lnTo>
                  <a:lnTo>
                    <a:pt x="14755" y="169331"/>
                  </a:lnTo>
                  <a:cubicBezTo>
                    <a:pt x="13064" y="169331"/>
                    <a:pt x="11691" y="170704"/>
                    <a:pt x="11691" y="172395"/>
                  </a:cubicBezTo>
                  <a:cubicBezTo>
                    <a:pt x="11691" y="174086"/>
                    <a:pt x="13064" y="175458"/>
                    <a:pt x="14755" y="175458"/>
                  </a:cubicBezTo>
                  <a:lnTo>
                    <a:pt x="43724" y="175458"/>
                  </a:lnTo>
                  <a:cubicBezTo>
                    <a:pt x="45415" y="175458"/>
                    <a:pt x="46788" y="174086"/>
                    <a:pt x="46788" y="172395"/>
                  </a:cubicBezTo>
                  <a:cubicBezTo>
                    <a:pt x="46788" y="170704"/>
                    <a:pt x="45415" y="169331"/>
                    <a:pt x="43724" y="169331"/>
                  </a:cubicBezTo>
                  <a:lnTo>
                    <a:pt x="38087" y="169331"/>
                  </a:lnTo>
                  <a:lnTo>
                    <a:pt x="38087" y="156513"/>
                  </a:lnTo>
                  <a:lnTo>
                    <a:pt x="116932" y="156513"/>
                  </a:lnTo>
                  <a:lnTo>
                    <a:pt x="116932" y="169331"/>
                  </a:lnTo>
                  <a:lnTo>
                    <a:pt x="111270" y="169331"/>
                  </a:lnTo>
                  <a:cubicBezTo>
                    <a:pt x="109579" y="169331"/>
                    <a:pt x="108207" y="170704"/>
                    <a:pt x="108207" y="172395"/>
                  </a:cubicBezTo>
                  <a:cubicBezTo>
                    <a:pt x="108207" y="174086"/>
                    <a:pt x="109579" y="175458"/>
                    <a:pt x="111270" y="175458"/>
                  </a:cubicBezTo>
                  <a:lnTo>
                    <a:pt x="140264" y="175458"/>
                  </a:lnTo>
                  <a:cubicBezTo>
                    <a:pt x="141955" y="175458"/>
                    <a:pt x="143328" y="174086"/>
                    <a:pt x="143328" y="172395"/>
                  </a:cubicBezTo>
                  <a:cubicBezTo>
                    <a:pt x="143328" y="170704"/>
                    <a:pt x="141955" y="169331"/>
                    <a:pt x="140264" y="169331"/>
                  </a:cubicBezTo>
                  <a:lnTo>
                    <a:pt x="134627" y="169331"/>
                  </a:lnTo>
                  <a:lnTo>
                    <a:pt x="134627" y="141636"/>
                  </a:lnTo>
                  <a:cubicBezTo>
                    <a:pt x="134627" y="139945"/>
                    <a:pt x="133255" y="138573"/>
                    <a:pt x="131564" y="138573"/>
                  </a:cubicBezTo>
                  <a:cubicBezTo>
                    <a:pt x="129873" y="138573"/>
                    <a:pt x="128500" y="139945"/>
                    <a:pt x="128500" y="141636"/>
                  </a:cubicBezTo>
                  <a:lnTo>
                    <a:pt x="128500" y="169331"/>
                  </a:lnTo>
                  <a:lnTo>
                    <a:pt x="123059" y="169331"/>
                  </a:lnTo>
                  <a:lnTo>
                    <a:pt x="123059" y="117373"/>
                  </a:lnTo>
                  <a:lnTo>
                    <a:pt x="128500" y="117373"/>
                  </a:lnTo>
                  <a:lnTo>
                    <a:pt x="128500" y="129382"/>
                  </a:lnTo>
                  <a:cubicBezTo>
                    <a:pt x="128500" y="131073"/>
                    <a:pt x="129873" y="132445"/>
                    <a:pt x="131564" y="132445"/>
                  </a:cubicBezTo>
                  <a:cubicBezTo>
                    <a:pt x="133255" y="132445"/>
                    <a:pt x="134627" y="131073"/>
                    <a:pt x="134627" y="129382"/>
                  </a:cubicBezTo>
                  <a:lnTo>
                    <a:pt x="134627" y="117373"/>
                  </a:lnTo>
                  <a:lnTo>
                    <a:pt x="149896" y="117373"/>
                  </a:lnTo>
                  <a:cubicBezTo>
                    <a:pt x="152715" y="117373"/>
                    <a:pt x="155019" y="115069"/>
                    <a:pt x="155019" y="112250"/>
                  </a:cubicBezTo>
                  <a:lnTo>
                    <a:pt x="155019" y="5122"/>
                  </a:lnTo>
                  <a:cubicBezTo>
                    <a:pt x="155019" y="2304"/>
                    <a:pt x="152715" y="0"/>
                    <a:pt x="149896" y="0"/>
                  </a:cubicBezTo>
                  <a:lnTo>
                    <a:pt x="80242" y="0"/>
                  </a:lnTo>
                  <a:cubicBezTo>
                    <a:pt x="78551" y="0"/>
                    <a:pt x="77179" y="1373"/>
                    <a:pt x="77179" y="3064"/>
                  </a:cubicBezTo>
                  <a:cubicBezTo>
                    <a:pt x="77179" y="4755"/>
                    <a:pt x="78551" y="6127"/>
                    <a:pt x="80242" y="6127"/>
                  </a:cubicBezTo>
                  <a:lnTo>
                    <a:pt x="148891" y="6127"/>
                  </a:lnTo>
                  <a:lnTo>
                    <a:pt x="148891" y="111245"/>
                  </a:lnTo>
                  <a:lnTo>
                    <a:pt x="6128" y="111245"/>
                  </a:lnTo>
                  <a:lnTo>
                    <a:pt x="6128" y="6127"/>
                  </a:lnTo>
                  <a:lnTo>
                    <a:pt x="35342" y="6127"/>
                  </a:lnTo>
                  <a:cubicBezTo>
                    <a:pt x="37033" y="6127"/>
                    <a:pt x="38406" y="4755"/>
                    <a:pt x="38406" y="3064"/>
                  </a:cubicBezTo>
                  <a:cubicBezTo>
                    <a:pt x="38406" y="1373"/>
                    <a:pt x="37033" y="0"/>
                    <a:pt x="35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2079675" y="238125"/>
              <a:ext cx="2454575" cy="2898775"/>
            </a:xfrm>
            <a:custGeom>
              <a:rect b="b" l="l" r="r" t="t"/>
              <a:pathLst>
                <a:path extrusionOk="0" h="115951" w="98183">
                  <a:moveTo>
                    <a:pt x="83404" y="6127"/>
                  </a:moveTo>
                  <a:cubicBezTo>
                    <a:pt x="83894" y="6127"/>
                    <a:pt x="84359" y="6348"/>
                    <a:pt x="84654" y="6715"/>
                  </a:cubicBezTo>
                  <a:cubicBezTo>
                    <a:pt x="84948" y="7059"/>
                    <a:pt x="85095" y="7475"/>
                    <a:pt x="85046" y="7916"/>
                  </a:cubicBezTo>
                  <a:cubicBezTo>
                    <a:pt x="84997" y="8357"/>
                    <a:pt x="84801" y="8750"/>
                    <a:pt x="84457" y="9044"/>
                  </a:cubicBezTo>
                  <a:lnTo>
                    <a:pt x="35097" y="50464"/>
                  </a:lnTo>
                  <a:lnTo>
                    <a:pt x="32965" y="47939"/>
                  </a:lnTo>
                  <a:lnTo>
                    <a:pt x="82350" y="6519"/>
                  </a:lnTo>
                  <a:cubicBezTo>
                    <a:pt x="82717" y="6201"/>
                    <a:pt x="83134" y="6127"/>
                    <a:pt x="83404" y="6127"/>
                  </a:cubicBezTo>
                  <a:close/>
                  <a:moveTo>
                    <a:pt x="28283" y="51885"/>
                  </a:moveTo>
                  <a:lnTo>
                    <a:pt x="30391" y="54409"/>
                  </a:lnTo>
                  <a:lnTo>
                    <a:pt x="21789" y="61640"/>
                  </a:lnTo>
                  <a:cubicBezTo>
                    <a:pt x="21470" y="61100"/>
                    <a:pt x="21102" y="60610"/>
                    <a:pt x="20710" y="60120"/>
                  </a:cubicBezTo>
                  <a:cubicBezTo>
                    <a:pt x="20392" y="59752"/>
                    <a:pt x="20048" y="59409"/>
                    <a:pt x="19705" y="59066"/>
                  </a:cubicBezTo>
                  <a:lnTo>
                    <a:pt x="28283" y="51885"/>
                  </a:lnTo>
                  <a:close/>
                  <a:moveTo>
                    <a:pt x="11813" y="62105"/>
                  </a:moveTo>
                  <a:cubicBezTo>
                    <a:pt x="11961" y="62105"/>
                    <a:pt x="12132" y="62105"/>
                    <a:pt x="12304" y="62130"/>
                  </a:cubicBezTo>
                  <a:cubicBezTo>
                    <a:pt x="13750" y="62252"/>
                    <a:pt x="15073" y="62939"/>
                    <a:pt x="16004" y="64066"/>
                  </a:cubicBezTo>
                  <a:cubicBezTo>
                    <a:pt x="17965" y="66370"/>
                    <a:pt x="17647" y="69825"/>
                    <a:pt x="15343" y="71786"/>
                  </a:cubicBezTo>
                  <a:cubicBezTo>
                    <a:pt x="14339" y="72616"/>
                    <a:pt x="13102" y="73056"/>
                    <a:pt x="11821" y="73056"/>
                  </a:cubicBezTo>
                  <a:cubicBezTo>
                    <a:pt x="11664" y="73056"/>
                    <a:pt x="11506" y="73050"/>
                    <a:pt x="11348" y="73036"/>
                  </a:cubicBezTo>
                  <a:cubicBezTo>
                    <a:pt x="9877" y="72914"/>
                    <a:pt x="8554" y="72227"/>
                    <a:pt x="7622" y="71100"/>
                  </a:cubicBezTo>
                  <a:cubicBezTo>
                    <a:pt x="6691" y="69973"/>
                    <a:pt x="6225" y="68576"/>
                    <a:pt x="6373" y="67105"/>
                  </a:cubicBezTo>
                  <a:cubicBezTo>
                    <a:pt x="6495" y="65659"/>
                    <a:pt x="7181" y="64336"/>
                    <a:pt x="8309" y="63380"/>
                  </a:cubicBezTo>
                  <a:cubicBezTo>
                    <a:pt x="9289" y="62546"/>
                    <a:pt x="10514" y="62105"/>
                    <a:pt x="11813" y="62105"/>
                  </a:cubicBezTo>
                  <a:close/>
                  <a:moveTo>
                    <a:pt x="44533" y="103304"/>
                  </a:moveTo>
                  <a:cubicBezTo>
                    <a:pt x="45439" y="103304"/>
                    <a:pt x="46371" y="103697"/>
                    <a:pt x="47008" y="104481"/>
                  </a:cubicBezTo>
                  <a:cubicBezTo>
                    <a:pt x="48160" y="105853"/>
                    <a:pt x="47988" y="107912"/>
                    <a:pt x="46616" y="109064"/>
                  </a:cubicBezTo>
                  <a:cubicBezTo>
                    <a:pt x="46013" y="109570"/>
                    <a:pt x="45277" y="109816"/>
                    <a:pt x="44544" y="109816"/>
                  </a:cubicBezTo>
                  <a:cubicBezTo>
                    <a:pt x="43609" y="109816"/>
                    <a:pt x="42678" y="109417"/>
                    <a:pt x="42033" y="108647"/>
                  </a:cubicBezTo>
                  <a:cubicBezTo>
                    <a:pt x="40881" y="107275"/>
                    <a:pt x="41052" y="105216"/>
                    <a:pt x="42425" y="104064"/>
                  </a:cubicBezTo>
                  <a:cubicBezTo>
                    <a:pt x="42940" y="103648"/>
                    <a:pt x="43528" y="103403"/>
                    <a:pt x="44141" y="103329"/>
                  </a:cubicBezTo>
                  <a:lnTo>
                    <a:pt x="44239" y="103329"/>
                  </a:lnTo>
                  <a:cubicBezTo>
                    <a:pt x="44337" y="103304"/>
                    <a:pt x="44435" y="103304"/>
                    <a:pt x="44533" y="103304"/>
                  </a:cubicBezTo>
                  <a:close/>
                  <a:moveTo>
                    <a:pt x="83404" y="0"/>
                  </a:moveTo>
                  <a:cubicBezTo>
                    <a:pt x="81565" y="0"/>
                    <a:pt x="79801" y="637"/>
                    <a:pt x="78404" y="1814"/>
                  </a:cubicBezTo>
                  <a:lnTo>
                    <a:pt x="26690" y="45219"/>
                  </a:lnTo>
                  <a:lnTo>
                    <a:pt x="13676" y="56125"/>
                  </a:lnTo>
                  <a:cubicBezTo>
                    <a:pt x="13407" y="56076"/>
                    <a:pt x="13112" y="56052"/>
                    <a:pt x="12818" y="56027"/>
                  </a:cubicBezTo>
                  <a:cubicBezTo>
                    <a:pt x="12478" y="55997"/>
                    <a:pt x="12139" y="55982"/>
                    <a:pt x="11801" y="55982"/>
                  </a:cubicBezTo>
                  <a:cubicBezTo>
                    <a:pt x="9093" y="55982"/>
                    <a:pt x="6476" y="56934"/>
                    <a:pt x="4363" y="58699"/>
                  </a:cubicBezTo>
                  <a:cubicBezTo>
                    <a:pt x="1985" y="60684"/>
                    <a:pt x="539" y="63478"/>
                    <a:pt x="270" y="66566"/>
                  </a:cubicBezTo>
                  <a:cubicBezTo>
                    <a:pt x="0" y="69654"/>
                    <a:pt x="932" y="72669"/>
                    <a:pt x="2941" y="75046"/>
                  </a:cubicBezTo>
                  <a:cubicBezTo>
                    <a:pt x="4926" y="77423"/>
                    <a:pt x="7720" y="78869"/>
                    <a:pt x="10809" y="79139"/>
                  </a:cubicBezTo>
                  <a:cubicBezTo>
                    <a:pt x="11152" y="79163"/>
                    <a:pt x="11495" y="79188"/>
                    <a:pt x="11838" y="79188"/>
                  </a:cubicBezTo>
                  <a:cubicBezTo>
                    <a:pt x="13529" y="79188"/>
                    <a:pt x="15171" y="78820"/>
                    <a:pt x="16666" y="78134"/>
                  </a:cubicBezTo>
                  <a:lnTo>
                    <a:pt x="36469" y="101736"/>
                  </a:lnTo>
                  <a:cubicBezTo>
                    <a:pt x="34484" y="105069"/>
                    <a:pt x="34705" y="109456"/>
                    <a:pt x="37352" y="112593"/>
                  </a:cubicBezTo>
                  <a:cubicBezTo>
                    <a:pt x="38945" y="114505"/>
                    <a:pt x="41224" y="115681"/>
                    <a:pt x="43699" y="115902"/>
                  </a:cubicBezTo>
                  <a:cubicBezTo>
                    <a:pt x="43993" y="115926"/>
                    <a:pt x="44263" y="115951"/>
                    <a:pt x="44533" y="115951"/>
                  </a:cubicBezTo>
                  <a:cubicBezTo>
                    <a:pt x="46738" y="115951"/>
                    <a:pt x="48846" y="115167"/>
                    <a:pt x="50562" y="113745"/>
                  </a:cubicBezTo>
                  <a:cubicBezTo>
                    <a:pt x="51959" y="112569"/>
                    <a:pt x="52939" y="111049"/>
                    <a:pt x="53454" y="109432"/>
                  </a:cubicBezTo>
                  <a:lnTo>
                    <a:pt x="95266" y="105755"/>
                  </a:lnTo>
                  <a:cubicBezTo>
                    <a:pt x="96957" y="105633"/>
                    <a:pt x="98182" y="104138"/>
                    <a:pt x="98035" y="102447"/>
                  </a:cubicBezTo>
                  <a:cubicBezTo>
                    <a:pt x="97896" y="100846"/>
                    <a:pt x="96572" y="99641"/>
                    <a:pt x="94997" y="99641"/>
                  </a:cubicBezTo>
                  <a:cubicBezTo>
                    <a:pt x="94907" y="99641"/>
                    <a:pt x="94817" y="99645"/>
                    <a:pt x="94727" y="99653"/>
                  </a:cubicBezTo>
                  <a:lnTo>
                    <a:pt x="53307" y="103280"/>
                  </a:lnTo>
                  <a:cubicBezTo>
                    <a:pt x="52964" y="102300"/>
                    <a:pt x="52424" y="101368"/>
                    <a:pt x="51714" y="100535"/>
                  </a:cubicBezTo>
                  <a:cubicBezTo>
                    <a:pt x="50366" y="98942"/>
                    <a:pt x="48601" y="97888"/>
                    <a:pt x="46714" y="97447"/>
                  </a:cubicBezTo>
                  <a:lnTo>
                    <a:pt x="45415" y="82595"/>
                  </a:lnTo>
                  <a:cubicBezTo>
                    <a:pt x="45276" y="81017"/>
                    <a:pt x="43929" y="79813"/>
                    <a:pt x="42352" y="79813"/>
                  </a:cubicBezTo>
                  <a:cubicBezTo>
                    <a:pt x="42263" y="79813"/>
                    <a:pt x="42173" y="79817"/>
                    <a:pt x="42082" y="79825"/>
                  </a:cubicBezTo>
                  <a:cubicBezTo>
                    <a:pt x="40391" y="79972"/>
                    <a:pt x="39165" y="81443"/>
                    <a:pt x="39288" y="83134"/>
                  </a:cubicBezTo>
                  <a:lnTo>
                    <a:pt x="40513" y="97006"/>
                  </a:lnTo>
                  <a:lnTo>
                    <a:pt x="21372" y="74188"/>
                  </a:lnTo>
                  <a:cubicBezTo>
                    <a:pt x="22573" y="72423"/>
                    <a:pt x="23259" y="70365"/>
                    <a:pt x="23406" y="68281"/>
                  </a:cubicBezTo>
                  <a:lnTo>
                    <a:pt x="88403" y="13725"/>
                  </a:lnTo>
                  <a:cubicBezTo>
                    <a:pt x="89996" y="12401"/>
                    <a:pt x="90977" y="10514"/>
                    <a:pt x="91148" y="8456"/>
                  </a:cubicBezTo>
                  <a:cubicBezTo>
                    <a:pt x="91320" y="6372"/>
                    <a:pt x="90683" y="4363"/>
                    <a:pt x="89359" y="2769"/>
                  </a:cubicBezTo>
                  <a:cubicBezTo>
                    <a:pt x="87889" y="1005"/>
                    <a:pt x="85707" y="0"/>
                    <a:pt x="8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34"/>
          <p:cNvGrpSpPr/>
          <p:nvPr/>
        </p:nvGrpSpPr>
        <p:grpSpPr>
          <a:xfrm>
            <a:off x="6077431" y="300148"/>
            <a:ext cx="711397" cy="572828"/>
            <a:chOff x="1190625" y="717875"/>
            <a:chExt cx="5312900" cy="4278025"/>
          </a:xfrm>
        </p:grpSpPr>
        <p:sp>
          <p:nvSpPr>
            <p:cNvPr id="915" name="Google Shape;915;p34"/>
            <p:cNvSpPr/>
            <p:nvPr/>
          </p:nvSpPr>
          <p:spPr>
            <a:xfrm>
              <a:off x="1190625" y="1193950"/>
              <a:ext cx="2908600" cy="3190450"/>
            </a:xfrm>
            <a:custGeom>
              <a:rect b="b" l="l" r="r" t="t"/>
              <a:pathLst>
                <a:path extrusionOk="0" h="127618" w="116344">
                  <a:moveTo>
                    <a:pt x="6127" y="23358"/>
                  </a:moveTo>
                  <a:cubicBezTo>
                    <a:pt x="8014" y="24509"/>
                    <a:pt x="10220" y="25147"/>
                    <a:pt x="12573" y="25147"/>
                  </a:cubicBezTo>
                  <a:lnTo>
                    <a:pt x="25293" y="25147"/>
                  </a:lnTo>
                  <a:lnTo>
                    <a:pt x="25293" y="106320"/>
                  </a:lnTo>
                  <a:cubicBezTo>
                    <a:pt x="25293" y="106344"/>
                    <a:pt x="25293" y="106369"/>
                    <a:pt x="25293" y="106418"/>
                  </a:cubicBezTo>
                  <a:cubicBezTo>
                    <a:pt x="25293" y="106442"/>
                    <a:pt x="25293" y="106467"/>
                    <a:pt x="25293" y="106516"/>
                  </a:cubicBezTo>
                  <a:lnTo>
                    <a:pt x="25293" y="121491"/>
                  </a:lnTo>
                  <a:lnTo>
                    <a:pt x="12573" y="121491"/>
                  </a:lnTo>
                  <a:cubicBezTo>
                    <a:pt x="9019" y="121491"/>
                    <a:pt x="6127" y="118599"/>
                    <a:pt x="6127" y="115045"/>
                  </a:cubicBezTo>
                  <a:lnTo>
                    <a:pt x="6127" y="23358"/>
                  </a:lnTo>
                  <a:close/>
                  <a:moveTo>
                    <a:pt x="12573" y="1"/>
                  </a:moveTo>
                  <a:cubicBezTo>
                    <a:pt x="9215" y="1"/>
                    <a:pt x="6054" y="1300"/>
                    <a:pt x="3676" y="3677"/>
                  </a:cubicBezTo>
                  <a:cubicBezTo>
                    <a:pt x="1299" y="6054"/>
                    <a:pt x="0" y="9216"/>
                    <a:pt x="0" y="12574"/>
                  </a:cubicBezTo>
                  <a:lnTo>
                    <a:pt x="0" y="115045"/>
                  </a:lnTo>
                  <a:cubicBezTo>
                    <a:pt x="0" y="121981"/>
                    <a:pt x="5637" y="127618"/>
                    <a:pt x="12573" y="127618"/>
                  </a:cubicBezTo>
                  <a:lnTo>
                    <a:pt x="28357" y="127618"/>
                  </a:lnTo>
                  <a:cubicBezTo>
                    <a:pt x="30048" y="127618"/>
                    <a:pt x="31420" y="126245"/>
                    <a:pt x="31420" y="124554"/>
                  </a:cubicBezTo>
                  <a:lnTo>
                    <a:pt x="31420" y="109481"/>
                  </a:lnTo>
                  <a:lnTo>
                    <a:pt x="113280" y="109481"/>
                  </a:lnTo>
                  <a:cubicBezTo>
                    <a:pt x="114971" y="109481"/>
                    <a:pt x="116343" y="108109"/>
                    <a:pt x="116343" y="106418"/>
                  </a:cubicBezTo>
                  <a:cubicBezTo>
                    <a:pt x="116343" y="104727"/>
                    <a:pt x="114971" y="103354"/>
                    <a:pt x="113280" y="103354"/>
                  </a:cubicBezTo>
                  <a:lnTo>
                    <a:pt x="31420" y="103354"/>
                  </a:lnTo>
                  <a:lnTo>
                    <a:pt x="31420" y="22083"/>
                  </a:lnTo>
                  <a:cubicBezTo>
                    <a:pt x="31420" y="20392"/>
                    <a:pt x="30048" y="19019"/>
                    <a:pt x="28357" y="19019"/>
                  </a:cubicBezTo>
                  <a:lnTo>
                    <a:pt x="12573" y="19019"/>
                  </a:lnTo>
                  <a:cubicBezTo>
                    <a:pt x="9019" y="19019"/>
                    <a:pt x="6127" y="16127"/>
                    <a:pt x="6127" y="12574"/>
                  </a:cubicBezTo>
                  <a:cubicBezTo>
                    <a:pt x="6127" y="10834"/>
                    <a:pt x="6789" y="9216"/>
                    <a:pt x="8014" y="8015"/>
                  </a:cubicBezTo>
                  <a:cubicBezTo>
                    <a:pt x="9215" y="6790"/>
                    <a:pt x="10857" y="6128"/>
                    <a:pt x="12573" y="6128"/>
                  </a:cubicBezTo>
                  <a:lnTo>
                    <a:pt x="37425" y="6128"/>
                  </a:lnTo>
                  <a:cubicBezTo>
                    <a:pt x="39116" y="6128"/>
                    <a:pt x="40488" y="4755"/>
                    <a:pt x="40488" y="3064"/>
                  </a:cubicBezTo>
                  <a:cubicBezTo>
                    <a:pt x="40488" y="1373"/>
                    <a:pt x="39116" y="1"/>
                    <a:pt x="37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2356000" y="1825050"/>
              <a:ext cx="1444825" cy="1236500"/>
            </a:xfrm>
            <a:custGeom>
              <a:rect b="b" l="l" r="r" t="t"/>
              <a:pathLst>
                <a:path extrusionOk="0" h="49460" w="57793">
                  <a:moveTo>
                    <a:pt x="20564" y="6128"/>
                  </a:moveTo>
                  <a:lnTo>
                    <a:pt x="20564" y="20956"/>
                  </a:lnTo>
                  <a:lnTo>
                    <a:pt x="11814" y="20956"/>
                  </a:lnTo>
                  <a:cubicBezTo>
                    <a:pt x="10123" y="20956"/>
                    <a:pt x="8750" y="22328"/>
                    <a:pt x="8750" y="24019"/>
                  </a:cubicBezTo>
                  <a:cubicBezTo>
                    <a:pt x="8750" y="25710"/>
                    <a:pt x="10123" y="27083"/>
                    <a:pt x="11814" y="27083"/>
                  </a:cubicBezTo>
                  <a:lnTo>
                    <a:pt x="20564" y="27083"/>
                  </a:lnTo>
                  <a:lnTo>
                    <a:pt x="20564" y="43357"/>
                  </a:lnTo>
                  <a:lnTo>
                    <a:pt x="6128" y="43357"/>
                  </a:lnTo>
                  <a:lnTo>
                    <a:pt x="6128" y="6128"/>
                  </a:lnTo>
                  <a:close/>
                  <a:moveTo>
                    <a:pt x="3064" y="1"/>
                  </a:moveTo>
                  <a:cubicBezTo>
                    <a:pt x="1373" y="1"/>
                    <a:pt x="1" y="1373"/>
                    <a:pt x="1" y="3064"/>
                  </a:cubicBezTo>
                  <a:lnTo>
                    <a:pt x="1" y="46420"/>
                  </a:lnTo>
                  <a:cubicBezTo>
                    <a:pt x="1" y="48111"/>
                    <a:pt x="1373" y="49459"/>
                    <a:pt x="3064" y="49459"/>
                  </a:cubicBezTo>
                  <a:lnTo>
                    <a:pt x="54729" y="49459"/>
                  </a:lnTo>
                  <a:cubicBezTo>
                    <a:pt x="56420" y="49459"/>
                    <a:pt x="57792" y="48111"/>
                    <a:pt x="57792" y="46420"/>
                  </a:cubicBezTo>
                  <a:lnTo>
                    <a:pt x="57792" y="24019"/>
                  </a:lnTo>
                  <a:cubicBezTo>
                    <a:pt x="57792" y="22328"/>
                    <a:pt x="56420" y="20956"/>
                    <a:pt x="54729" y="20956"/>
                  </a:cubicBezTo>
                  <a:lnTo>
                    <a:pt x="49312" y="20956"/>
                  </a:lnTo>
                  <a:cubicBezTo>
                    <a:pt x="48504" y="20956"/>
                    <a:pt x="47719" y="21274"/>
                    <a:pt x="47156" y="21838"/>
                  </a:cubicBezTo>
                  <a:lnTo>
                    <a:pt x="40048" y="28946"/>
                  </a:lnTo>
                  <a:cubicBezTo>
                    <a:pt x="38847" y="30147"/>
                    <a:pt x="38847" y="32083"/>
                    <a:pt x="40048" y="33259"/>
                  </a:cubicBezTo>
                  <a:cubicBezTo>
                    <a:pt x="40648" y="33860"/>
                    <a:pt x="41433" y="34160"/>
                    <a:pt x="42217" y="34160"/>
                  </a:cubicBezTo>
                  <a:cubicBezTo>
                    <a:pt x="43001" y="34160"/>
                    <a:pt x="43786" y="33860"/>
                    <a:pt x="44386" y="33259"/>
                  </a:cubicBezTo>
                  <a:lnTo>
                    <a:pt x="50587" y="27083"/>
                  </a:lnTo>
                  <a:lnTo>
                    <a:pt x="51665" y="27083"/>
                  </a:lnTo>
                  <a:lnTo>
                    <a:pt x="51665" y="43357"/>
                  </a:lnTo>
                  <a:lnTo>
                    <a:pt x="26691" y="43357"/>
                  </a:lnTo>
                  <a:lnTo>
                    <a:pt x="26691" y="27083"/>
                  </a:lnTo>
                  <a:lnTo>
                    <a:pt x="35146" y="27083"/>
                  </a:lnTo>
                  <a:cubicBezTo>
                    <a:pt x="36837" y="27083"/>
                    <a:pt x="38210" y="25710"/>
                    <a:pt x="38210" y="24019"/>
                  </a:cubicBezTo>
                  <a:cubicBezTo>
                    <a:pt x="38210" y="22328"/>
                    <a:pt x="36837" y="20956"/>
                    <a:pt x="35146" y="20956"/>
                  </a:cubicBezTo>
                  <a:lnTo>
                    <a:pt x="26691" y="20956"/>
                  </a:lnTo>
                  <a:lnTo>
                    <a:pt x="26691" y="3064"/>
                  </a:lnTo>
                  <a:cubicBezTo>
                    <a:pt x="26691" y="1373"/>
                    <a:pt x="25318" y="1"/>
                    <a:pt x="23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956425" y="1675550"/>
              <a:ext cx="330900" cy="1637225"/>
            </a:xfrm>
            <a:custGeom>
              <a:rect b="b" l="l" r="r" t="t"/>
              <a:pathLst>
                <a:path extrusionOk="0" h="65489" w="13236">
                  <a:moveTo>
                    <a:pt x="3064" y="1"/>
                  </a:moveTo>
                  <a:cubicBezTo>
                    <a:pt x="1373" y="1"/>
                    <a:pt x="1" y="1373"/>
                    <a:pt x="1" y="3064"/>
                  </a:cubicBezTo>
                  <a:cubicBezTo>
                    <a:pt x="1" y="4755"/>
                    <a:pt x="1373" y="6128"/>
                    <a:pt x="3064" y="6128"/>
                  </a:cubicBezTo>
                  <a:lnTo>
                    <a:pt x="3554" y="6128"/>
                  </a:lnTo>
                  <a:lnTo>
                    <a:pt x="3554" y="59361"/>
                  </a:lnTo>
                  <a:lnTo>
                    <a:pt x="3064" y="59361"/>
                  </a:lnTo>
                  <a:cubicBezTo>
                    <a:pt x="1373" y="59361"/>
                    <a:pt x="1" y="60733"/>
                    <a:pt x="1" y="62424"/>
                  </a:cubicBezTo>
                  <a:cubicBezTo>
                    <a:pt x="1" y="64116"/>
                    <a:pt x="1373" y="65488"/>
                    <a:pt x="3064" y="65488"/>
                  </a:cubicBezTo>
                  <a:lnTo>
                    <a:pt x="10172" y="65488"/>
                  </a:lnTo>
                  <a:cubicBezTo>
                    <a:pt x="11863" y="65488"/>
                    <a:pt x="13235" y="64116"/>
                    <a:pt x="13235" y="62424"/>
                  </a:cubicBezTo>
                  <a:cubicBezTo>
                    <a:pt x="13235" y="60733"/>
                    <a:pt x="11863" y="59361"/>
                    <a:pt x="10172" y="59361"/>
                  </a:cubicBezTo>
                  <a:lnTo>
                    <a:pt x="9682" y="59361"/>
                  </a:lnTo>
                  <a:lnTo>
                    <a:pt x="9682" y="6128"/>
                  </a:lnTo>
                  <a:lnTo>
                    <a:pt x="10172" y="6128"/>
                  </a:lnTo>
                  <a:cubicBezTo>
                    <a:pt x="11863" y="6128"/>
                    <a:pt x="13235" y="4755"/>
                    <a:pt x="13235" y="3064"/>
                  </a:cubicBezTo>
                  <a:cubicBezTo>
                    <a:pt x="13235" y="1373"/>
                    <a:pt x="11863" y="1"/>
                    <a:pt x="10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2356000" y="717875"/>
              <a:ext cx="4147525" cy="4278025"/>
            </a:xfrm>
            <a:custGeom>
              <a:rect b="b" l="l" r="r" t="t"/>
              <a:pathLst>
                <a:path extrusionOk="0" h="171121" w="165901">
                  <a:moveTo>
                    <a:pt x="98673" y="6128"/>
                  </a:moveTo>
                  <a:cubicBezTo>
                    <a:pt x="100389" y="6128"/>
                    <a:pt x="102031" y="6814"/>
                    <a:pt x="103232" y="8039"/>
                  </a:cubicBezTo>
                  <a:cubicBezTo>
                    <a:pt x="104457" y="9240"/>
                    <a:pt x="105119" y="10858"/>
                    <a:pt x="105119" y="12573"/>
                  </a:cubicBezTo>
                  <a:lnTo>
                    <a:pt x="105119" y="12598"/>
                  </a:lnTo>
                  <a:cubicBezTo>
                    <a:pt x="105119" y="16152"/>
                    <a:pt x="102227" y="19044"/>
                    <a:pt x="98673" y="19044"/>
                  </a:cubicBezTo>
                  <a:lnTo>
                    <a:pt x="85953" y="19044"/>
                  </a:lnTo>
                  <a:lnTo>
                    <a:pt x="85953" y="6128"/>
                  </a:lnTo>
                  <a:close/>
                  <a:moveTo>
                    <a:pt x="147166" y="67680"/>
                  </a:moveTo>
                  <a:cubicBezTo>
                    <a:pt x="150805" y="67680"/>
                    <a:pt x="154374" y="69815"/>
                    <a:pt x="155803" y="73600"/>
                  </a:cubicBezTo>
                  <a:cubicBezTo>
                    <a:pt x="157028" y="76884"/>
                    <a:pt x="156318" y="80732"/>
                    <a:pt x="153695" y="83355"/>
                  </a:cubicBezTo>
                  <a:lnTo>
                    <a:pt x="152984" y="84065"/>
                  </a:lnTo>
                  <a:lnTo>
                    <a:pt x="139995" y="71076"/>
                  </a:lnTo>
                  <a:lnTo>
                    <a:pt x="140706" y="70365"/>
                  </a:lnTo>
                  <a:cubicBezTo>
                    <a:pt x="140755" y="70316"/>
                    <a:pt x="140828" y="70267"/>
                    <a:pt x="140877" y="70193"/>
                  </a:cubicBezTo>
                  <a:cubicBezTo>
                    <a:pt x="142683" y="68481"/>
                    <a:pt x="144938" y="67680"/>
                    <a:pt x="147166" y="67680"/>
                  </a:cubicBezTo>
                  <a:close/>
                  <a:moveTo>
                    <a:pt x="65341" y="147984"/>
                  </a:moveTo>
                  <a:lnTo>
                    <a:pt x="76076" y="158719"/>
                  </a:lnTo>
                  <a:lnTo>
                    <a:pt x="60660" y="164895"/>
                  </a:lnTo>
                  <a:cubicBezTo>
                    <a:pt x="60494" y="164962"/>
                    <a:pt x="60343" y="164989"/>
                    <a:pt x="60206" y="164989"/>
                  </a:cubicBezTo>
                  <a:cubicBezTo>
                    <a:pt x="59836" y="164989"/>
                    <a:pt x="59571" y="164793"/>
                    <a:pt x="59410" y="164650"/>
                  </a:cubicBezTo>
                  <a:cubicBezTo>
                    <a:pt x="59214" y="164454"/>
                    <a:pt x="58920" y="164013"/>
                    <a:pt x="59165" y="163400"/>
                  </a:cubicBezTo>
                  <a:lnTo>
                    <a:pt x="65341" y="147984"/>
                  </a:lnTo>
                  <a:close/>
                  <a:moveTo>
                    <a:pt x="82889" y="0"/>
                  </a:moveTo>
                  <a:cubicBezTo>
                    <a:pt x="81198" y="0"/>
                    <a:pt x="79826" y="1373"/>
                    <a:pt x="79826" y="3064"/>
                  </a:cubicBezTo>
                  <a:lnTo>
                    <a:pt x="79826" y="19044"/>
                  </a:lnTo>
                  <a:lnTo>
                    <a:pt x="3064" y="19044"/>
                  </a:lnTo>
                  <a:cubicBezTo>
                    <a:pt x="1373" y="19044"/>
                    <a:pt x="1" y="20416"/>
                    <a:pt x="1" y="22107"/>
                  </a:cubicBezTo>
                  <a:cubicBezTo>
                    <a:pt x="1" y="23798"/>
                    <a:pt x="1373" y="25171"/>
                    <a:pt x="3064" y="25171"/>
                  </a:cubicBezTo>
                  <a:lnTo>
                    <a:pt x="99016" y="25171"/>
                  </a:lnTo>
                  <a:cubicBezTo>
                    <a:pt x="99041" y="25171"/>
                    <a:pt x="99090" y="25171"/>
                    <a:pt x="99139" y="25146"/>
                  </a:cubicBezTo>
                  <a:lnTo>
                    <a:pt x="99531" y="25146"/>
                  </a:lnTo>
                  <a:cubicBezTo>
                    <a:pt x="99555" y="25146"/>
                    <a:pt x="99580" y="25122"/>
                    <a:pt x="99580" y="25122"/>
                  </a:cubicBezTo>
                  <a:lnTo>
                    <a:pt x="99849" y="25122"/>
                  </a:lnTo>
                  <a:lnTo>
                    <a:pt x="99898" y="25097"/>
                  </a:lnTo>
                  <a:cubicBezTo>
                    <a:pt x="99996" y="25097"/>
                    <a:pt x="100095" y="25097"/>
                    <a:pt x="100193" y="25073"/>
                  </a:cubicBezTo>
                  <a:lnTo>
                    <a:pt x="100217" y="25073"/>
                  </a:lnTo>
                  <a:cubicBezTo>
                    <a:pt x="100315" y="25048"/>
                    <a:pt x="100413" y="25048"/>
                    <a:pt x="100511" y="25024"/>
                  </a:cubicBezTo>
                  <a:cubicBezTo>
                    <a:pt x="102178" y="24779"/>
                    <a:pt x="103746" y="24215"/>
                    <a:pt x="105119" y="23382"/>
                  </a:cubicBezTo>
                  <a:lnTo>
                    <a:pt x="105119" y="97276"/>
                  </a:lnTo>
                  <a:lnTo>
                    <a:pt x="62057" y="140362"/>
                  </a:lnTo>
                  <a:lnTo>
                    <a:pt x="62032" y="140362"/>
                  </a:lnTo>
                  <a:cubicBezTo>
                    <a:pt x="62032" y="140387"/>
                    <a:pt x="62008" y="140411"/>
                    <a:pt x="61983" y="140436"/>
                  </a:cubicBezTo>
                  <a:cubicBezTo>
                    <a:pt x="61983" y="140436"/>
                    <a:pt x="61983" y="140436"/>
                    <a:pt x="61959" y="140460"/>
                  </a:cubicBezTo>
                  <a:cubicBezTo>
                    <a:pt x="61959" y="140460"/>
                    <a:pt x="61934" y="140485"/>
                    <a:pt x="61934" y="140485"/>
                  </a:cubicBezTo>
                  <a:cubicBezTo>
                    <a:pt x="61910" y="140509"/>
                    <a:pt x="61910" y="140509"/>
                    <a:pt x="61910" y="140509"/>
                  </a:cubicBezTo>
                  <a:cubicBezTo>
                    <a:pt x="61885" y="140534"/>
                    <a:pt x="61885" y="140534"/>
                    <a:pt x="61861" y="140558"/>
                  </a:cubicBezTo>
                  <a:cubicBezTo>
                    <a:pt x="61861" y="140558"/>
                    <a:pt x="61861" y="140583"/>
                    <a:pt x="61836" y="140583"/>
                  </a:cubicBezTo>
                  <a:cubicBezTo>
                    <a:pt x="61836" y="140607"/>
                    <a:pt x="61836" y="140607"/>
                    <a:pt x="61812" y="140632"/>
                  </a:cubicBezTo>
                  <a:lnTo>
                    <a:pt x="61787" y="140681"/>
                  </a:lnTo>
                  <a:cubicBezTo>
                    <a:pt x="61763" y="140681"/>
                    <a:pt x="61763" y="140705"/>
                    <a:pt x="61738" y="140730"/>
                  </a:cubicBezTo>
                  <a:cubicBezTo>
                    <a:pt x="61738" y="140730"/>
                    <a:pt x="61738" y="140754"/>
                    <a:pt x="61714" y="140754"/>
                  </a:cubicBezTo>
                  <a:cubicBezTo>
                    <a:pt x="61714" y="140754"/>
                    <a:pt x="61714" y="140779"/>
                    <a:pt x="61689" y="140779"/>
                  </a:cubicBezTo>
                  <a:cubicBezTo>
                    <a:pt x="61689" y="140803"/>
                    <a:pt x="61665" y="140803"/>
                    <a:pt x="61665" y="140828"/>
                  </a:cubicBezTo>
                  <a:cubicBezTo>
                    <a:pt x="61665" y="140828"/>
                    <a:pt x="61665" y="140852"/>
                    <a:pt x="61640" y="140852"/>
                  </a:cubicBezTo>
                  <a:cubicBezTo>
                    <a:pt x="61640" y="140877"/>
                    <a:pt x="61640" y="140877"/>
                    <a:pt x="61616" y="140901"/>
                  </a:cubicBezTo>
                  <a:cubicBezTo>
                    <a:pt x="61616" y="140901"/>
                    <a:pt x="61616" y="140926"/>
                    <a:pt x="61591" y="140926"/>
                  </a:cubicBezTo>
                  <a:cubicBezTo>
                    <a:pt x="61591" y="140950"/>
                    <a:pt x="61591" y="140950"/>
                    <a:pt x="61567" y="140975"/>
                  </a:cubicBezTo>
                  <a:cubicBezTo>
                    <a:pt x="61542" y="141024"/>
                    <a:pt x="61542" y="141048"/>
                    <a:pt x="61518" y="141097"/>
                  </a:cubicBezTo>
                  <a:lnTo>
                    <a:pt x="61493" y="141122"/>
                  </a:lnTo>
                  <a:cubicBezTo>
                    <a:pt x="61493" y="141122"/>
                    <a:pt x="61493" y="141146"/>
                    <a:pt x="61469" y="141171"/>
                  </a:cubicBezTo>
                  <a:cubicBezTo>
                    <a:pt x="61469" y="141171"/>
                    <a:pt x="61469" y="141171"/>
                    <a:pt x="61469" y="141195"/>
                  </a:cubicBezTo>
                  <a:cubicBezTo>
                    <a:pt x="61444" y="141220"/>
                    <a:pt x="61444" y="141220"/>
                    <a:pt x="61444" y="141244"/>
                  </a:cubicBezTo>
                  <a:cubicBezTo>
                    <a:pt x="61420" y="141244"/>
                    <a:pt x="61420" y="141269"/>
                    <a:pt x="61420" y="141269"/>
                  </a:cubicBezTo>
                  <a:cubicBezTo>
                    <a:pt x="61420" y="141293"/>
                    <a:pt x="61395" y="141293"/>
                    <a:pt x="61395" y="141318"/>
                  </a:cubicBezTo>
                  <a:cubicBezTo>
                    <a:pt x="61395" y="141342"/>
                    <a:pt x="61371" y="141367"/>
                    <a:pt x="61371" y="141391"/>
                  </a:cubicBezTo>
                  <a:lnTo>
                    <a:pt x="53479" y="161121"/>
                  </a:lnTo>
                  <a:cubicBezTo>
                    <a:pt x="52376" y="163866"/>
                    <a:pt x="52989" y="166881"/>
                    <a:pt x="55096" y="168964"/>
                  </a:cubicBezTo>
                  <a:cubicBezTo>
                    <a:pt x="56496" y="170380"/>
                    <a:pt x="58315" y="171121"/>
                    <a:pt x="60191" y="171121"/>
                  </a:cubicBezTo>
                  <a:cubicBezTo>
                    <a:pt x="61107" y="171121"/>
                    <a:pt x="62038" y="170944"/>
                    <a:pt x="62939" y="170581"/>
                  </a:cubicBezTo>
                  <a:lnTo>
                    <a:pt x="82669" y="162690"/>
                  </a:lnTo>
                  <a:cubicBezTo>
                    <a:pt x="82693" y="162690"/>
                    <a:pt x="82718" y="162665"/>
                    <a:pt x="82742" y="162665"/>
                  </a:cubicBezTo>
                  <a:cubicBezTo>
                    <a:pt x="82767" y="162665"/>
                    <a:pt x="82767" y="162641"/>
                    <a:pt x="82767" y="162641"/>
                  </a:cubicBezTo>
                  <a:cubicBezTo>
                    <a:pt x="82791" y="162641"/>
                    <a:pt x="82816" y="162641"/>
                    <a:pt x="82840" y="162616"/>
                  </a:cubicBezTo>
                  <a:lnTo>
                    <a:pt x="82865" y="162616"/>
                  </a:lnTo>
                  <a:cubicBezTo>
                    <a:pt x="82889" y="162592"/>
                    <a:pt x="82889" y="162592"/>
                    <a:pt x="82914" y="162592"/>
                  </a:cubicBezTo>
                  <a:cubicBezTo>
                    <a:pt x="82914" y="162567"/>
                    <a:pt x="82938" y="162567"/>
                    <a:pt x="82938" y="162567"/>
                  </a:cubicBezTo>
                  <a:cubicBezTo>
                    <a:pt x="82963" y="162567"/>
                    <a:pt x="82987" y="162543"/>
                    <a:pt x="83012" y="162543"/>
                  </a:cubicBezTo>
                  <a:cubicBezTo>
                    <a:pt x="83012" y="162543"/>
                    <a:pt x="83012" y="162518"/>
                    <a:pt x="83012" y="162518"/>
                  </a:cubicBezTo>
                  <a:cubicBezTo>
                    <a:pt x="83036" y="162518"/>
                    <a:pt x="83061" y="162494"/>
                    <a:pt x="83085" y="162494"/>
                  </a:cubicBezTo>
                  <a:cubicBezTo>
                    <a:pt x="83110" y="162469"/>
                    <a:pt x="83110" y="162469"/>
                    <a:pt x="83110" y="162469"/>
                  </a:cubicBezTo>
                  <a:cubicBezTo>
                    <a:pt x="83134" y="162469"/>
                    <a:pt x="83159" y="162445"/>
                    <a:pt x="83159" y="162445"/>
                  </a:cubicBezTo>
                  <a:lnTo>
                    <a:pt x="83183" y="162420"/>
                  </a:lnTo>
                  <a:cubicBezTo>
                    <a:pt x="83208" y="162420"/>
                    <a:pt x="83232" y="162395"/>
                    <a:pt x="83257" y="162395"/>
                  </a:cubicBezTo>
                  <a:cubicBezTo>
                    <a:pt x="83257" y="162371"/>
                    <a:pt x="83257" y="162371"/>
                    <a:pt x="83257" y="162371"/>
                  </a:cubicBezTo>
                  <a:lnTo>
                    <a:pt x="83331" y="162346"/>
                  </a:lnTo>
                  <a:cubicBezTo>
                    <a:pt x="83331" y="162322"/>
                    <a:pt x="83331" y="162322"/>
                    <a:pt x="83331" y="162322"/>
                  </a:cubicBezTo>
                  <a:cubicBezTo>
                    <a:pt x="83355" y="162297"/>
                    <a:pt x="83380" y="162297"/>
                    <a:pt x="83404" y="162273"/>
                  </a:cubicBezTo>
                  <a:cubicBezTo>
                    <a:pt x="83429" y="162248"/>
                    <a:pt x="83453" y="162224"/>
                    <a:pt x="83478" y="162224"/>
                  </a:cubicBezTo>
                  <a:cubicBezTo>
                    <a:pt x="83478" y="162199"/>
                    <a:pt x="83502" y="162199"/>
                    <a:pt x="83502" y="162199"/>
                  </a:cubicBezTo>
                  <a:cubicBezTo>
                    <a:pt x="83502" y="162175"/>
                    <a:pt x="83527" y="162175"/>
                    <a:pt x="83551" y="162150"/>
                  </a:cubicBezTo>
                  <a:lnTo>
                    <a:pt x="83576" y="162150"/>
                  </a:lnTo>
                  <a:cubicBezTo>
                    <a:pt x="83576" y="162126"/>
                    <a:pt x="83600" y="162101"/>
                    <a:pt x="83625" y="162101"/>
                  </a:cubicBezTo>
                  <a:cubicBezTo>
                    <a:pt x="83625" y="162077"/>
                    <a:pt x="83625" y="162077"/>
                    <a:pt x="83625" y="162077"/>
                  </a:cubicBezTo>
                  <a:cubicBezTo>
                    <a:pt x="83649" y="162052"/>
                    <a:pt x="83674" y="162028"/>
                    <a:pt x="83698" y="162003"/>
                  </a:cubicBezTo>
                  <a:lnTo>
                    <a:pt x="158033" y="87693"/>
                  </a:lnTo>
                  <a:cubicBezTo>
                    <a:pt x="159038" y="86663"/>
                    <a:pt x="159896" y="85536"/>
                    <a:pt x="160558" y="84335"/>
                  </a:cubicBezTo>
                  <a:cubicBezTo>
                    <a:pt x="160582" y="84335"/>
                    <a:pt x="160582" y="84311"/>
                    <a:pt x="160607" y="84286"/>
                  </a:cubicBezTo>
                  <a:cubicBezTo>
                    <a:pt x="160680" y="84139"/>
                    <a:pt x="160754" y="83992"/>
                    <a:pt x="160827" y="83869"/>
                  </a:cubicBezTo>
                  <a:cubicBezTo>
                    <a:pt x="160827" y="83820"/>
                    <a:pt x="160852" y="83796"/>
                    <a:pt x="160876" y="83771"/>
                  </a:cubicBezTo>
                  <a:cubicBezTo>
                    <a:pt x="160901" y="83698"/>
                    <a:pt x="160950" y="83624"/>
                    <a:pt x="160974" y="83551"/>
                  </a:cubicBezTo>
                  <a:cubicBezTo>
                    <a:pt x="165901" y="73355"/>
                    <a:pt x="158474" y="61542"/>
                    <a:pt x="147200" y="61542"/>
                  </a:cubicBezTo>
                  <a:cubicBezTo>
                    <a:pt x="143254" y="61542"/>
                    <a:pt x="139529" y="63037"/>
                    <a:pt x="136686" y="65733"/>
                  </a:cubicBezTo>
                  <a:cubicBezTo>
                    <a:pt x="136662" y="65757"/>
                    <a:pt x="136662" y="65757"/>
                    <a:pt x="136662" y="65757"/>
                  </a:cubicBezTo>
                  <a:cubicBezTo>
                    <a:pt x="136613" y="65806"/>
                    <a:pt x="136564" y="65855"/>
                    <a:pt x="136515" y="65880"/>
                  </a:cubicBezTo>
                  <a:cubicBezTo>
                    <a:pt x="136515" y="65880"/>
                    <a:pt x="136515" y="65904"/>
                    <a:pt x="136515" y="65904"/>
                  </a:cubicBezTo>
                  <a:cubicBezTo>
                    <a:pt x="136466" y="65953"/>
                    <a:pt x="136417" y="65978"/>
                    <a:pt x="136367" y="66027"/>
                  </a:cubicBezTo>
                  <a:lnTo>
                    <a:pt x="122545" y="79874"/>
                  </a:lnTo>
                  <a:cubicBezTo>
                    <a:pt x="121344" y="81075"/>
                    <a:pt x="121344" y="83012"/>
                    <a:pt x="122545" y="84188"/>
                  </a:cubicBezTo>
                  <a:cubicBezTo>
                    <a:pt x="123145" y="84788"/>
                    <a:pt x="123929" y="85089"/>
                    <a:pt x="124714" y="85089"/>
                  </a:cubicBezTo>
                  <a:cubicBezTo>
                    <a:pt x="125498" y="85089"/>
                    <a:pt x="126282" y="84788"/>
                    <a:pt x="126883" y="84188"/>
                  </a:cubicBezTo>
                  <a:lnTo>
                    <a:pt x="135657" y="75414"/>
                  </a:lnTo>
                  <a:lnTo>
                    <a:pt x="148646" y="88404"/>
                  </a:lnTo>
                  <a:lnTo>
                    <a:pt x="81541" y="155509"/>
                  </a:lnTo>
                  <a:lnTo>
                    <a:pt x="68552" y="142519"/>
                  </a:lnTo>
                  <a:lnTo>
                    <a:pt x="118182" y="92913"/>
                  </a:lnTo>
                  <a:cubicBezTo>
                    <a:pt x="119358" y="91712"/>
                    <a:pt x="119358" y="89776"/>
                    <a:pt x="118182" y="88575"/>
                  </a:cubicBezTo>
                  <a:cubicBezTo>
                    <a:pt x="117582" y="87975"/>
                    <a:pt x="116797" y="87674"/>
                    <a:pt x="116013" y="87674"/>
                  </a:cubicBezTo>
                  <a:cubicBezTo>
                    <a:pt x="115229" y="87674"/>
                    <a:pt x="114444" y="87975"/>
                    <a:pt x="113844" y="88575"/>
                  </a:cubicBezTo>
                  <a:lnTo>
                    <a:pt x="111246" y="91148"/>
                  </a:lnTo>
                  <a:lnTo>
                    <a:pt x="111246" y="12647"/>
                  </a:lnTo>
                  <a:lnTo>
                    <a:pt x="111246" y="12598"/>
                  </a:lnTo>
                  <a:cubicBezTo>
                    <a:pt x="111246" y="9216"/>
                    <a:pt x="109947" y="6079"/>
                    <a:pt x="107570" y="3701"/>
                  </a:cubicBezTo>
                  <a:cubicBezTo>
                    <a:pt x="105192" y="1324"/>
                    <a:pt x="102031" y="0"/>
                    <a:pt x="98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19" name="Google Shape;9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713" y="2603200"/>
            <a:ext cx="2986150" cy="21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213" y="2603200"/>
            <a:ext cx="3241499" cy="21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5"/>
          <p:cNvSpPr txBox="1"/>
          <p:nvPr>
            <p:ph idx="2" type="title"/>
          </p:nvPr>
        </p:nvSpPr>
        <p:spPr>
          <a:xfrm>
            <a:off x="5518499" y="289660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Além de armazenar…</a:t>
            </a:r>
            <a:endParaRPr/>
          </a:p>
        </p:txBody>
      </p:sp>
      <p:sp>
        <p:nvSpPr>
          <p:cNvPr id="926" name="Google Shape;926;p35"/>
          <p:cNvSpPr txBox="1"/>
          <p:nvPr/>
        </p:nvSpPr>
        <p:spPr>
          <a:xfrm>
            <a:off x="1979700" y="39325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dk2"/>
                </a:solidFill>
                <a:latin typeface="Bitter Medium"/>
                <a:ea typeface="Bitter Medium"/>
                <a:cs typeface="Bitter Medium"/>
                <a:sym typeface="Bitter Medium"/>
              </a:rPr>
              <a:t>02</a:t>
            </a:r>
            <a:endParaRPr/>
          </a:p>
        </p:txBody>
      </p:sp>
      <p:sp>
        <p:nvSpPr>
          <p:cNvPr id="927" name="Google Shape;927;p35"/>
          <p:cNvSpPr txBox="1"/>
          <p:nvPr>
            <p:ph idx="3" type="title"/>
          </p:nvPr>
        </p:nvSpPr>
        <p:spPr>
          <a:xfrm>
            <a:off x="5518450" y="3352000"/>
            <a:ext cx="2613300" cy="1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Também servem como uma forma de </a:t>
            </a:r>
            <a:r>
              <a:rPr b="1" lang="en">
                <a:latin typeface="Bitter"/>
                <a:ea typeface="Bitter"/>
                <a:cs typeface="Bitter"/>
                <a:sym typeface="Bitter"/>
              </a:rPr>
              <a:t>backup</a:t>
            </a:r>
            <a:r>
              <a:rPr b="1" lang="en"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e segurança para quanto os dados privados de usuários e conexão entre estes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28" name="Google Shape;928;p35"/>
          <p:cNvSpPr txBox="1"/>
          <p:nvPr>
            <p:ph idx="4" type="title"/>
          </p:nvPr>
        </p:nvSpPr>
        <p:spPr>
          <a:xfrm>
            <a:off x="2220300" y="192500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do sistema</a:t>
            </a:r>
            <a:endParaRPr/>
          </a:p>
        </p:txBody>
      </p:sp>
      <p:sp>
        <p:nvSpPr>
          <p:cNvPr id="929" name="Google Shape;929;p35"/>
          <p:cNvSpPr txBox="1"/>
          <p:nvPr>
            <p:ph idx="5" type="title"/>
          </p:nvPr>
        </p:nvSpPr>
        <p:spPr>
          <a:xfrm>
            <a:off x="2220250" y="2380400"/>
            <a:ext cx="26133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Guarda dados principais do sistema e, principalmente, de todos os usuários que interagem com o site 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930" name="Google Shape;930;p35"/>
          <p:cNvGrpSpPr/>
          <p:nvPr/>
        </p:nvGrpSpPr>
        <p:grpSpPr>
          <a:xfrm>
            <a:off x="-3794775" y="2040143"/>
            <a:ext cx="5923337" cy="2555919"/>
            <a:chOff x="5316527" y="2814325"/>
            <a:chExt cx="4129200" cy="1781749"/>
          </a:xfrm>
        </p:grpSpPr>
        <p:grpSp>
          <p:nvGrpSpPr>
            <p:cNvPr id="931" name="Google Shape;931;p35"/>
            <p:cNvGrpSpPr/>
            <p:nvPr/>
          </p:nvGrpSpPr>
          <p:grpSpPr>
            <a:xfrm>
              <a:off x="6033706" y="2814325"/>
              <a:ext cx="1084057" cy="1757300"/>
              <a:chOff x="6008131" y="2814325"/>
              <a:chExt cx="1084057" cy="1757300"/>
            </a:xfrm>
          </p:grpSpPr>
          <p:sp>
            <p:nvSpPr>
              <p:cNvPr id="932" name="Google Shape;932;p35"/>
              <p:cNvSpPr/>
              <p:nvPr/>
            </p:nvSpPr>
            <p:spPr>
              <a:xfrm>
                <a:off x="6776109" y="3308806"/>
                <a:ext cx="138737" cy="268164"/>
              </a:xfrm>
              <a:custGeom>
                <a:rect b="b" l="l" r="r" t="t"/>
                <a:pathLst>
                  <a:path extrusionOk="0" h="12817" w="6631">
                    <a:moveTo>
                      <a:pt x="0" y="0"/>
                    </a:moveTo>
                    <a:lnTo>
                      <a:pt x="0" y="12817"/>
                    </a:lnTo>
                    <a:lnTo>
                      <a:pt x="6630" y="12817"/>
                    </a:lnTo>
                    <a:lnTo>
                      <a:pt x="66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5"/>
              <p:cNvSpPr/>
              <p:nvPr/>
            </p:nvSpPr>
            <p:spPr>
              <a:xfrm>
                <a:off x="6058910" y="3492568"/>
                <a:ext cx="991078" cy="1079057"/>
              </a:xfrm>
              <a:custGeom>
                <a:rect b="b" l="l" r="r" t="t"/>
                <a:pathLst>
                  <a:path extrusionOk="0" h="51574" w="47369">
                    <a:moveTo>
                      <a:pt x="23719" y="1"/>
                    </a:moveTo>
                    <a:lnTo>
                      <a:pt x="0" y="9399"/>
                    </a:lnTo>
                    <a:lnTo>
                      <a:pt x="0" y="51573"/>
                    </a:lnTo>
                    <a:lnTo>
                      <a:pt x="47369" y="51573"/>
                    </a:lnTo>
                    <a:lnTo>
                      <a:pt x="47369" y="9399"/>
                    </a:lnTo>
                    <a:lnTo>
                      <a:pt x="237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5"/>
              <p:cNvSpPr/>
              <p:nvPr/>
            </p:nvSpPr>
            <p:spPr>
              <a:xfrm>
                <a:off x="6056755" y="3481123"/>
                <a:ext cx="993233" cy="1086924"/>
              </a:xfrm>
              <a:custGeom>
                <a:rect b="b" l="l" r="r" t="t"/>
                <a:pathLst>
                  <a:path extrusionOk="0" h="51950" w="47472">
                    <a:moveTo>
                      <a:pt x="23206" y="10425"/>
                    </a:moveTo>
                    <a:lnTo>
                      <a:pt x="23206" y="19140"/>
                    </a:lnTo>
                    <a:lnTo>
                      <a:pt x="9228" y="19140"/>
                    </a:lnTo>
                    <a:lnTo>
                      <a:pt x="9228" y="10425"/>
                    </a:lnTo>
                    <a:close/>
                    <a:moveTo>
                      <a:pt x="38449" y="10425"/>
                    </a:moveTo>
                    <a:lnTo>
                      <a:pt x="38449" y="18832"/>
                    </a:lnTo>
                    <a:lnTo>
                      <a:pt x="37902" y="19140"/>
                    </a:lnTo>
                    <a:lnTo>
                      <a:pt x="24505" y="19140"/>
                    </a:lnTo>
                    <a:lnTo>
                      <a:pt x="24505" y="10425"/>
                    </a:lnTo>
                    <a:close/>
                    <a:moveTo>
                      <a:pt x="23206" y="20404"/>
                    </a:moveTo>
                    <a:lnTo>
                      <a:pt x="23206" y="30862"/>
                    </a:lnTo>
                    <a:lnTo>
                      <a:pt x="9228" y="30862"/>
                    </a:lnTo>
                    <a:lnTo>
                      <a:pt x="9228" y="20404"/>
                    </a:lnTo>
                    <a:close/>
                    <a:moveTo>
                      <a:pt x="38449" y="20404"/>
                    </a:moveTo>
                    <a:lnTo>
                      <a:pt x="38449" y="30862"/>
                    </a:lnTo>
                    <a:lnTo>
                      <a:pt x="24505" y="30862"/>
                    </a:lnTo>
                    <a:lnTo>
                      <a:pt x="24505" y="20404"/>
                    </a:lnTo>
                    <a:close/>
                    <a:moveTo>
                      <a:pt x="23753" y="1"/>
                    </a:moveTo>
                    <a:lnTo>
                      <a:pt x="23172" y="240"/>
                    </a:lnTo>
                    <a:lnTo>
                      <a:pt x="23172" y="7110"/>
                    </a:lnTo>
                    <a:lnTo>
                      <a:pt x="15722" y="3111"/>
                    </a:lnTo>
                    <a:lnTo>
                      <a:pt x="14150" y="3726"/>
                    </a:lnTo>
                    <a:lnTo>
                      <a:pt x="23138" y="8511"/>
                    </a:lnTo>
                    <a:lnTo>
                      <a:pt x="23138" y="9092"/>
                    </a:lnTo>
                    <a:lnTo>
                      <a:pt x="9160" y="9092"/>
                    </a:lnTo>
                    <a:lnTo>
                      <a:pt x="9160" y="5674"/>
                    </a:lnTo>
                    <a:lnTo>
                      <a:pt x="7861" y="6187"/>
                    </a:lnTo>
                    <a:lnTo>
                      <a:pt x="7861" y="9092"/>
                    </a:lnTo>
                    <a:lnTo>
                      <a:pt x="513" y="9092"/>
                    </a:lnTo>
                    <a:lnTo>
                      <a:pt x="1" y="9331"/>
                    </a:lnTo>
                    <a:lnTo>
                      <a:pt x="1" y="10391"/>
                    </a:lnTo>
                    <a:lnTo>
                      <a:pt x="7861" y="10391"/>
                    </a:lnTo>
                    <a:lnTo>
                      <a:pt x="7861" y="18456"/>
                    </a:lnTo>
                    <a:lnTo>
                      <a:pt x="1" y="14287"/>
                    </a:lnTo>
                    <a:lnTo>
                      <a:pt x="1" y="15722"/>
                    </a:lnTo>
                    <a:lnTo>
                      <a:pt x="6289" y="19106"/>
                    </a:lnTo>
                    <a:lnTo>
                      <a:pt x="1" y="19106"/>
                    </a:lnTo>
                    <a:lnTo>
                      <a:pt x="1" y="20370"/>
                    </a:lnTo>
                    <a:lnTo>
                      <a:pt x="7861" y="20370"/>
                    </a:lnTo>
                    <a:lnTo>
                      <a:pt x="7861" y="30794"/>
                    </a:lnTo>
                    <a:lnTo>
                      <a:pt x="1" y="30794"/>
                    </a:lnTo>
                    <a:lnTo>
                      <a:pt x="1" y="32093"/>
                    </a:lnTo>
                    <a:lnTo>
                      <a:pt x="7861" y="32093"/>
                    </a:lnTo>
                    <a:lnTo>
                      <a:pt x="7861" y="51437"/>
                    </a:lnTo>
                    <a:lnTo>
                      <a:pt x="7861" y="51949"/>
                    </a:lnTo>
                    <a:lnTo>
                      <a:pt x="9160" y="51949"/>
                    </a:lnTo>
                    <a:lnTo>
                      <a:pt x="9160" y="51437"/>
                    </a:lnTo>
                    <a:lnTo>
                      <a:pt x="9160" y="32093"/>
                    </a:lnTo>
                    <a:lnTo>
                      <a:pt x="23138" y="32093"/>
                    </a:lnTo>
                    <a:lnTo>
                      <a:pt x="23138" y="51437"/>
                    </a:lnTo>
                    <a:lnTo>
                      <a:pt x="23138" y="51949"/>
                    </a:lnTo>
                    <a:lnTo>
                      <a:pt x="24403" y="51949"/>
                    </a:lnTo>
                    <a:lnTo>
                      <a:pt x="24403" y="51437"/>
                    </a:lnTo>
                    <a:lnTo>
                      <a:pt x="24403" y="32093"/>
                    </a:lnTo>
                    <a:lnTo>
                      <a:pt x="38381" y="32093"/>
                    </a:lnTo>
                    <a:lnTo>
                      <a:pt x="38381" y="51437"/>
                    </a:lnTo>
                    <a:lnTo>
                      <a:pt x="38381" y="51949"/>
                    </a:lnTo>
                    <a:lnTo>
                      <a:pt x="39645" y="51949"/>
                    </a:lnTo>
                    <a:lnTo>
                      <a:pt x="39645" y="51437"/>
                    </a:lnTo>
                    <a:lnTo>
                      <a:pt x="39645" y="32093"/>
                    </a:lnTo>
                    <a:lnTo>
                      <a:pt x="47472" y="32093"/>
                    </a:lnTo>
                    <a:lnTo>
                      <a:pt x="47472" y="30794"/>
                    </a:lnTo>
                    <a:lnTo>
                      <a:pt x="39714" y="30794"/>
                    </a:lnTo>
                    <a:lnTo>
                      <a:pt x="39714" y="20370"/>
                    </a:lnTo>
                    <a:lnTo>
                      <a:pt x="47472" y="20370"/>
                    </a:lnTo>
                    <a:lnTo>
                      <a:pt x="47472" y="19106"/>
                    </a:lnTo>
                    <a:lnTo>
                      <a:pt x="40602" y="19106"/>
                    </a:lnTo>
                    <a:lnTo>
                      <a:pt x="47472" y="15415"/>
                    </a:lnTo>
                    <a:lnTo>
                      <a:pt x="47472" y="14013"/>
                    </a:lnTo>
                    <a:lnTo>
                      <a:pt x="39714" y="18149"/>
                    </a:lnTo>
                    <a:lnTo>
                      <a:pt x="39714" y="10425"/>
                    </a:lnTo>
                    <a:lnTo>
                      <a:pt x="46549" y="10425"/>
                    </a:lnTo>
                    <a:lnTo>
                      <a:pt x="46549" y="9126"/>
                    </a:lnTo>
                    <a:lnTo>
                      <a:pt x="39714" y="9126"/>
                    </a:lnTo>
                    <a:lnTo>
                      <a:pt x="39714" y="6221"/>
                    </a:lnTo>
                    <a:lnTo>
                      <a:pt x="38928" y="5948"/>
                    </a:lnTo>
                    <a:lnTo>
                      <a:pt x="38415" y="5948"/>
                    </a:lnTo>
                    <a:lnTo>
                      <a:pt x="38415" y="9126"/>
                    </a:lnTo>
                    <a:lnTo>
                      <a:pt x="24437" y="9126"/>
                    </a:lnTo>
                    <a:lnTo>
                      <a:pt x="24437" y="8545"/>
                    </a:lnTo>
                    <a:lnTo>
                      <a:pt x="33425" y="3760"/>
                    </a:lnTo>
                    <a:lnTo>
                      <a:pt x="31853" y="3145"/>
                    </a:lnTo>
                    <a:lnTo>
                      <a:pt x="24437" y="7144"/>
                    </a:lnTo>
                    <a:lnTo>
                      <a:pt x="24437" y="240"/>
                    </a:lnTo>
                    <a:lnTo>
                      <a:pt x="237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5"/>
              <p:cNvSpPr/>
              <p:nvPr/>
            </p:nvSpPr>
            <p:spPr>
              <a:xfrm>
                <a:off x="6917691" y="3631304"/>
                <a:ext cx="125137" cy="3578"/>
              </a:xfrm>
              <a:custGeom>
                <a:rect b="b" l="l" r="r" t="t"/>
                <a:pathLst>
                  <a:path extrusionOk="0" h="171" w="5981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5"/>
              <p:cNvSpPr/>
              <p:nvPr/>
            </p:nvSpPr>
            <p:spPr>
              <a:xfrm>
                <a:off x="6855468" y="3591259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855468" y="4560156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5"/>
              <p:cNvSpPr/>
              <p:nvPr/>
            </p:nvSpPr>
            <p:spPr>
              <a:xfrm>
                <a:off x="6792554" y="4357794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5"/>
              <p:cNvSpPr/>
              <p:nvPr/>
            </p:nvSpPr>
            <p:spPr>
              <a:xfrm>
                <a:off x="6855468" y="4560156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731042" y="4560156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5"/>
              <p:cNvSpPr/>
              <p:nvPr/>
            </p:nvSpPr>
            <p:spPr>
              <a:xfrm>
                <a:off x="6731042" y="4560156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5"/>
              <p:cNvSpPr/>
              <p:nvPr/>
            </p:nvSpPr>
            <p:spPr>
              <a:xfrm>
                <a:off x="6605926" y="4560156"/>
                <a:ext cx="125137" cy="3599"/>
              </a:xfrm>
              <a:custGeom>
                <a:rect b="b" l="l" r="r" t="t"/>
                <a:pathLst>
                  <a:path extrusionOk="0" h="172" w="5981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5"/>
              <p:cNvSpPr/>
              <p:nvPr/>
            </p:nvSpPr>
            <p:spPr>
              <a:xfrm>
                <a:off x="6542992" y="3470411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1" y="0"/>
                    </a:moveTo>
                    <a:lnTo>
                      <a:pt x="1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5"/>
              <p:cNvSpPr/>
              <p:nvPr/>
            </p:nvSpPr>
            <p:spPr>
              <a:xfrm>
                <a:off x="6480789" y="3430365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05926" y="4560156"/>
                <a:ext cx="125137" cy="3599"/>
              </a:xfrm>
              <a:custGeom>
                <a:rect b="b" l="l" r="r" t="t"/>
                <a:pathLst>
                  <a:path extrusionOk="0" h="172" w="5981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5"/>
              <p:cNvSpPr/>
              <p:nvPr/>
            </p:nvSpPr>
            <p:spPr>
              <a:xfrm>
                <a:off x="6480789" y="4560156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5"/>
              <p:cNvSpPr/>
              <p:nvPr/>
            </p:nvSpPr>
            <p:spPr>
              <a:xfrm>
                <a:off x="6417855" y="3470411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480789" y="3430365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5"/>
              <p:cNvSpPr/>
              <p:nvPr/>
            </p:nvSpPr>
            <p:spPr>
              <a:xfrm>
                <a:off x="6480789" y="4560156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5"/>
              <p:cNvSpPr/>
              <p:nvPr/>
            </p:nvSpPr>
            <p:spPr>
              <a:xfrm>
                <a:off x="6355652" y="4560156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293429" y="3550502"/>
                <a:ext cx="125158" cy="3578"/>
              </a:xfrm>
              <a:custGeom>
                <a:rect b="b" l="l" r="r" t="t"/>
                <a:pathLst>
                  <a:path extrusionOk="0" h="171" w="5982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5"/>
              <p:cNvSpPr/>
              <p:nvPr/>
            </p:nvSpPr>
            <p:spPr>
              <a:xfrm>
                <a:off x="6355652" y="3510456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5"/>
              <p:cNvSpPr/>
              <p:nvPr/>
            </p:nvSpPr>
            <p:spPr>
              <a:xfrm>
                <a:off x="6355652" y="4560156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5"/>
              <p:cNvSpPr/>
              <p:nvPr/>
            </p:nvSpPr>
            <p:spPr>
              <a:xfrm>
                <a:off x="6231227" y="4560156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1" y="0"/>
                    </a:moveTo>
                    <a:lnTo>
                      <a:pt x="1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5"/>
              <p:cNvSpPr/>
              <p:nvPr/>
            </p:nvSpPr>
            <p:spPr>
              <a:xfrm>
                <a:off x="6168313" y="4357794"/>
                <a:ext cx="125137" cy="3599"/>
              </a:xfrm>
              <a:custGeom>
                <a:rect b="b" l="l" r="r" t="t"/>
                <a:pathLst>
                  <a:path extrusionOk="0" h="172" w="5981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5"/>
              <p:cNvSpPr/>
              <p:nvPr/>
            </p:nvSpPr>
            <p:spPr>
              <a:xfrm>
                <a:off x="6231227" y="4560156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1" y="0"/>
                    </a:moveTo>
                    <a:lnTo>
                      <a:pt x="1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5"/>
              <p:cNvSpPr/>
              <p:nvPr/>
            </p:nvSpPr>
            <p:spPr>
              <a:xfrm>
                <a:off x="6106090" y="4560156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5"/>
              <p:cNvSpPr/>
              <p:nvPr/>
            </p:nvSpPr>
            <p:spPr>
              <a:xfrm>
                <a:off x="6043176" y="3631304"/>
                <a:ext cx="125158" cy="3578"/>
              </a:xfrm>
              <a:custGeom>
                <a:rect b="b" l="l" r="r" t="t"/>
                <a:pathLst>
                  <a:path extrusionOk="0" h="171" w="5982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5"/>
              <p:cNvSpPr/>
              <p:nvPr/>
            </p:nvSpPr>
            <p:spPr>
              <a:xfrm>
                <a:off x="6106090" y="4560156"/>
                <a:ext cx="125158" cy="3599"/>
              </a:xfrm>
              <a:custGeom>
                <a:rect b="b" l="l" r="r" t="t"/>
                <a:pathLst>
                  <a:path extrusionOk="0" h="172" w="5982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5"/>
              <p:cNvSpPr/>
              <p:nvPr/>
            </p:nvSpPr>
            <p:spPr>
              <a:xfrm>
                <a:off x="6040310" y="4525822"/>
                <a:ext cx="1028989" cy="45799"/>
              </a:xfrm>
              <a:custGeom>
                <a:rect b="b" l="l" r="r" t="t"/>
                <a:pathLst>
                  <a:path extrusionOk="0" h="2189" w="49181">
                    <a:moveTo>
                      <a:pt x="0" y="1"/>
                    </a:moveTo>
                    <a:lnTo>
                      <a:pt x="0" y="2188"/>
                    </a:lnTo>
                    <a:lnTo>
                      <a:pt x="49180" y="2188"/>
                    </a:lnTo>
                    <a:lnTo>
                      <a:pt x="49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5"/>
              <p:cNvSpPr/>
              <p:nvPr/>
            </p:nvSpPr>
            <p:spPr>
              <a:xfrm>
                <a:off x="6735475" y="3730482"/>
                <a:ext cx="107270" cy="127292"/>
              </a:xfrm>
              <a:custGeom>
                <a:rect b="b" l="l" r="r" t="t"/>
                <a:pathLst>
                  <a:path extrusionOk="0" h="6084" w="5127">
                    <a:moveTo>
                      <a:pt x="1" y="0"/>
                    </a:moveTo>
                    <a:lnTo>
                      <a:pt x="1" y="6084"/>
                    </a:lnTo>
                    <a:lnTo>
                      <a:pt x="5127" y="6084"/>
                    </a:lnTo>
                    <a:lnTo>
                      <a:pt x="51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5"/>
              <p:cNvSpPr/>
              <p:nvPr/>
            </p:nvSpPr>
            <p:spPr>
              <a:xfrm>
                <a:off x="6727608" y="3721904"/>
                <a:ext cx="123736" cy="143026"/>
              </a:xfrm>
              <a:custGeom>
                <a:rect b="b" l="l" r="r" t="t"/>
                <a:pathLst>
                  <a:path extrusionOk="0" h="6836" w="5914">
                    <a:moveTo>
                      <a:pt x="1880" y="410"/>
                    </a:moveTo>
                    <a:lnTo>
                      <a:pt x="1880" y="1948"/>
                    </a:lnTo>
                    <a:lnTo>
                      <a:pt x="377" y="1948"/>
                    </a:lnTo>
                    <a:lnTo>
                      <a:pt x="377" y="410"/>
                    </a:lnTo>
                    <a:close/>
                    <a:moveTo>
                      <a:pt x="3726" y="410"/>
                    </a:moveTo>
                    <a:lnTo>
                      <a:pt x="3726" y="1948"/>
                    </a:lnTo>
                    <a:lnTo>
                      <a:pt x="2256" y="1948"/>
                    </a:lnTo>
                    <a:lnTo>
                      <a:pt x="2256" y="410"/>
                    </a:lnTo>
                    <a:close/>
                    <a:moveTo>
                      <a:pt x="5503" y="410"/>
                    </a:moveTo>
                    <a:lnTo>
                      <a:pt x="5503" y="1948"/>
                    </a:lnTo>
                    <a:lnTo>
                      <a:pt x="4136" y="1948"/>
                    </a:lnTo>
                    <a:lnTo>
                      <a:pt x="4136" y="410"/>
                    </a:lnTo>
                    <a:close/>
                    <a:moveTo>
                      <a:pt x="5503" y="2359"/>
                    </a:moveTo>
                    <a:lnTo>
                      <a:pt x="5503" y="4477"/>
                    </a:lnTo>
                    <a:lnTo>
                      <a:pt x="4136" y="4477"/>
                    </a:lnTo>
                    <a:lnTo>
                      <a:pt x="4136" y="2359"/>
                    </a:lnTo>
                    <a:close/>
                    <a:moveTo>
                      <a:pt x="1880" y="2393"/>
                    </a:moveTo>
                    <a:lnTo>
                      <a:pt x="1880" y="4512"/>
                    </a:lnTo>
                    <a:lnTo>
                      <a:pt x="377" y="4512"/>
                    </a:lnTo>
                    <a:lnTo>
                      <a:pt x="377" y="2393"/>
                    </a:lnTo>
                    <a:close/>
                    <a:moveTo>
                      <a:pt x="3726" y="2393"/>
                    </a:moveTo>
                    <a:lnTo>
                      <a:pt x="3726" y="4512"/>
                    </a:lnTo>
                    <a:lnTo>
                      <a:pt x="2256" y="4512"/>
                    </a:lnTo>
                    <a:lnTo>
                      <a:pt x="2256" y="2393"/>
                    </a:lnTo>
                    <a:close/>
                    <a:moveTo>
                      <a:pt x="1880" y="4922"/>
                    </a:moveTo>
                    <a:lnTo>
                      <a:pt x="1880" y="6426"/>
                    </a:lnTo>
                    <a:lnTo>
                      <a:pt x="377" y="6426"/>
                    </a:lnTo>
                    <a:lnTo>
                      <a:pt x="377" y="4922"/>
                    </a:lnTo>
                    <a:close/>
                    <a:moveTo>
                      <a:pt x="3726" y="4922"/>
                    </a:moveTo>
                    <a:lnTo>
                      <a:pt x="3726" y="6426"/>
                    </a:lnTo>
                    <a:lnTo>
                      <a:pt x="2256" y="6426"/>
                    </a:lnTo>
                    <a:lnTo>
                      <a:pt x="2256" y="4922"/>
                    </a:lnTo>
                    <a:close/>
                    <a:moveTo>
                      <a:pt x="5503" y="4922"/>
                    </a:moveTo>
                    <a:lnTo>
                      <a:pt x="5503" y="6426"/>
                    </a:lnTo>
                    <a:lnTo>
                      <a:pt x="4136" y="6426"/>
                    </a:lnTo>
                    <a:lnTo>
                      <a:pt x="4136" y="4922"/>
                    </a:lnTo>
                    <a:close/>
                    <a:moveTo>
                      <a:pt x="1" y="0"/>
                    </a:moveTo>
                    <a:lnTo>
                      <a:pt x="1" y="376"/>
                    </a:lnTo>
                    <a:lnTo>
                      <a:pt x="1" y="6426"/>
                    </a:lnTo>
                    <a:lnTo>
                      <a:pt x="1" y="6836"/>
                    </a:lnTo>
                    <a:lnTo>
                      <a:pt x="5913" y="6836"/>
                    </a:lnTo>
                    <a:lnTo>
                      <a:pt x="5913" y="6426"/>
                    </a:lnTo>
                    <a:lnTo>
                      <a:pt x="5913" y="376"/>
                    </a:lnTo>
                    <a:lnTo>
                      <a:pt x="59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5"/>
              <p:cNvSpPr/>
              <p:nvPr/>
            </p:nvSpPr>
            <p:spPr>
              <a:xfrm>
                <a:off x="6499368" y="3730482"/>
                <a:ext cx="107291" cy="127292"/>
              </a:xfrm>
              <a:custGeom>
                <a:rect b="b" l="l" r="r" t="t"/>
                <a:pathLst>
                  <a:path extrusionOk="0" h="6084" w="5128">
                    <a:moveTo>
                      <a:pt x="1" y="0"/>
                    </a:moveTo>
                    <a:lnTo>
                      <a:pt x="1" y="6084"/>
                    </a:lnTo>
                    <a:lnTo>
                      <a:pt x="5127" y="6084"/>
                    </a:lnTo>
                    <a:lnTo>
                      <a:pt x="51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5"/>
              <p:cNvSpPr/>
              <p:nvPr/>
            </p:nvSpPr>
            <p:spPr>
              <a:xfrm>
                <a:off x="6491502" y="3721904"/>
                <a:ext cx="123024" cy="143026"/>
              </a:xfrm>
              <a:custGeom>
                <a:rect b="b" l="l" r="r" t="t"/>
                <a:pathLst>
                  <a:path extrusionOk="0" h="6836" w="5880">
                    <a:moveTo>
                      <a:pt x="1881" y="410"/>
                    </a:moveTo>
                    <a:lnTo>
                      <a:pt x="1881" y="1948"/>
                    </a:lnTo>
                    <a:lnTo>
                      <a:pt x="377" y="1948"/>
                    </a:lnTo>
                    <a:lnTo>
                      <a:pt x="377" y="410"/>
                    </a:lnTo>
                    <a:close/>
                    <a:moveTo>
                      <a:pt x="3726" y="410"/>
                    </a:moveTo>
                    <a:lnTo>
                      <a:pt x="3726" y="1948"/>
                    </a:lnTo>
                    <a:lnTo>
                      <a:pt x="2257" y="1948"/>
                    </a:lnTo>
                    <a:lnTo>
                      <a:pt x="2257" y="410"/>
                    </a:lnTo>
                    <a:close/>
                    <a:moveTo>
                      <a:pt x="5503" y="410"/>
                    </a:moveTo>
                    <a:lnTo>
                      <a:pt x="5503" y="1948"/>
                    </a:lnTo>
                    <a:lnTo>
                      <a:pt x="4136" y="1948"/>
                    </a:lnTo>
                    <a:lnTo>
                      <a:pt x="4136" y="410"/>
                    </a:lnTo>
                    <a:close/>
                    <a:moveTo>
                      <a:pt x="5503" y="2359"/>
                    </a:moveTo>
                    <a:lnTo>
                      <a:pt x="5503" y="4477"/>
                    </a:lnTo>
                    <a:lnTo>
                      <a:pt x="4136" y="4477"/>
                    </a:lnTo>
                    <a:lnTo>
                      <a:pt x="4136" y="2359"/>
                    </a:lnTo>
                    <a:close/>
                    <a:moveTo>
                      <a:pt x="1881" y="2393"/>
                    </a:moveTo>
                    <a:lnTo>
                      <a:pt x="1881" y="4512"/>
                    </a:lnTo>
                    <a:lnTo>
                      <a:pt x="377" y="4512"/>
                    </a:lnTo>
                    <a:lnTo>
                      <a:pt x="377" y="2393"/>
                    </a:lnTo>
                    <a:close/>
                    <a:moveTo>
                      <a:pt x="3726" y="2393"/>
                    </a:moveTo>
                    <a:lnTo>
                      <a:pt x="3726" y="4512"/>
                    </a:lnTo>
                    <a:lnTo>
                      <a:pt x="2257" y="4512"/>
                    </a:lnTo>
                    <a:lnTo>
                      <a:pt x="2257" y="2393"/>
                    </a:lnTo>
                    <a:close/>
                    <a:moveTo>
                      <a:pt x="1881" y="4922"/>
                    </a:moveTo>
                    <a:lnTo>
                      <a:pt x="1881" y="6426"/>
                    </a:lnTo>
                    <a:lnTo>
                      <a:pt x="377" y="6426"/>
                    </a:lnTo>
                    <a:lnTo>
                      <a:pt x="377" y="4922"/>
                    </a:lnTo>
                    <a:close/>
                    <a:moveTo>
                      <a:pt x="3726" y="4922"/>
                    </a:moveTo>
                    <a:lnTo>
                      <a:pt x="3726" y="6426"/>
                    </a:lnTo>
                    <a:lnTo>
                      <a:pt x="2257" y="6426"/>
                    </a:lnTo>
                    <a:lnTo>
                      <a:pt x="2257" y="4922"/>
                    </a:lnTo>
                    <a:close/>
                    <a:moveTo>
                      <a:pt x="5503" y="4922"/>
                    </a:moveTo>
                    <a:lnTo>
                      <a:pt x="5503" y="6426"/>
                    </a:lnTo>
                    <a:lnTo>
                      <a:pt x="4136" y="6426"/>
                    </a:lnTo>
                    <a:lnTo>
                      <a:pt x="4136" y="4922"/>
                    </a:lnTo>
                    <a:close/>
                    <a:moveTo>
                      <a:pt x="1" y="0"/>
                    </a:moveTo>
                    <a:lnTo>
                      <a:pt x="1" y="376"/>
                    </a:lnTo>
                    <a:lnTo>
                      <a:pt x="1" y="6426"/>
                    </a:lnTo>
                    <a:lnTo>
                      <a:pt x="1" y="6836"/>
                    </a:lnTo>
                    <a:lnTo>
                      <a:pt x="5879" y="6836"/>
                    </a:lnTo>
                    <a:lnTo>
                      <a:pt x="5879" y="6426"/>
                    </a:lnTo>
                    <a:lnTo>
                      <a:pt x="5879" y="376"/>
                    </a:lnTo>
                    <a:lnTo>
                      <a:pt x="58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5"/>
              <p:cNvSpPr/>
              <p:nvPr/>
            </p:nvSpPr>
            <p:spPr>
              <a:xfrm>
                <a:off x="6495079" y="3531190"/>
                <a:ext cx="115157" cy="133025"/>
              </a:xfrm>
              <a:custGeom>
                <a:rect b="b" l="l" r="r" t="t"/>
                <a:pathLst>
                  <a:path extrusionOk="0" h="6358" w="5504">
                    <a:moveTo>
                      <a:pt x="5127" y="376"/>
                    </a:moveTo>
                    <a:lnTo>
                      <a:pt x="5127" y="5981"/>
                    </a:lnTo>
                    <a:lnTo>
                      <a:pt x="377" y="5981"/>
                    </a:lnTo>
                    <a:lnTo>
                      <a:pt x="377" y="376"/>
                    </a:lnTo>
                    <a:close/>
                    <a:moveTo>
                      <a:pt x="1" y="0"/>
                    </a:moveTo>
                    <a:lnTo>
                      <a:pt x="1" y="376"/>
                    </a:lnTo>
                    <a:lnTo>
                      <a:pt x="1" y="5981"/>
                    </a:lnTo>
                    <a:lnTo>
                      <a:pt x="1" y="6357"/>
                    </a:lnTo>
                    <a:lnTo>
                      <a:pt x="5503" y="6357"/>
                    </a:lnTo>
                    <a:lnTo>
                      <a:pt x="5503" y="5981"/>
                    </a:lnTo>
                    <a:lnTo>
                      <a:pt x="5503" y="376"/>
                    </a:lnTo>
                    <a:lnTo>
                      <a:pt x="55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5"/>
              <p:cNvSpPr/>
              <p:nvPr/>
            </p:nvSpPr>
            <p:spPr>
              <a:xfrm>
                <a:off x="6502946" y="3539057"/>
                <a:ext cx="99424" cy="117292"/>
              </a:xfrm>
              <a:custGeom>
                <a:rect b="b" l="l" r="r" t="t"/>
                <a:pathLst>
                  <a:path extrusionOk="0" h="5606" w="4752">
                    <a:moveTo>
                      <a:pt x="1" y="0"/>
                    </a:moveTo>
                    <a:lnTo>
                      <a:pt x="1" y="5605"/>
                    </a:lnTo>
                    <a:lnTo>
                      <a:pt x="4751" y="5605"/>
                    </a:ln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5"/>
              <p:cNvSpPr/>
              <p:nvPr/>
            </p:nvSpPr>
            <p:spPr>
              <a:xfrm>
                <a:off x="6502235" y="3568370"/>
                <a:ext cx="103713" cy="8599"/>
              </a:xfrm>
              <a:custGeom>
                <a:rect b="b" l="l" r="r" t="t"/>
                <a:pathLst>
                  <a:path extrusionOk="0" h="411" w="4957">
                    <a:moveTo>
                      <a:pt x="1" y="0"/>
                    </a:moveTo>
                    <a:lnTo>
                      <a:pt x="1" y="411"/>
                    </a:lnTo>
                    <a:lnTo>
                      <a:pt x="4956" y="411"/>
                    </a:lnTo>
                    <a:lnTo>
                      <a:pt x="49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5"/>
              <p:cNvSpPr/>
              <p:nvPr/>
            </p:nvSpPr>
            <p:spPr>
              <a:xfrm>
                <a:off x="6499368" y="3619148"/>
                <a:ext cx="107291" cy="7867"/>
              </a:xfrm>
              <a:custGeom>
                <a:rect b="b" l="l" r="r" t="t"/>
                <a:pathLst>
                  <a:path extrusionOk="0" h="376" w="5128">
                    <a:moveTo>
                      <a:pt x="1" y="0"/>
                    </a:moveTo>
                    <a:lnTo>
                      <a:pt x="1" y="376"/>
                    </a:lnTo>
                    <a:lnTo>
                      <a:pt x="5127" y="376"/>
                    </a:lnTo>
                    <a:lnTo>
                      <a:pt x="5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5"/>
              <p:cNvSpPr/>
              <p:nvPr/>
            </p:nvSpPr>
            <p:spPr>
              <a:xfrm>
                <a:off x="6531547" y="3538346"/>
                <a:ext cx="7888" cy="120848"/>
              </a:xfrm>
              <a:custGeom>
                <a:rect b="b" l="l" r="r" t="t"/>
                <a:pathLst>
                  <a:path extrusionOk="0" h="5776" w="377">
                    <a:moveTo>
                      <a:pt x="1" y="0"/>
                    </a:moveTo>
                    <a:lnTo>
                      <a:pt x="1" y="5776"/>
                    </a:lnTo>
                    <a:lnTo>
                      <a:pt x="377" y="5776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5"/>
              <p:cNvSpPr/>
              <p:nvPr/>
            </p:nvSpPr>
            <p:spPr>
              <a:xfrm>
                <a:off x="6568015" y="3538346"/>
                <a:ext cx="8599" cy="120848"/>
              </a:xfrm>
              <a:custGeom>
                <a:rect b="b" l="l" r="r" t="t"/>
                <a:pathLst>
                  <a:path extrusionOk="0" h="5776" w="411">
                    <a:moveTo>
                      <a:pt x="1" y="0"/>
                    </a:moveTo>
                    <a:lnTo>
                      <a:pt x="1" y="5776"/>
                    </a:lnTo>
                    <a:lnTo>
                      <a:pt x="411" y="5776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5"/>
              <p:cNvSpPr/>
              <p:nvPr/>
            </p:nvSpPr>
            <p:spPr>
              <a:xfrm>
                <a:off x="6267149" y="3730482"/>
                <a:ext cx="107270" cy="127292"/>
              </a:xfrm>
              <a:custGeom>
                <a:rect b="b" l="l" r="r" t="t"/>
                <a:pathLst>
                  <a:path extrusionOk="0" h="6084" w="5127">
                    <a:moveTo>
                      <a:pt x="0" y="0"/>
                    </a:moveTo>
                    <a:lnTo>
                      <a:pt x="0" y="6084"/>
                    </a:lnTo>
                    <a:lnTo>
                      <a:pt x="5127" y="6084"/>
                    </a:lnTo>
                    <a:lnTo>
                      <a:pt x="51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5"/>
              <p:cNvSpPr/>
              <p:nvPr/>
            </p:nvSpPr>
            <p:spPr>
              <a:xfrm>
                <a:off x="6259282" y="3721904"/>
                <a:ext cx="123003" cy="143026"/>
              </a:xfrm>
              <a:custGeom>
                <a:rect b="b" l="l" r="r" t="t"/>
                <a:pathLst>
                  <a:path extrusionOk="0" h="6836" w="5879">
                    <a:moveTo>
                      <a:pt x="1880" y="410"/>
                    </a:moveTo>
                    <a:lnTo>
                      <a:pt x="1880" y="1948"/>
                    </a:lnTo>
                    <a:lnTo>
                      <a:pt x="376" y="1948"/>
                    </a:lnTo>
                    <a:lnTo>
                      <a:pt x="376" y="410"/>
                    </a:lnTo>
                    <a:close/>
                    <a:moveTo>
                      <a:pt x="3691" y="410"/>
                    </a:moveTo>
                    <a:lnTo>
                      <a:pt x="3691" y="1948"/>
                    </a:lnTo>
                    <a:lnTo>
                      <a:pt x="2256" y="1948"/>
                    </a:lnTo>
                    <a:lnTo>
                      <a:pt x="2256" y="410"/>
                    </a:lnTo>
                    <a:close/>
                    <a:moveTo>
                      <a:pt x="5503" y="410"/>
                    </a:moveTo>
                    <a:lnTo>
                      <a:pt x="5503" y="1948"/>
                    </a:lnTo>
                    <a:lnTo>
                      <a:pt x="4135" y="1948"/>
                    </a:lnTo>
                    <a:lnTo>
                      <a:pt x="4135" y="410"/>
                    </a:lnTo>
                    <a:close/>
                    <a:moveTo>
                      <a:pt x="5503" y="2359"/>
                    </a:moveTo>
                    <a:lnTo>
                      <a:pt x="5503" y="4477"/>
                    </a:lnTo>
                    <a:lnTo>
                      <a:pt x="4135" y="4477"/>
                    </a:lnTo>
                    <a:lnTo>
                      <a:pt x="4135" y="2359"/>
                    </a:lnTo>
                    <a:close/>
                    <a:moveTo>
                      <a:pt x="1880" y="2393"/>
                    </a:moveTo>
                    <a:lnTo>
                      <a:pt x="1880" y="4512"/>
                    </a:lnTo>
                    <a:lnTo>
                      <a:pt x="376" y="4512"/>
                    </a:lnTo>
                    <a:lnTo>
                      <a:pt x="376" y="2393"/>
                    </a:lnTo>
                    <a:close/>
                    <a:moveTo>
                      <a:pt x="3691" y="2393"/>
                    </a:moveTo>
                    <a:lnTo>
                      <a:pt x="3691" y="4512"/>
                    </a:lnTo>
                    <a:lnTo>
                      <a:pt x="2256" y="4512"/>
                    </a:lnTo>
                    <a:lnTo>
                      <a:pt x="2256" y="2393"/>
                    </a:lnTo>
                    <a:close/>
                    <a:moveTo>
                      <a:pt x="1880" y="4922"/>
                    </a:moveTo>
                    <a:lnTo>
                      <a:pt x="1880" y="6426"/>
                    </a:lnTo>
                    <a:lnTo>
                      <a:pt x="376" y="6426"/>
                    </a:lnTo>
                    <a:lnTo>
                      <a:pt x="376" y="4922"/>
                    </a:lnTo>
                    <a:close/>
                    <a:moveTo>
                      <a:pt x="3691" y="4922"/>
                    </a:moveTo>
                    <a:lnTo>
                      <a:pt x="3691" y="6426"/>
                    </a:lnTo>
                    <a:lnTo>
                      <a:pt x="2256" y="6426"/>
                    </a:lnTo>
                    <a:lnTo>
                      <a:pt x="2256" y="4922"/>
                    </a:lnTo>
                    <a:close/>
                    <a:moveTo>
                      <a:pt x="5503" y="4922"/>
                    </a:moveTo>
                    <a:lnTo>
                      <a:pt x="5503" y="6426"/>
                    </a:lnTo>
                    <a:lnTo>
                      <a:pt x="4135" y="6426"/>
                    </a:lnTo>
                    <a:lnTo>
                      <a:pt x="4135" y="4922"/>
                    </a:lnTo>
                    <a:close/>
                    <a:moveTo>
                      <a:pt x="0" y="0"/>
                    </a:moveTo>
                    <a:lnTo>
                      <a:pt x="0" y="376"/>
                    </a:lnTo>
                    <a:lnTo>
                      <a:pt x="0" y="6426"/>
                    </a:lnTo>
                    <a:lnTo>
                      <a:pt x="0" y="6836"/>
                    </a:lnTo>
                    <a:lnTo>
                      <a:pt x="5878" y="6836"/>
                    </a:lnTo>
                    <a:lnTo>
                      <a:pt x="5878" y="6426"/>
                    </a:lnTo>
                    <a:lnTo>
                      <a:pt x="5878" y="376"/>
                    </a:lnTo>
                    <a:lnTo>
                      <a:pt x="58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5"/>
              <p:cNvSpPr/>
              <p:nvPr/>
            </p:nvSpPr>
            <p:spPr>
              <a:xfrm>
                <a:off x="6735475" y="3955876"/>
                <a:ext cx="107270" cy="126581"/>
              </a:xfrm>
              <a:custGeom>
                <a:rect b="b" l="l" r="r" t="t"/>
                <a:pathLst>
                  <a:path extrusionOk="0" h="6050" w="5127">
                    <a:moveTo>
                      <a:pt x="1" y="1"/>
                    </a:moveTo>
                    <a:lnTo>
                      <a:pt x="1" y="6050"/>
                    </a:lnTo>
                    <a:lnTo>
                      <a:pt x="5127" y="6050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5"/>
              <p:cNvSpPr/>
              <p:nvPr/>
            </p:nvSpPr>
            <p:spPr>
              <a:xfrm>
                <a:off x="6727608" y="3948009"/>
                <a:ext cx="123736" cy="143047"/>
              </a:xfrm>
              <a:custGeom>
                <a:rect b="b" l="l" r="r" t="t"/>
                <a:pathLst>
                  <a:path extrusionOk="0" h="6837" w="5914">
                    <a:moveTo>
                      <a:pt x="1880" y="377"/>
                    </a:moveTo>
                    <a:lnTo>
                      <a:pt x="1880" y="1915"/>
                    </a:lnTo>
                    <a:lnTo>
                      <a:pt x="377" y="1915"/>
                    </a:lnTo>
                    <a:lnTo>
                      <a:pt x="377" y="377"/>
                    </a:lnTo>
                    <a:close/>
                    <a:moveTo>
                      <a:pt x="3726" y="411"/>
                    </a:moveTo>
                    <a:lnTo>
                      <a:pt x="3726" y="1949"/>
                    </a:lnTo>
                    <a:lnTo>
                      <a:pt x="2256" y="1949"/>
                    </a:lnTo>
                    <a:lnTo>
                      <a:pt x="2256" y="411"/>
                    </a:lnTo>
                    <a:close/>
                    <a:moveTo>
                      <a:pt x="5503" y="411"/>
                    </a:moveTo>
                    <a:lnTo>
                      <a:pt x="5503" y="1949"/>
                    </a:lnTo>
                    <a:lnTo>
                      <a:pt x="4136" y="1949"/>
                    </a:lnTo>
                    <a:lnTo>
                      <a:pt x="4136" y="411"/>
                    </a:lnTo>
                    <a:close/>
                    <a:moveTo>
                      <a:pt x="1880" y="2359"/>
                    </a:moveTo>
                    <a:lnTo>
                      <a:pt x="1880" y="4478"/>
                    </a:lnTo>
                    <a:lnTo>
                      <a:pt x="377" y="4478"/>
                    </a:lnTo>
                    <a:lnTo>
                      <a:pt x="377" y="2359"/>
                    </a:lnTo>
                    <a:close/>
                    <a:moveTo>
                      <a:pt x="3726" y="2359"/>
                    </a:moveTo>
                    <a:lnTo>
                      <a:pt x="3726" y="4478"/>
                    </a:lnTo>
                    <a:lnTo>
                      <a:pt x="2256" y="4478"/>
                    </a:lnTo>
                    <a:lnTo>
                      <a:pt x="2256" y="2359"/>
                    </a:lnTo>
                    <a:close/>
                    <a:moveTo>
                      <a:pt x="5503" y="2359"/>
                    </a:moveTo>
                    <a:lnTo>
                      <a:pt x="5503" y="4478"/>
                    </a:lnTo>
                    <a:lnTo>
                      <a:pt x="4136" y="4478"/>
                    </a:lnTo>
                    <a:lnTo>
                      <a:pt x="4136" y="2359"/>
                    </a:lnTo>
                    <a:close/>
                    <a:moveTo>
                      <a:pt x="1880" y="4922"/>
                    </a:moveTo>
                    <a:lnTo>
                      <a:pt x="1880" y="6460"/>
                    </a:lnTo>
                    <a:lnTo>
                      <a:pt x="377" y="6460"/>
                    </a:lnTo>
                    <a:lnTo>
                      <a:pt x="377" y="4922"/>
                    </a:lnTo>
                    <a:close/>
                    <a:moveTo>
                      <a:pt x="3726" y="4922"/>
                    </a:moveTo>
                    <a:lnTo>
                      <a:pt x="3726" y="6460"/>
                    </a:lnTo>
                    <a:lnTo>
                      <a:pt x="2256" y="6460"/>
                    </a:lnTo>
                    <a:lnTo>
                      <a:pt x="2256" y="4922"/>
                    </a:lnTo>
                    <a:close/>
                    <a:moveTo>
                      <a:pt x="5503" y="4922"/>
                    </a:moveTo>
                    <a:lnTo>
                      <a:pt x="5503" y="6460"/>
                    </a:lnTo>
                    <a:lnTo>
                      <a:pt x="4136" y="6460"/>
                    </a:lnTo>
                    <a:lnTo>
                      <a:pt x="4136" y="4922"/>
                    </a:lnTo>
                    <a:close/>
                    <a:moveTo>
                      <a:pt x="1" y="1"/>
                    </a:moveTo>
                    <a:lnTo>
                      <a:pt x="1" y="377"/>
                    </a:lnTo>
                    <a:lnTo>
                      <a:pt x="1" y="6460"/>
                    </a:lnTo>
                    <a:lnTo>
                      <a:pt x="1" y="6836"/>
                    </a:lnTo>
                    <a:lnTo>
                      <a:pt x="5913" y="6836"/>
                    </a:lnTo>
                    <a:lnTo>
                      <a:pt x="5913" y="6460"/>
                    </a:lnTo>
                    <a:lnTo>
                      <a:pt x="5913" y="377"/>
                    </a:lnTo>
                    <a:lnTo>
                      <a:pt x="59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5"/>
              <p:cNvSpPr/>
              <p:nvPr/>
            </p:nvSpPr>
            <p:spPr>
              <a:xfrm>
                <a:off x="6499368" y="3955876"/>
                <a:ext cx="107291" cy="126581"/>
              </a:xfrm>
              <a:custGeom>
                <a:rect b="b" l="l" r="r" t="t"/>
                <a:pathLst>
                  <a:path extrusionOk="0" h="6050" w="5128">
                    <a:moveTo>
                      <a:pt x="1" y="1"/>
                    </a:moveTo>
                    <a:lnTo>
                      <a:pt x="1" y="6050"/>
                    </a:lnTo>
                    <a:lnTo>
                      <a:pt x="5127" y="6050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5"/>
              <p:cNvSpPr/>
              <p:nvPr/>
            </p:nvSpPr>
            <p:spPr>
              <a:xfrm>
                <a:off x="6491502" y="3948009"/>
                <a:ext cx="123024" cy="143047"/>
              </a:xfrm>
              <a:custGeom>
                <a:rect b="b" l="l" r="r" t="t"/>
                <a:pathLst>
                  <a:path extrusionOk="0" h="6837" w="5880">
                    <a:moveTo>
                      <a:pt x="1881" y="377"/>
                    </a:moveTo>
                    <a:lnTo>
                      <a:pt x="1881" y="1915"/>
                    </a:lnTo>
                    <a:lnTo>
                      <a:pt x="377" y="1915"/>
                    </a:lnTo>
                    <a:lnTo>
                      <a:pt x="377" y="377"/>
                    </a:lnTo>
                    <a:close/>
                    <a:moveTo>
                      <a:pt x="3726" y="411"/>
                    </a:moveTo>
                    <a:lnTo>
                      <a:pt x="3726" y="1949"/>
                    </a:lnTo>
                    <a:lnTo>
                      <a:pt x="2257" y="1949"/>
                    </a:lnTo>
                    <a:lnTo>
                      <a:pt x="2257" y="411"/>
                    </a:lnTo>
                    <a:close/>
                    <a:moveTo>
                      <a:pt x="5503" y="411"/>
                    </a:moveTo>
                    <a:lnTo>
                      <a:pt x="5503" y="1949"/>
                    </a:lnTo>
                    <a:lnTo>
                      <a:pt x="4136" y="1949"/>
                    </a:lnTo>
                    <a:lnTo>
                      <a:pt x="4136" y="411"/>
                    </a:lnTo>
                    <a:close/>
                    <a:moveTo>
                      <a:pt x="1881" y="2359"/>
                    </a:moveTo>
                    <a:lnTo>
                      <a:pt x="1881" y="4478"/>
                    </a:lnTo>
                    <a:lnTo>
                      <a:pt x="377" y="4478"/>
                    </a:lnTo>
                    <a:lnTo>
                      <a:pt x="377" y="2359"/>
                    </a:lnTo>
                    <a:close/>
                    <a:moveTo>
                      <a:pt x="3726" y="2359"/>
                    </a:moveTo>
                    <a:lnTo>
                      <a:pt x="3726" y="4478"/>
                    </a:lnTo>
                    <a:lnTo>
                      <a:pt x="2257" y="4478"/>
                    </a:lnTo>
                    <a:lnTo>
                      <a:pt x="2257" y="2359"/>
                    </a:lnTo>
                    <a:close/>
                    <a:moveTo>
                      <a:pt x="5503" y="2359"/>
                    </a:moveTo>
                    <a:lnTo>
                      <a:pt x="5503" y="4478"/>
                    </a:lnTo>
                    <a:lnTo>
                      <a:pt x="4136" y="4478"/>
                    </a:lnTo>
                    <a:lnTo>
                      <a:pt x="4136" y="2359"/>
                    </a:lnTo>
                    <a:close/>
                    <a:moveTo>
                      <a:pt x="1881" y="4922"/>
                    </a:moveTo>
                    <a:lnTo>
                      <a:pt x="1881" y="6460"/>
                    </a:lnTo>
                    <a:lnTo>
                      <a:pt x="377" y="6460"/>
                    </a:lnTo>
                    <a:lnTo>
                      <a:pt x="377" y="4922"/>
                    </a:lnTo>
                    <a:close/>
                    <a:moveTo>
                      <a:pt x="3726" y="4922"/>
                    </a:moveTo>
                    <a:lnTo>
                      <a:pt x="3726" y="6460"/>
                    </a:lnTo>
                    <a:lnTo>
                      <a:pt x="2257" y="6460"/>
                    </a:lnTo>
                    <a:lnTo>
                      <a:pt x="2257" y="4922"/>
                    </a:lnTo>
                    <a:close/>
                    <a:moveTo>
                      <a:pt x="5503" y="4922"/>
                    </a:moveTo>
                    <a:lnTo>
                      <a:pt x="5503" y="6460"/>
                    </a:lnTo>
                    <a:lnTo>
                      <a:pt x="4136" y="6460"/>
                    </a:lnTo>
                    <a:lnTo>
                      <a:pt x="4136" y="4922"/>
                    </a:lnTo>
                    <a:close/>
                    <a:moveTo>
                      <a:pt x="1" y="1"/>
                    </a:moveTo>
                    <a:lnTo>
                      <a:pt x="1" y="377"/>
                    </a:lnTo>
                    <a:lnTo>
                      <a:pt x="1" y="6460"/>
                    </a:lnTo>
                    <a:lnTo>
                      <a:pt x="1" y="6836"/>
                    </a:lnTo>
                    <a:lnTo>
                      <a:pt x="5879" y="6836"/>
                    </a:lnTo>
                    <a:lnTo>
                      <a:pt x="5879" y="6460"/>
                    </a:lnTo>
                    <a:lnTo>
                      <a:pt x="5879" y="377"/>
                    </a:lnTo>
                    <a:lnTo>
                      <a:pt x="5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5"/>
              <p:cNvSpPr/>
              <p:nvPr/>
            </p:nvSpPr>
            <p:spPr>
              <a:xfrm>
                <a:off x="6267150" y="3955876"/>
                <a:ext cx="107270" cy="126581"/>
              </a:xfrm>
              <a:custGeom>
                <a:rect b="b" l="l" r="r" t="t"/>
                <a:pathLst>
                  <a:path extrusionOk="0" h="6050" w="5127">
                    <a:moveTo>
                      <a:pt x="0" y="1"/>
                    </a:moveTo>
                    <a:lnTo>
                      <a:pt x="0" y="6050"/>
                    </a:lnTo>
                    <a:lnTo>
                      <a:pt x="5127" y="6050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5"/>
              <p:cNvSpPr/>
              <p:nvPr/>
            </p:nvSpPr>
            <p:spPr>
              <a:xfrm>
                <a:off x="6259283" y="3948009"/>
                <a:ext cx="123003" cy="143047"/>
              </a:xfrm>
              <a:custGeom>
                <a:rect b="b" l="l" r="r" t="t"/>
                <a:pathLst>
                  <a:path extrusionOk="0" h="6837" w="5879">
                    <a:moveTo>
                      <a:pt x="1880" y="377"/>
                    </a:moveTo>
                    <a:lnTo>
                      <a:pt x="1880" y="1915"/>
                    </a:lnTo>
                    <a:lnTo>
                      <a:pt x="376" y="1915"/>
                    </a:lnTo>
                    <a:lnTo>
                      <a:pt x="376" y="377"/>
                    </a:lnTo>
                    <a:close/>
                    <a:moveTo>
                      <a:pt x="3691" y="411"/>
                    </a:moveTo>
                    <a:lnTo>
                      <a:pt x="3691" y="1949"/>
                    </a:lnTo>
                    <a:lnTo>
                      <a:pt x="2256" y="1949"/>
                    </a:lnTo>
                    <a:lnTo>
                      <a:pt x="2256" y="411"/>
                    </a:lnTo>
                    <a:close/>
                    <a:moveTo>
                      <a:pt x="5503" y="411"/>
                    </a:moveTo>
                    <a:lnTo>
                      <a:pt x="5503" y="1949"/>
                    </a:lnTo>
                    <a:lnTo>
                      <a:pt x="4135" y="1949"/>
                    </a:lnTo>
                    <a:lnTo>
                      <a:pt x="4135" y="411"/>
                    </a:lnTo>
                    <a:close/>
                    <a:moveTo>
                      <a:pt x="1880" y="2359"/>
                    </a:moveTo>
                    <a:lnTo>
                      <a:pt x="1880" y="4478"/>
                    </a:lnTo>
                    <a:lnTo>
                      <a:pt x="376" y="4478"/>
                    </a:lnTo>
                    <a:lnTo>
                      <a:pt x="376" y="2359"/>
                    </a:lnTo>
                    <a:close/>
                    <a:moveTo>
                      <a:pt x="3691" y="2359"/>
                    </a:moveTo>
                    <a:lnTo>
                      <a:pt x="3691" y="4478"/>
                    </a:lnTo>
                    <a:lnTo>
                      <a:pt x="2256" y="4478"/>
                    </a:lnTo>
                    <a:lnTo>
                      <a:pt x="2256" y="2359"/>
                    </a:lnTo>
                    <a:close/>
                    <a:moveTo>
                      <a:pt x="5503" y="2359"/>
                    </a:moveTo>
                    <a:lnTo>
                      <a:pt x="5503" y="4478"/>
                    </a:lnTo>
                    <a:lnTo>
                      <a:pt x="4135" y="4478"/>
                    </a:lnTo>
                    <a:lnTo>
                      <a:pt x="4135" y="2359"/>
                    </a:lnTo>
                    <a:close/>
                    <a:moveTo>
                      <a:pt x="1880" y="4922"/>
                    </a:moveTo>
                    <a:lnTo>
                      <a:pt x="1880" y="6460"/>
                    </a:lnTo>
                    <a:lnTo>
                      <a:pt x="376" y="6460"/>
                    </a:lnTo>
                    <a:lnTo>
                      <a:pt x="376" y="4922"/>
                    </a:lnTo>
                    <a:close/>
                    <a:moveTo>
                      <a:pt x="3691" y="4922"/>
                    </a:moveTo>
                    <a:lnTo>
                      <a:pt x="3691" y="6460"/>
                    </a:lnTo>
                    <a:lnTo>
                      <a:pt x="2256" y="6460"/>
                    </a:lnTo>
                    <a:lnTo>
                      <a:pt x="2256" y="4922"/>
                    </a:lnTo>
                    <a:close/>
                    <a:moveTo>
                      <a:pt x="5503" y="4922"/>
                    </a:moveTo>
                    <a:lnTo>
                      <a:pt x="5503" y="6460"/>
                    </a:lnTo>
                    <a:lnTo>
                      <a:pt x="4135" y="6460"/>
                    </a:lnTo>
                    <a:lnTo>
                      <a:pt x="4135" y="4922"/>
                    </a:lnTo>
                    <a:close/>
                    <a:moveTo>
                      <a:pt x="0" y="1"/>
                    </a:moveTo>
                    <a:lnTo>
                      <a:pt x="0" y="377"/>
                    </a:lnTo>
                    <a:lnTo>
                      <a:pt x="0" y="6460"/>
                    </a:lnTo>
                    <a:lnTo>
                      <a:pt x="0" y="6836"/>
                    </a:lnTo>
                    <a:lnTo>
                      <a:pt x="5878" y="6836"/>
                    </a:lnTo>
                    <a:lnTo>
                      <a:pt x="5878" y="6460"/>
                    </a:lnTo>
                    <a:lnTo>
                      <a:pt x="5878" y="377"/>
                    </a:lnTo>
                    <a:lnTo>
                      <a:pt x="58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5"/>
              <p:cNvSpPr/>
              <p:nvPr/>
            </p:nvSpPr>
            <p:spPr>
              <a:xfrm>
                <a:off x="6008131" y="3388897"/>
                <a:ext cx="1084057" cy="338798"/>
              </a:xfrm>
              <a:custGeom>
                <a:rect b="b" l="l" r="r" t="t"/>
                <a:pathLst>
                  <a:path extrusionOk="0" h="16193" w="51813">
                    <a:moveTo>
                      <a:pt x="26043" y="0"/>
                    </a:moveTo>
                    <a:lnTo>
                      <a:pt x="376" y="12133"/>
                    </a:lnTo>
                    <a:cubicBezTo>
                      <a:pt x="103" y="12372"/>
                      <a:pt x="1" y="12645"/>
                      <a:pt x="1" y="12953"/>
                    </a:cubicBezTo>
                    <a:lnTo>
                      <a:pt x="1" y="15140"/>
                    </a:lnTo>
                    <a:cubicBezTo>
                      <a:pt x="1" y="15769"/>
                      <a:pt x="514" y="16193"/>
                      <a:pt x="1057" y="16193"/>
                    </a:cubicBezTo>
                    <a:cubicBezTo>
                      <a:pt x="1281" y="16193"/>
                      <a:pt x="1510" y="16120"/>
                      <a:pt x="1709" y="15961"/>
                    </a:cubicBezTo>
                    <a:lnTo>
                      <a:pt x="25394" y="5468"/>
                    </a:lnTo>
                    <a:cubicBezTo>
                      <a:pt x="25599" y="5298"/>
                      <a:pt x="25838" y="5212"/>
                      <a:pt x="26077" y="5212"/>
                    </a:cubicBezTo>
                    <a:cubicBezTo>
                      <a:pt x="26316" y="5212"/>
                      <a:pt x="26556" y="5298"/>
                      <a:pt x="26761" y="5468"/>
                    </a:cubicBezTo>
                    <a:lnTo>
                      <a:pt x="50103" y="15961"/>
                    </a:lnTo>
                    <a:cubicBezTo>
                      <a:pt x="50303" y="16120"/>
                      <a:pt x="50532" y="16193"/>
                      <a:pt x="50756" y="16193"/>
                    </a:cubicBezTo>
                    <a:cubicBezTo>
                      <a:pt x="51299" y="16193"/>
                      <a:pt x="51812" y="15769"/>
                      <a:pt x="51812" y="15140"/>
                    </a:cubicBezTo>
                    <a:lnTo>
                      <a:pt x="51812" y="12782"/>
                    </a:lnTo>
                    <a:lnTo>
                      <a:pt x="51778" y="12782"/>
                    </a:lnTo>
                    <a:cubicBezTo>
                      <a:pt x="51778" y="12475"/>
                      <a:pt x="51641" y="12133"/>
                      <a:pt x="51368" y="11962"/>
                    </a:cubicBezTo>
                    <a:lnTo>
                      <a:pt x="26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5"/>
              <p:cNvSpPr/>
              <p:nvPr/>
            </p:nvSpPr>
            <p:spPr>
              <a:xfrm>
                <a:off x="6545147" y="3377452"/>
                <a:ext cx="15022" cy="3599"/>
              </a:xfrm>
              <a:custGeom>
                <a:rect b="b" l="l" r="r" t="t"/>
                <a:pathLst>
                  <a:path extrusionOk="0" h="172" w="718">
                    <a:moveTo>
                      <a:pt x="376" y="0"/>
                    </a:moveTo>
                    <a:lnTo>
                      <a:pt x="0" y="171"/>
                    </a:lnTo>
                    <a:lnTo>
                      <a:pt x="718" y="171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D7D6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5"/>
              <p:cNvSpPr/>
              <p:nvPr/>
            </p:nvSpPr>
            <p:spPr>
              <a:xfrm>
                <a:off x="7059985" y="3713529"/>
                <a:ext cx="6444" cy="2155"/>
              </a:xfrm>
              <a:custGeom>
                <a:rect b="b" l="l" r="r" t="t"/>
                <a:pathLst>
                  <a:path extrusionOk="0" h="103" w="308">
                    <a:moveTo>
                      <a:pt x="0" y="0"/>
                    </a:moveTo>
                    <a:cubicBezTo>
                      <a:pt x="69" y="35"/>
                      <a:pt x="205" y="103"/>
                      <a:pt x="308" y="103"/>
                    </a:cubicBezTo>
                    <a:cubicBezTo>
                      <a:pt x="205" y="35"/>
                      <a:pt x="69" y="35"/>
                      <a:pt x="0" y="0"/>
                    </a:cubicBezTo>
                    <a:close/>
                  </a:path>
                </a:pathLst>
              </a:custGeom>
              <a:solidFill>
                <a:srgbClr val="D7D6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5"/>
              <p:cNvSpPr/>
              <p:nvPr/>
            </p:nvSpPr>
            <p:spPr>
              <a:xfrm>
                <a:off x="6031731" y="3713529"/>
                <a:ext cx="6444" cy="2155"/>
              </a:xfrm>
              <a:custGeom>
                <a:rect b="b" l="l" r="r" t="t"/>
                <a:pathLst>
                  <a:path extrusionOk="0" h="103" w="308">
                    <a:moveTo>
                      <a:pt x="308" y="0"/>
                    </a:moveTo>
                    <a:lnTo>
                      <a:pt x="308" y="0"/>
                    </a:lnTo>
                    <a:cubicBezTo>
                      <a:pt x="281" y="7"/>
                      <a:pt x="256" y="15"/>
                      <a:pt x="234" y="24"/>
                    </a:cubicBezTo>
                    <a:lnTo>
                      <a:pt x="234" y="24"/>
                    </a:lnTo>
                    <a:cubicBezTo>
                      <a:pt x="263" y="17"/>
                      <a:pt x="288" y="10"/>
                      <a:pt x="308" y="0"/>
                    </a:cubicBezTo>
                    <a:close/>
                    <a:moveTo>
                      <a:pt x="234" y="24"/>
                    </a:moveTo>
                    <a:cubicBezTo>
                      <a:pt x="163" y="40"/>
                      <a:pt x="73" y="54"/>
                      <a:pt x="0" y="103"/>
                    </a:cubicBezTo>
                    <a:cubicBezTo>
                      <a:pt x="83" y="103"/>
                      <a:pt x="143" y="59"/>
                      <a:pt x="234" y="24"/>
                    </a:cubicBezTo>
                    <a:close/>
                  </a:path>
                </a:pathLst>
              </a:custGeom>
              <a:solidFill>
                <a:srgbClr val="D7D6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5"/>
              <p:cNvSpPr/>
              <p:nvPr/>
            </p:nvSpPr>
            <p:spPr>
              <a:xfrm>
                <a:off x="7034962" y="3702085"/>
                <a:ext cx="25044" cy="12177"/>
              </a:xfrm>
              <a:custGeom>
                <a:rect b="b" l="l" r="r" t="t"/>
                <a:pathLst>
                  <a:path extrusionOk="0" h="582" w="1197">
                    <a:moveTo>
                      <a:pt x="0" y="1"/>
                    </a:moveTo>
                    <a:lnTo>
                      <a:pt x="0" y="1"/>
                    </a:lnTo>
                    <a:cubicBezTo>
                      <a:pt x="350" y="223"/>
                      <a:pt x="700" y="387"/>
                      <a:pt x="1105" y="546"/>
                    </a:cubicBezTo>
                    <a:lnTo>
                      <a:pt x="1105" y="546"/>
                    </a:lnTo>
                    <a:cubicBezTo>
                      <a:pt x="1052" y="521"/>
                      <a:pt x="1014" y="490"/>
                      <a:pt x="991" y="445"/>
                    </a:cubicBezTo>
                    <a:lnTo>
                      <a:pt x="0" y="1"/>
                    </a:lnTo>
                    <a:close/>
                    <a:moveTo>
                      <a:pt x="1105" y="546"/>
                    </a:moveTo>
                    <a:cubicBezTo>
                      <a:pt x="1132" y="559"/>
                      <a:pt x="1162" y="570"/>
                      <a:pt x="1196" y="582"/>
                    </a:cubicBezTo>
                    <a:cubicBezTo>
                      <a:pt x="1166" y="570"/>
                      <a:pt x="1135" y="558"/>
                      <a:pt x="1105" y="546"/>
                    </a:cubicBezTo>
                    <a:close/>
                  </a:path>
                </a:pathLst>
              </a:custGeom>
              <a:solidFill>
                <a:srgbClr val="D7D6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5"/>
              <p:cNvSpPr/>
              <p:nvPr/>
            </p:nvSpPr>
            <p:spPr>
              <a:xfrm>
                <a:off x="6778496" y="4280569"/>
                <a:ext cx="191650" cy="126581"/>
              </a:xfrm>
              <a:custGeom>
                <a:rect b="b" l="l" r="r" t="t"/>
                <a:pathLst>
                  <a:path extrusionOk="0" h="6050" w="9160">
                    <a:moveTo>
                      <a:pt x="1" y="0"/>
                    </a:moveTo>
                    <a:lnTo>
                      <a:pt x="1" y="6050"/>
                    </a:lnTo>
                    <a:lnTo>
                      <a:pt x="9160" y="6050"/>
                    </a:lnTo>
                    <a:lnTo>
                      <a:pt x="91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5"/>
              <p:cNvSpPr/>
              <p:nvPr/>
            </p:nvSpPr>
            <p:spPr>
              <a:xfrm>
                <a:off x="6770629" y="4271280"/>
                <a:ext cx="208116" cy="143026"/>
              </a:xfrm>
              <a:custGeom>
                <a:rect b="b" l="l" r="r" t="t"/>
                <a:pathLst>
                  <a:path extrusionOk="0" h="6836" w="9947">
                    <a:moveTo>
                      <a:pt x="2427" y="820"/>
                    </a:moveTo>
                    <a:lnTo>
                      <a:pt x="2427" y="1948"/>
                    </a:lnTo>
                    <a:lnTo>
                      <a:pt x="821" y="1948"/>
                    </a:lnTo>
                    <a:lnTo>
                      <a:pt x="821" y="820"/>
                    </a:lnTo>
                    <a:close/>
                    <a:moveTo>
                      <a:pt x="7212" y="820"/>
                    </a:moveTo>
                    <a:lnTo>
                      <a:pt x="7212" y="1948"/>
                    </a:lnTo>
                    <a:lnTo>
                      <a:pt x="5264" y="1948"/>
                    </a:lnTo>
                    <a:lnTo>
                      <a:pt x="5264" y="820"/>
                    </a:lnTo>
                    <a:close/>
                    <a:moveTo>
                      <a:pt x="4444" y="820"/>
                    </a:moveTo>
                    <a:lnTo>
                      <a:pt x="4444" y="1982"/>
                    </a:lnTo>
                    <a:lnTo>
                      <a:pt x="2837" y="1982"/>
                    </a:lnTo>
                    <a:lnTo>
                      <a:pt x="2837" y="820"/>
                    </a:lnTo>
                    <a:close/>
                    <a:moveTo>
                      <a:pt x="9160" y="820"/>
                    </a:moveTo>
                    <a:lnTo>
                      <a:pt x="9160" y="1982"/>
                    </a:lnTo>
                    <a:lnTo>
                      <a:pt x="7656" y="1982"/>
                    </a:lnTo>
                    <a:lnTo>
                      <a:pt x="7656" y="820"/>
                    </a:lnTo>
                    <a:close/>
                    <a:moveTo>
                      <a:pt x="4444" y="2358"/>
                    </a:moveTo>
                    <a:lnTo>
                      <a:pt x="4444" y="4477"/>
                    </a:lnTo>
                    <a:lnTo>
                      <a:pt x="2837" y="4477"/>
                    </a:lnTo>
                    <a:lnTo>
                      <a:pt x="2837" y="2358"/>
                    </a:lnTo>
                    <a:close/>
                    <a:moveTo>
                      <a:pt x="9160" y="2358"/>
                    </a:moveTo>
                    <a:lnTo>
                      <a:pt x="9160" y="4477"/>
                    </a:lnTo>
                    <a:lnTo>
                      <a:pt x="7656" y="4477"/>
                    </a:lnTo>
                    <a:lnTo>
                      <a:pt x="7656" y="2358"/>
                    </a:lnTo>
                    <a:close/>
                    <a:moveTo>
                      <a:pt x="2427" y="2392"/>
                    </a:moveTo>
                    <a:lnTo>
                      <a:pt x="2427" y="4545"/>
                    </a:lnTo>
                    <a:lnTo>
                      <a:pt x="821" y="4545"/>
                    </a:lnTo>
                    <a:lnTo>
                      <a:pt x="821" y="2392"/>
                    </a:lnTo>
                    <a:close/>
                    <a:moveTo>
                      <a:pt x="7212" y="2392"/>
                    </a:moveTo>
                    <a:lnTo>
                      <a:pt x="7212" y="4545"/>
                    </a:lnTo>
                    <a:lnTo>
                      <a:pt x="5264" y="4545"/>
                    </a:lnTo>
                    <a:lnTo>
                      <a:pt x="5264" y="2392"/>
                    </a:lnTo>
                    <a:close/>
                    <a:moveTo>
                      <a:pt x="2393" y="4921"/>
                    </a:moveTo>
                    <a:lnTo>
                      <a:pt x="2393" y="6083"/>
                    </a:lnTo>
                    <a:lnTo>
                      <a:pt x="787" y="6083"/>
                    </a:lnTo>
                    <a:lnTo>
                      <a:pt x="787" y="4921"/>
                    </a:lnTo>
                    <a:close/>
                    <a:moveTo>
                      <a:pt x="4444" y="4921"/>
                    </a:moveTo>
                    <a:lnTo>
                      <a:pt x="4444" y="6083"/>
                    </a:lnTo>
                    <a:lnTo>
                      <a:pt x="2837" y="6083"/>
                    </a:lnTo>
                    <a:lnTo>
                      <a:pt x="2837" y="4921"/>
                    </a:lnTo>
                    <a:close/>
                    <a:moveTo>
                      <a:pt x="7212" y="4921"/>
                    </a:moveTo>
                    <a:lnTo>
                      <a:pt x="7212" y="6083"/>
                    </a:lnTo>
                    <a:lnTo>
                      <a:pt x="5264" y="6083"/>
                    </a:lnTo>
                    <a:lnTo>
                      <a:pt x="5264" y="4921"/>
                    </a:lnTo>
                    <a:close/>
                    <a:moveTo>
                      <a:pt x="9160" y="4921"/>
                    </a:moveTo>
                    <a:lnTo>
                      <a:pt x="9160" y="6083"/>
                    </a:lnTo>
                    <a:lnTo>
                      <a:pt x="7656" y="6083"/>
                    </a:lnTo>
                    <a:lnTo>
                      <a:pt x="7656" y="4921"/>
                    </a:lnTo>
                    <a:close/>
                    <a:moveTo>
                      <a:pt x="1" y="0"/>
                    </a:moveTo>
                    <a:lnTo>
                      <a:pt x="1" y="6835"/>
                    </a:lnTo>
                    <a:lnTo>
                      <a:pt x="9946" y="6835"/>
                    </a:lnTo>
                    <a:lnTo>
                      <a:pt x="99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5"/>
              <p:cNvSpPr/>
              <p:nvPr/>
            </p:nvSpPr>
            <p:spPr>
              <a:xfrm>
                <a:off x="6138742" y="4280569"/>
                <a:ext cx="190939" cy="126581"/>
              </a:xfrm>
              <a:custGeom>
                <a:rect b="b" l="l" r="r" t="t"/>
                <a:pathLst>
                  <a:path extrusionOk="0" h="6050" w="9126">
                    <a:moveTo>
                      <a:pt x="1" y="0"/>
                    </a:moveTo>
                    <a:lnTo>
                      <a:pt x="1" y="6050"/>
                    </a:lnTo>
                    <a:lnTo>
                      <a:pt x="9126" y="6050"/>
                    </a:lnTo>
                    <a:lnTo>
                      <a:pt x="91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5"/>
              <p:cNvSpPr/>
              <p:nvPr/>
            </p:nvSpPr>
            <p:spPr>
              <a:xfrm>
                <a:off x="6130163" y="4271280"/>
                <a:ext cx="208116" cy="143026"/>
              </a:xfrm>
              <a:custGeom>
                <a:rect b="b" l="l" r="r" t="t"/>
                <a:pathLst>
                  <a:path extrusionOk="0" h="6836" w="9947">
                    <a:moveTo>
                      <a:pt x="2427" y="820"/>
                    </a:moveTo>
                    <a:lnTo>
                      <a:pt x="2427" y="1948"/>
                    </a:lnTo>
                    <a:lnTo>
                      <a:pt x="787" y="1948"/>
                    </a:lnTo>
                    <a:lnTo>
                      <a:pt x="787" y="820"/>
                    </a:lnTo>
                    <a:close/>
                    <a:moveTo>
                      <a:pt x="7246" y="820"/>
                    </a:moveTo>
                    <a:lnTo>
                      <a:pt x="7246" y="1948"/>
                    </a:lnTo>
                    <a:lnTo>
                      <a:pt x="5298" y="1948"/>
                    </a:lnTo>
                    <a:lnTo>
                      <a:pt x="5298" y="820"/>
                    </a:lnTo>
                    <a:close/>
                    <a:moveTo>
                      <a:pt x="4478" y="820"/>
                    </a:moveTo>
                    <a:lnTo>
                      <a:pt x="4478" y="1982"/>
                    </a:lnTo>
                    <a:lnTo>
                      <a:pt x="2837" y="1982"/>
                    </a:lnTo>
                    <a:lnTo>
                      <a:pt x="2837" y="820"/>
                    </a:lnTo>
                    <a:close/>
                    <a:moveTo>
                      <a:pt x="9160" y="820"/>
                    </a:moveTo>
                    <a:lnTo>
                      <a:pt x="9160" y="1982"/>
                    </a:lnTo>
                    <a:lnTo>
                      <a:pt x="7690" y="1982"/>
                    </a:lnTo>
                    <a:lnTo>
                      <a:pt x="7690" y="820"/>
                    </a:lnTo>
                    <a:close/>
                    <a:moveTo>
                      <a:pt x="4478" y="2358"/>
                    </a:moveTo>
                    <a:lnTo>
                      <a:pt x="4478" y="4477"/>
                    </a:lnTo>
                    <a:lnTo>
                      <a:pt x="2837" y="4477"/>
                    </a:lnTo>
                    <a:lnTo>
                      <a:pt x="2837" y="2358"/>
                    </a:lnTo>
                    <a:close/>
                    <a:moveTo>
                      <a:pt x="9160" y="2358"/>
                    </a:moveTo>
                    <a:lnTo>
                      <a:pt x="9160" y="4477"/>
                    </a:lnTo>
                    <a:lnTo>
                      <a:pt x="7690" y="4477"/>
                    </a:lnTo>
                    <a:lnTo>
                      <a:pt x="7690" y="2358"/>
                    </a:lnTo>
                    <a:close/>
                    <a:moveTo>
                      <a:pt x="2427" y="2392"/>
                    </a:moveTo>
                    <a:lnTo>
                      <a:pt x="2427" y="4545"/>
                    </a:lnTo>
                    <a:lnTo>
                      <a:pt x="787" y="4545"/>
                    </a:lnTo>
                    <a:lnTo>
                      <a:pt x="787" y="2392"/>
                    </a:lnTo>
                    <a:close/>
                    <a:moveTo>
                      <a:pt x="7246" y="2392"/>
                    </a:moveTo>
                    <a:lnTo>
                      <a:pt x="7246" y="4545"/>
                    </a:lnTo>
                    <a:lnTo>
                      <a:pt x="5298" y="4545"/>
                    </a:lnTo>
                    <a:lnTo>
                      <a:pt x="5298" y="2392"/>
                    </a:lnTo>
                    <a:close/>
                    <a:moveTo>
                      <a:pt x="2427" y="4921"/>
                    </a:moveTo>
                    <a:lnTo>
                      <a:pt x="2427" y="6083"/>
                    </a:lnTo>
                    <a:lnTo>
                      <a:pt x="787" y="6083"/>
                    </a:lnTo>
                    <a:lnTo>
                      <a:pt x="787" y="4921"/>
                    </a:lnTo>
                    <a:close/>
                    <a:moveTo>
                      <a:pt x="4478" y="4921"/>
                    </a:moveTo>
                    <a:lnTo>
                      <a:pt x="4478" y="6083"/>
                    </a:lnTo>
                    <a:lnTo>
                      <a:pt x="2837" y="6083"/>
                    </a:lnTo>
                    <a:lnTo>
                      <a:pt x="2837" y="4921"/>
                    </a:lnTo>
                    <a:close/>
                    <a:moveTo>
                      <a:pt x="7246" y="4921"/>
                    </a:moveTo>
                    <a:lnTo>
                      <a:pt x="7246" y="6083"/>
                    </a:lnTo>
                    <a:lnTo>
                      <a:pt x="5298" y="6083"/>
                    </a:lnTo>
                    <a:lnTo>
                      <a:pt x="5298" y="4921"/>
                    </a:lnTo>
                    <a:close/>
                    <a:moveTo>
                      <a:pt x="9160" y="4921"/>
                    </a:moveTo>
                    <a:lnTo>
                      <a:pt x="9160" y="6083"/>
                    </a:lnTo>
                    <a:lnTo>
                      <a:pt x="7690" y="6083"/>
                    </a:lnTo>
                    <a:lnTo>
                      <a:pt x="7690" y="4921"/>
                    </a:lnTo>
                    <a:close/>
                    <a:moveTo>
                      <a:pt x="1" y="0"/>
                    </a:moveTo>
                    <a:lnTo>
                      <a:pt x="1" y="6835"/>
                    </a:lnTo>
                    <a:lnTo>
                      <a:pt x="9946" y="6835"/>
                    </a:lnTo>
                    <a:lnTo>
                      <a:pt x="99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6452188" y="4307015"/>
                <a:ext cx="204517" cy="264607"/>
              </a:xfrm>
              <a:custGeom>
                <a:rect b="b" l="l" r="r" t="t"/>
                <a:pathLst>
                  <a:path extrusionOk="0" h="12647" w="9775">
                    <a:moveTo>
                      <a:pt x="0" y="1"/>
                    </a:moveTo>
                    <a:lnTo>
                      <a:pt x="0" y="12646"/>
                    </a:lnTo>
                    <a:lnTo>
                      <a:pt x="9775" y="12646"/>
                    </a:lnTo>
                    <a:lnTo>
                      <a:pt x="97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6571593" y="4446463"/>
                <a:ext cx="17910" cy="17889"/>
              </a:xfrm>
              <a:custGeom>
                <a:rect b="b" l="l" r="r" t="t"/>
                <a:pathLst>
                  <a:path extrusionOk="0" h="855" w="856">
                    <a:moveTo>
                      <a:pt x="445" y="0"/>
                    </a:moveTo>
                    <a:cubicBezTo>
                      <a:pt x="240" y="0"/>
                      <a:pt x="1" y="171"/>
                      <a:pt x="1" y="445"/>
                    </a:cubicBezTo>
                    <a:cubicBezTo>
                      <a:pt x="1" y="650"/>
                      <a:pt x="172" y="855"/>
                      <a:pt x="445" y="855"/>
                    </a:cubicBezTo>
                    <a:cubicBezTo>
                      <a:pt x="650" y="855"/>
                      <a:pt x="855" y="684"/>
                      <a:pt x="855" y="445"/>
                    </a:cubicBezTo>
                    <a:cubicBezTo>
                      <a:pt x="855" y="205"/>
                      <a:pt x="650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6452188" y="4307015"/>
                <a:ext cx="204517" cy="264607"/>
              </a:xfrm>
              <a:custGeom>
                <a:rect b="b" l="l" r="r" t="t"/>
                <a:pathLst>
                  <a:path extrusionOk="0" h="12647" w="9775">
                    <a:moveTo>
                      <a:pt x="0" y="1"/>
                    </a:moveTo>
                    <a:lnTo>
                      <a:pt x="0" y="1812"/>
                    </a:lnTo>
                    <a:lnTo>
                      <a:pt x="7656" y="1812"/>
                    </a:lnTo>
                    <a:lnTo>
                      <a:pt x="7656" y="12646"/>
                    </a:lnTo>
                    <a:lnTo>
                      <a:pt x="9775" y="12646"/>
                    </a:lnTo>
                    <a:lnTo>
                      <a:pt x="97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5"/>
              <p:cNvSpPr/>
              <p:nvPr/>
            </p:nvSpPr>
            <p:spPr>
              <a:xfrm>
                <a:off x="6653106" y="2814325"/>
                <a:ext cx="327521" cy="477347"/>
              </a:xfrm>
              <a:custGeom>
                <a:rect b="b" l="l" r="r" t="t"/>
                <a:pathLst>
                  <a:path extrusionOk="0" h="22815" w="15654">
                    <a:moveTo>
                      <a:pt x="5142" y="0"/>
                    </a:moveTo>
                    <a:cubicBezTo>
                      <a:pt x="4750" y="0"/>
                      <a:pt x="4357" y="118"/>
                      <a:pt x="3965" y="258"/>
                    </a:cubicBezTo>
                    <a:cubicBezTo>
                      <a:pt x="2701" y="770"/>
                      <a:pt x="1573" y="1761"/>
                      <a:pt x="889" y="2958"/>
                    </a:cubicBezTo>
                    <a:cubicBezTo>
                      <a:pt x="308" y="4017"/>
                      <a:pt x="35" y="5247"/>
                      <a:pt x="35" y="6512"/>
                    </a:cubicBezTo>
                    <a:cubicBezTo>
                      <a:pt x="1" y="7571"/>
                      <a:pt x="206" y="8733"/>
                      <a:pt x="821" y="9622"/>
                    </a:cubicBezTo>
                    <a:cubicBezTo>
                      <a:pt x="1846" y="11228"/>
                      <a:pt x="3931" y="11878"/>
                      <a:pt x="5811" y="12322"/>
                    </a:cubicBezTo>
                    <a:cubicBezTo>
                      <a:pt x="4717" y="13176"/>
                      <a:pt x="3726" y="14407"/>
                      <a:pt x="3555" y="15808"/>
                    </a:cubicBezTo>
                    <a:cubicBezTo>
                      <a:pt x="3350" y="17209"/>
                      <a:pt x="4102" y="18816"/>
                      <a:pt x="5469" y="19226"/>
                    </a:cubicBezTo>
                    <a:cubicBezTo>
                      <a:pt x="5059" y="19738"/>
                      <a:pt x="4888" y="20524"/>
                      <a:pt x="5059" y="21140"/>
                    </a:cubicBezTo>
                    <a:cubicBezTo>
                      <a:pt x="5161" y="21823"/>
                      <a:pt x="5674" y="22404"/>
                      <a:pt x="6289" y="22677"/>
                    </a:cubicBezTo>
                    <a:lnTo>
                      <a:pt x="11928" y="22814"/>
                    </a:lnTo>
                    <a:cubicBezTo>
                      <a:pt x="12270" y="22814"/>
                      <a:pt x="12133" y="22233"/>
                      <a:pt x="12270" y="21960"/>
                    </a:cubicBezTo>
                    <a:cubicBezTo>
                      <a:pt x="12338" y="21823"/>
                      <a:pt x="12475" y="21755"/>
                      <a:pt x="12612" y="21652"/>
                    </a:cubicBezTo>
                    <a:cubicBezTo>
                      <a:pt x="13159" y="21276"/>
                      <a:pt x="13466" y="20524"/>
                      <a:pt x="13364" y="19841"/>
                    </a:cubicBezTo>
                    <a:cubicBezTo>
                      <a:pt x="13295" y="19157"/>
                      <a:pt x="12851" y="18508"/>
                      <a:pt x="12304" y="18064"/>
                    </a:cubicBezTo>
                    <a:lnTo>
                      <a:pt x="12168" y="17961"/>
                    </a:lnTo>
                    <a:cubicBezTo>
                      <a:pt x="12099" y="17790"/>
                      <a:pt x="12236" y="17619"/>
                      <a:pt x="12338" y="17517"/>
                    </a:cubicBezTo>
                    <a:cubicBezTo>
                      <a:pt x="12954" y="17038"/>
                      <a:pt x="13535" y="16594"/>
                      <a:pt x="14047" y="16013"/>
                    </a:cubicBezTo>
                    <a:cubicBezTo>
                      <a:pt x="15517" y="14373"/>
                      <a:pt x="15654" y="11707"/>
                      <a:pt x="14526" y="9793"/>
                    </a:cubicBezTo>
                    <a:cubicBezTo>
                      <a:pt x="13466" y="7811"/>
                      <a:pt x="11313" y="6580"/>
                      <a:pt x="9092" y="6341"/>
                    </a:cubicBezTo>
                    <a:cubicBezTo>
                      <a:pt x="9228" y="5521"/>
                      <a:pt x="9263" y="4666"/>
                      <a:pt x="9228" y="3812"/>
                    </a:cubicBezTo>
                    <a:cubicBezTo>
                      <a:pt x="9194" y="3334"/>
                      <a:pt x="9160" y="2821"/>
                      <a:pt x="8921" y="2411"/>
                    </a:cubicBezTo>
                    <a:cubicBezTo>
                      <a:pt x="8682" y="1898"/>
                      <a:pt x="8237" y="1488"/>
                      <a:pt x="7793" y="1146"/>
                    </a:cubicBezTo>
                    <a:cubicBezTo>
                      <a:pt x="7041" y="599"/>
                      <a:pt x="6289" y="53"/>
                      <a:pt x="5401" y="18"/>
                    </a:cubicBezTo>
                    <a:cubicBezTo>
                      <a:pt x="5314" y="6"/>
                      <a:pt x="5228" y="0"/>
                      <a:pt x="51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>
                <a:off x="6756798" y="3288783"/>
                <a:ext cx="177360" cy="37912"/>
              </a:xfrm>
              <a:custGeom>
                <a:rect b="b" l="l" r="r" t="t"/>
                <a:pathLst>
                  <a:path extrusionOk="0" h="1812" w="8477">
                    <a:moveTo>
                      <a:pt x="0" y="0"/>
                    </a:moveTo>
                    <a:lnTo>
                      <a:pt x="0" y="1812"/>
                    </a:lnTo>
                    <a:lnTo>
                      <a:pt x="8476" y="1812"/>
                    </a:lnTo>
                    <a:lnTo>
                      <a:pt x="8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3" name="Google Shape;993;p35"/>
            <p:cNvGrpSpPr/>
            <p:nvPr/>
          </p:nvGrpSpPr>
          <p:grpSpPr>
            <a:xfrm>
              <a:off x="7332425" y="3288072"/>
              <a:ext cx="1653965" cy="1283553"/>
              <a:chOff x="7332425" y="3288072"/>
              <a:chExt cx="1653965" cy="1283553"/>
            </a:xfrm>
          </p:grpSpPr>
          <p:sp>
            <p:nvSpPr>
              <p:cNvPr id="994" name="Google Shape;994;p35"/>
              <p:cNvSpPr/>
              <p:nvPr/>
            </p:nvSpPr>
            <p:spPr>
              <a:xfrm>
                <a:off x="7381049" y="3383164"/>
                <a:ext cx="1539540" cy="1188461"/>
              </a:xfrm>
              <a:custGeom>
                <a:rect b="b" l="l" r="r" t="t"/>
                <a:pathLst>
                  <a:path extrusionOk="0" h="56803" w="73583">
                    <a:moveTo>
                      <a:pt x="36775" y="1"/>
                    </a:moveTo>
                    <a:lnTo>
                      <a:pt x="1" y="22489"/>
                    </a:lnTo>
                    <a:lnTo>
                      <a:pt x="1" y="56802"/>
                    </a:lnTo>
                    <a:lnTo>
                      <a:pt x="73583" y="56802"/>
                    </a:lnTo>
                    <a:lnTo>
                      <a:pt x="73583" y="22489"/>
                    </a:lnTo>
                    <a:lnTo>
                      <a:pt x="367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>
                <a:off x="7381049" y="3409631"/>
                <a:ext cx="1539540" cy="1135527"/>
              </a:xfrm>
              <a:custGeom>
                <a:rect b="b" l="l" r="r" t="t"/>
                <a:pathLst>
                  <a:path extrusionOk="0" h="54273" w="73583">
                    <a:moveTo>
                      <a:pt x="35134" y="0"/>
                    </a:moveTo>
                    <a:lnTo>
                      <a:pt x="34553" y="376"/>
                    </a:lnTo>
                    <a:lnTo>
                      <a:pt x="39065" y="376"/>
                    </a:lnTo>
                    <a:lnTo>
                      <a:pt x="38449" y="0"/>
                    </a:lnTo>
                    <a:close/>
                    <a:moveTo>
                      <a:pt x="31717" y="2085"/>
                    </a:moveTo>
                    <a:lnTo>
                      <a:pt x="31136" y="2495"/>
                    </a:lnTo>
                    <a:lnTo>
                      <a:pt x="42448" y="2495"/>
                    </a:lnTo>
                    <a:lnTo>
                      <a:pt x="41799" y="2085"/>
                    </a:lnTo>
                    <a:close/>
                    <a:moveTo>
                      <a:pt x="28401" y="4136"/>
                    </a:moveTo>
                    <a:lnTo>
                      <a:pt x="27786" y="4546"/>
                    </a:lnTo>
                    <a:lnTo>
                      <a:pt x="45866" y="4546"/>
                    </a:lnTo>
                    <a:lnTo>
                      <a:pt x="45216" y="4136"/>
                    </a:lnTo>
                    <a:close/>
                    <a:moveTo>
                      <a:pt x="24984" y="6255"/>
                    </a:moveTo>
                    <a:lnTo>
                      <a:pt x="24369" y="6631"/>
                    </a:lnTo>
                    <a:lnTo>
                      <a:pt x="49215" y="6631"/>
                    </a:lnTo>
                    <a:lnTo>
                      <a:pt x="48600" y="6255"/>
                    </a:lnTo>
                    <a:close/>
                    <a:moveTo>
                      <a:pt x="21600" y="8305"/>
                    </a:moveTo>
                    <a:lnTo>
                      <a:pt x="21019" y="8681"/>
                    </a:lnTo>
                    <a:lnTo>
                      <a:pt x="52633" y="8681"/>
                    </a:lnTo>
                    <a:lnTo>
                      <a:pt x="51983" y="8305"/>
                    </a:lnTo>
                    <a:close/>
                    <a:moveTo>
                      <a:pt x="18183" y="10390"/>
                    </a:moveTo>
                    <a:lnTo>
                      <a:pt x="17568" y="10766"/>
                    </a:lnTo>
                    <a:lnTo>
                      <a:pt x="55982" y="10766"/>
                    </a:lnTo>
                    <a:lnTo>
                      <a:pt x="55333" y="10390"/>
                    </a:lnTo>
                    <a:close/>
                    <a:moveTo>
                      <a:pt x="14799" y="12441"/>
                    </a:moveTo>
                    <a:lnTo>
                      <a:pt x="14218" y="12817"/>
                    </a:lnTo>
                    <a:lnTo>
                      <a:pt x="59365" y="12817"/>
                    </a:lnTo>
                    <a:lnTo>
                      <a:pt x="58750" y="12441"/>
                    </a:lnTo>
                    <a:close/>
                    <a:moveTo>
                      <a:pt x="11450" y="14525"/>
                    </a:moveTo>
                    <a:lnTo>
                      <a:pt x="10835" y="14901"/>
                    </a:lnTo>
                    <a:lnTo>
                      <a:pt x="62783" y="14901"/>
                    </a:lnTo>
                    <a:lnTo>
                      <a:pt x="62134" y="14525"/>
                    </a:lnTo>
                    <a:close/>
                    <a:moveTo>
                      <a:pt x="8066" y="16576"/>
                    </a:moveTo>
                    <a:lnTo>
                      <a:pt x="7451" y="16952"/>
                    </a:lnTo>
                    <a:lnTo>
                      <a:pt x="66167" y="16952"/>
                    </a:lnTo>
                    <a:lnTo>
                      <a:pt x="65517" y="16576"/>
                    </a:lnTo>
                    <a:close/>
                    <a:moveTo>
                      <a:pt x="4649" y="18661"/>
                    </a:moveTo>
                    <a:lnTo>
                      <a:pt x="4034" y="19071"/>
                    </a:lnTo>
                    <a:lnTo>
                      <a:pt x="69550" y="19071"/>
                    </a:lnTo>
                    <a:lnTo>
                      <a:pt x="68901" y="18661"/>
                    </a:lnTo>
                    <a:close/>
                    <a:moveTo>
                      <a:pt x="1265" y="20711"/>
                    </a:moveTo>
                    <a:lnTo>
                      <a:pt x="684" y="21121"/>
                    </a:lnTo>
                    <a:lnTo>
                      <a:pt x="72899" y="21121"/>
                    </a:lnTo>
                    <a:lnTo>
                      <a:pt x="72318" y="20711"/>
                    </a:lnTo>
                    <a:close/>
                    <a:moveTo>
                      <a:pt x="1" y="22830"/>
                    </a:moveTo>
                    <a:lnTo>
                      <a:pt x="1" y="23206"/>
                    </a:lnTo>
                    <a:lnTo>
                      <a:pt x="73583" y="23206"/>
                    </a:lnTo>
                    <a:lnTo>
                      <a:pt x="73583" y="22830"/>
                    </a:lnTo>
                    <a:close/>
                    <a:moveTo>
                      <a:pt x="1" y="24881"/>
                    </a:moveTo>
                    <a:lnTo>
                      <a:pt x="1" y="25257"/>
                    </a:lnTo>
                    <a:lnTo>
                      <a:pt x="73583" y="25257"/>
                    </a:lnTo>
                    <a:lnTo>
                      <a:pt x="73583" y="24881"/>
                    </a:lnTo>
                    <a:close/>
                    <a:moveTo>
                      <a:pt x="1" y="26966"/>
                    </a:moveTo>
                    <a:lnTo>
                      <a:pt x="1" y="27342"/>
                    </a:lnTo>
                    <a:lnTo>
                      <a:pt x="73583" y="27342"/>
                    </a:lnTo>
                    <a:lnTo>
                      <a:pt x="73583" y="26966"/>
                    </a:lnTo>
                    <a:close/>
                    <a:moveTo>
                      <a:pt x="1" y="29016"/>
                    </a:moveTo>
                    <a:lnTo>
                      <a:pt x="1" y="29392"/>
                    </a:lnTo>
                    <a:lnTo>
                      <a:pt x="73583" y="29392"/>
                    </a:lnTo>
                    <a:lnTo>
                      <a:pt x="73583" y="29016"/>
                    </a:lnTo>
                    <a:close/>
                    <a:moveTo>
                      <a:pt x="1" y="31101"/>
                    </a:moveTo>
                    <a:lnTo>
                      <a:pt x="1" y="31477"/>
                    </a:lnTo>
                    <a:lnTo>
                      <a:pt x="73583" y="31477"/>
                    </a:lnTo>
                    <a:lnTo>
                      <a:pt x="73583" y="31101"/>
                    </a:lnTo>
                    <a:close/>
                    <a:moveTo>
                      <a:pt x="1" y="33152"/>
                    </a:moveTo>
                    <a:lnTo>
                      <a:pt x="1" y="33527"/>
                    </a:lnTo>
                    <a:lnTo>
                      <a:pt x="73583" y="33527"/>
                    </a:lnTo>
                    <a:lnTo>
                      <a:pt x="73583" y="33152"/>
                    </a:lnTo>
                    <a:close/>
                    <a:moveTo>
                      <a:pt x="1" y="35236"/>
                    </a:moveTo>
                    <a:lnTo>
                      <a:pt x="1" y="35646"/>
                    </a:lnTo>
                    <a:lnTo>
                      <a:pt x="73583" y="35646"/>
                    </a:lnTo>
                    <a:lnTo>
                      <a:pt x="73583" y="35236"/>
                    </a:lnTo>
                    <a:close/>
                    <a:moveTo>
                      <a:pt x="1" y="37287"/>
                    </a:moveTo>
                    <a:lnTo>
                      <a:pt x="1" y="37697"/>
                    </a:lnTo>
                    <a:lnTo>
                      <a:pt x="73583" y="37697"/>
                    </a:lnTo>
                    <a:lnTo>
                      <a:pt x="73583" y="37287"/>
                    </a:lnTo>
                    <a:close/>
                    <a:moveTo>
                      <a:pt x="1" y="39406"/>
                    </a:moveTo>
                    <a:lnTo>
                      <a:pt x="1" y="39782"/>
                    </a:lnTo>
                    <a:lnTo>
                      <a:pt x="73583" y="39782"/>
                    </a:lnTo>
                    <a:lnTo>
                      <a:pt x="73583" y="39406"/>
                    </a:lnTo>
                    <a:close/>
                    <a:moveTo>
                      <a:pt x="1" y="41456"/>
                    </a:moveTo>
                    <a:lnTo>
                      <a:pt x="1" y="41832"/>
                    </a:lnTo>
                    <a:lnTo>
                      <a:pt x="73583" y="41832"/>
                    </a:lnTo>
                    <a:lnTo>
                      <a:pt x="73583" y="41456"/>
                    </a:lnTo>
                    <a:close/>
                    <a:moveTo>
                      <a:pt x="1" y="43541"/>
                    </a:moveTo>
                    <a:lnTo>
                      <a:pt x="1" y="43917"/>
                    </a:lnTo>
                    <a:lnTo>
                      <a:pt x="73583" y="43917"/>
                    </a:lnTo>
                    <a:lnTo>
                      <a:pt x="73583" y="43541"/>
                    </a:lnTo>
                    <a:close/>
                    <a:moveTo>
                      <a:pt x="1" y="45592"/>
                    </a:moveTo>
                    <a:lnTo>
                      <a:pt x="1" y="45968"/>
                    </a:lnTo>
                    <a:lnTo>
                      <a:pt x="73583" y="45968"/>
                    </a:lnTo>
                    <a:lnTo>
                      <a:pt x="73583" y="45592"/>
                    </a:lnTo>
                    <a:close/>
                    <a:moveTo>
                      <a:pt x="1" y="47677"/>
                    </a:moveTo>
                    <a:lnTo>
                      <a:pt x="1" y="48053"/>
                    </a:lnTo>
                    <a:lnTo>
                      <a:pt x="73583" y="48053"/>
                    </a:lnTo>
                    <a:lnTo>
                      <a:pt x="73583" y="47677"/>
                    </a:lnTo>
                    <a:close/>
                    <a:moveTo>
                      <a:pt x="1" y="49727"/>
                    </a:moveTo>
                    <a:lnTo>
                      <a:pt x="1" y="50103"/>
                    </a:lnTo>
                    <a:lnTo>
                      <a:pt x="73583" y="50103"/>
                    </a:lnTo>
                    <a:lnTo>
                      <a:pt x="73583" y="49727"/>
                    </a:lnTo>
                    <a:close/>
                    <a:moveTo>
                      <a:pt x="1" y="51812"/>
                    </a:moveTo>
                    <a:lnTo>
                      <a:pt x="1" y="52222"/>
                    </a:lnTo>
                    <a:lnTo>
                      <a:pt x="73583" y="52222"/>
                    </a:lnTo>
                    <a:lnTo>
                      <a:pt x="73583" y="51812"/>
                    </a:lnTo>
                    <a:close/>
                    <a:moveTo>
                      <a:pt x="1" y="53863"/>
                    </a:moveTo>
                    <a:lnTo>
                      <a:pt x="1" y="54273"/>
                    </a:lnTo>
                    <a:lnTo>
                      <a:pt x="73583" y="54273"/>
                    </a:lnTo>
                    <a:lnTo>
                      <a:pt x="73583" y="538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>
                <a:off x="7361758" y="4525822"/>
                <a:ext cx="1577431" cy="45799"/>
              </a:xfrm>
              <a:custGeom>
                <a:rect b="b" l="l" r="r" t="t"/>
                <a:pathLst>
                  <a:path extrusionOk="0" h="2189" w="75394">
                    <a:moveTo>
                      <a:pt x="0" y="1"/>
                    </a:moveTo>
                    <a:lnTo>
                      <a:pt x="0" y="2188"/>
                    </a:lnTo>
                    <a:lnTo>
                      <a:pt x="75393" y="2188"/>
                    </a:lnTo>
                    <a:lnTo>
                      <a:pt x="753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7381049" y="4203345"/>
                <a:ext cx="1539540" cy="22178"/>
              </a:xfrm>
              <a:custGeom>
                <a:rect b="b" l="l" r="r" t="t"/>
                <a:pathLst>
                  <a:path extrusionOk="0" h="1060" w="73583">
                    <a:moveTo>
                      <a:pt x="1" y="0"/>
                    </a:moveTo>
                    <a:lnTo>
                      <a:pt x="1" y="1060"/>
                    </a:lnTo>
                    <a:lnTo>
                      <a:pt x="73583" y="1060"/>
                    </a:lnTo>
                    <a:lnTo>
                      <a:pt x="735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8069647" y="3635593"/>
                <a:ext cx="158049" cy="315344"/>
              </a:xfrm>
              <a:custGeom>
                <a:rect b="b" l="l" r="r" t="t"/>
                <a:pathLst>
                  <a:path extrusionOk="0" h="15072" w="7554">
                    <a:moveTo>
                      <a:pt x="1" y="0"/>
                    </a:moveTo>
                    <a:lnTo>
                      <a:pt x="1" y="15072"/>
                    </a:lnTo>
                    <a:lnTo>
                      <a:pt x="7554" y="15072"/>
                    </a:lnTo>
                    <a:lnTo>
                      <a:pt x="75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8058203" y="3624149"/>
                <a:ext cx="181649" cy="338944"/>
              </a:xfrm>
              <a:custGeom>
                <a:rect b="b" l="l" r="r" t="t"/>
                <a:pathLst>
                  <a:path extrusionOk="0" h="16200" w="8682">
                    <a:moveTo>
                      <a:pt x="2393" y="547"/>
                    </a:moveTo>
                    <a:lnTo>
                      <a:pt x="2393" y="3008"/>
                    </a:lnTo>
                    <a:lnTo>
                      <a:pt x="548" y="3008"/>
                    </a:lnTo>
                    <a:lnTo>
                      <a:pt x="548" y="547"/>
                    </a:lnTo>
                    <a:close/>
                    <a:moveTo>
                      <a:pt x="5982" y="547"/>
                    </a:moveTo>
                    <a:lnTo>
                      <a:pt x="5982" y="3008"/>
                    </a:lnTo>
                    <a:lnTo>
                      <a:pt x="3008" y="3008"/>
                    </a:lnTo>
                    <a:lnTo>
                      <a:pt x="3008" y="547"/>
                    </a:lnTo>
                    <a:close/>
                    <a:moveTo>
                      <a:pt x="8135" y="547"/>
                    </a:moveTo>
                    <a:lnTo>
                      <a:pt x="8135" y="3008"/>
                    </a:lnTo>
                    <a:lnTo>
                      <a:pt x="6597" y="3008"/>
                    </a:lnTo>
                    <a:lnTo>
                      <a:pt x="6597" y="547"/>
                    </a:lnTo>
                    <a:close/>
                    <a:moveTo>
                      <a:pt x="2393" y="3555"/>
                    </a:moveTo>
                    <a:lnTo>
                      <a:pt x="2393" y="8442"/>
                    </a:lnTo>
                    <a:lnTo>
                      <a:pt x="548" y="8442"/>
                    </a:lnTo>
                    <a:lnTo>
                      <a:pt x="548" y="3555"/>
                    </a:lnTo>
                    <a:close/>
                    <a:moveTo>
                      <a:pt x="8169" y="3555"/>
                    </a:moveTo>
                    <a:lnTo>
                      <a:pt x="8169" y="8442"/>
                    </a:lnTo>
                    <a:lnTo>
                      <a:pt x="6631" y="8442"/>
                    </a:lnTo>
                    <a:lnTo>
                      <a:pt x="6631" y="3555"/>
                    </a:lnTo>
                    <a:close/>
                    <a:moveTo>
                      <a:pt x="6016" y="3589"/>
                    </a:moveTo>
                    <a:lnTo>
                      <a:pt x="6016" y="8510"/>
                    </a:lnTo>
                    <a:lnTo>
                      <a:pt x="3043" y="8510"/>
                    </a:lnTo>
                    <a:lnTo>
                      <a:pt x="3043" y="3589"/>
                    </a:lnTo>
                    <a:close/>
                    <a:moveTo>
                      <a:pt x="2393" y="9057"/>
                    </a:moveTo>
                    <a:lnTo>
                      <a:pt x="2393" y="13158"/>
                    </a:lnTo>
                    <a:lnTo>
                      <a:pt x="548" y="13158"/>
                    </a:lnTo>
                    <a:lnTo>
                      <a:pt x="548" y="9057"/>
                    </a:lnTo>
                    <a:close/>
                    <a:moveTo>
                      <a:pt x="8169" y="9057"/>
                    </a:moveTo>
                    <a:lnTo>
                      <a:pt x="8169" y="13158"/>
                    </a:lnTo>
                    <a:lnTo>
                      <a:pt x="6631" y="13158"/>
                    </a:lnTo>
                    <a:lnTo>
                      <a:pt x="6631" y="9057"/>
                    </a:lnTo>
                    <a:close/>
                    <a:moveTo>
                      <a:pt x="5982" y="9091"/>
                    </a:moveTo>
                    <a:lnTo>
                      <a:pt x="5982" y="13192"/>
                    </a:lnTo>
                    <a:lnTo>
                      <a:pt x="3008" y="13192"/>
                    </a:lnTo>
                    <a:lnTo>
                      <a:pt x="3008" y="9091"/>
                    </a:lnTo>
                    <a:close/>
                    <a:moveTo>
                      <a:pt x="8169" y="13773"/>
                    </a:moveTo>
                    <a:lnTo>
                      <a:pt x="8169" y="15585"/>
                    </a:lnTo>
                    <a:lnTo>
                      <a:pt x="6631" y="15585"/>
                    </a:lnTo>
                    <a:lnTo>
                      <a:pt x="6631" y="13773"/>
                    </a:lnTo>
                    <a:close/>
                    <a:moveTo>
                      <a:pt x="2393" y="13808"/>
                    </a:moveTo>
                    <a:lnTo>
                      <a:pt x="2393" y="15653"/>
                    </a:lnTo>
                    <a:lnTo>
                      <a:pt x="548" y="15653"/>
                    </a:lnTo>
                    <a:lnTo>
                      <a:pt x="548" y="13808"/>
                    </a:lnTo>
                    <a:close/>
                    <a:moveTo>
                      <a:pt x="6016" y="13808"/>
                    </a:moveTo>
                    <a:lnTo>
                      <a:pt x="6016" y="15653"/>
                    </a:lnTo>
                    <a:lnTo>
                      <a:pt x="3043" y="15653"/>
                    </a:lnTo>
                    <a:lnTo>
                      <a:pt x="3043" y="13808"/>
                    </a:lnTo>
                    <a:close/>
                    <a:moveTo>
                      <a:pt x="1" y="0"/>
                    </a:moveTo>
                    <a:lnTo>
                      <a:pt x="1" y="547"/>
                    </a:lnTo>
                    <a:lnTo>
                      <a:pt x="1" y="15653"/>
                    </a:lnTo>
                    <a:lnTo>
                      <a:pt x="1" y="16200"/>
                    </a:lnTo>
                    <a:lnTo>
                      <a:pt x="8682" y="16200"/>
                    </a:lnTo>
                    <a:lnTo>
                      <a:pt x="8682" y="15653"/>
                    </a:lnTo>
                    <a:lnTo>
                      <a:pt x="8682" y="547"/>
                    </a:lnTo>
                    <a:lnTo>
                      <a:pt x="8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8026045" y="4279126"/>
                <a:ext cx="249564" cy="292497"/>
              </a:xfrm>
              <a:custGeom>
                <a:rect b="b" l="l" r="r" t="t"/>
                <a:pathLst>
                  <a:path extrusionOk="0" h="13980" w="11928">
                    <a:moveTo>
                      <a:pt x="0" y="1"/>
                    </a:moveTo>
                    <a:lnTo>
                      <a:pt x="0" y="13979"/>
                    </a:lnTo>
                    <a:lnTo>
                      <a:pt x="11928" y="13979"/>
                    </a:lnTo>
                    <a:lnTo>
                      <a:pt x="119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8208384" y="4409995"/>
                <a:ext cx="37912" cy="37200"/>
              </a:xfrm>
              <a:custGeom>
                <a:rect b="b" l="l" r="r" t="t"/>
                <a:pathLst>
                  <a:path extrusionOk="0" h="1778" w="1812">
                    <a:moveTo>
                      <a:pt x="889" y="0"/>
                    </a:moveTo>
                    <a:cubicBezTo>
                      <a:pt x="410" y="0"/>
                      <a:pt x="0" y="376"/>
                      <a:pt x="0" y="889"/>
                    </a:cubicBezTo>
                    <a:cubicBezTo>
                      <a:pt x="0" y="1367"/>
                      <a:pt x="376" y="1777"/>
                      <a:pt x="889" y="1777"/>
                    </a:cubicBezTo>
                    <a:cubicBezTo>
                      <a:pt x="1367" y="1777"/>
                      <a:pt x="1811" y="1402"/>
                      <a:pt x="1811" y="889"/>
                    </a:cubicBezTo>
                    <a:cubicBezTo>
                      <a:pt x="1811" y="376"/>
                      <a:pt x="1367" y="0"/>
                      <a:pt x="889" y="0"/>
                    </a:cubicBezTo>
                    <a:close/>
                  </a:path>
                </a:pathLst>
              </a:custGeom>
              <a:solidFill>
                <a:srgbClr val="EADC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7640612" y="4270547"/>
                <a:ext cx="160204" cy="202383"/>
              </a:xfrm>
              <a:custGeom>
                <a:rect b="b" l="l" r="r" t="t"/>
                <a:pathLst>
                  <a:path extrusionOk="0" h="9673" w="7657">
                    <a:moveTo>
                      <a:pt x="1" y="1"/>
                    </a:moveTo>
                    <a:lnTo>
                      <a:pt x="1" y="9673"/>
                    </a:lnTo>
                    <a:lnTo>
                      <a:pt x="7656" y="9673"/>
                    </a:lnTo>
                    <a:lnTo>
                      <a:pt x="76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7627034" y="4257680"/>
                <a:ext cx="185227" cy="228118"/>
              </a:xfrm>
              <a:custGeom>
                <a:rect b="b" l="l" r="r" t="t"/>
                <a:pathLst>
                  <a:path extrusionOk="0" h="10903" w="8853">
                    <a:moveTo>
                      <a:pt x="2871" y="616"/>
                    </a:moveTo>
                    <a:lnTo>
                      <a:pt x="2871" y="2906"/>
                    </a:lnTo>
                    <a:lnTo>
                      <a:pt x="650" y="2906"/>
                    </a:lnTo>
                    <a:lnTo>
                      <a:pt x="650" y="616"/>
                    </a:lnTo>
                    <a:close/>
                    <a:moveTo>
                      <a:pt x="5674" y="616"/>
                    </a:moveTo>
                    <a:lnTo>
                      <a:pt x="5674" y="2906"/>
                    </a:lnTo>
                    <a:lnTo>
                      <a:pt x="3487" y="2906"/>
                    </a:lnTo>
                    <a:lnTo>
                      <a:pt x="3487" y="616"/>
                    </a:lnTo>
                    <a:close/>
                    <a:moveTo>
                      <a:pt x="8271" y="616"/>
                    </a:moveTo>
                    <a:lnTo>
                      <a:pt x="8271" y="2906"/>
                    </a:lnTo>
                    <a:lnTo>
                      <a:pt x="6255" y="2906"/>
                    </a:lnTo>
                    <a:lnTo>
                      <a:pt x="6255" y="616"/>
                    </a:lnTo>
                    <a:close/>
                    <a:moveTo>
                      <a:pt x="8271" y="3521"/>
                    </a:moveTo>
                    <a:lnTo>
                      <a:pt x="8271" y="7417"/>
                    </a:lnTo>
                    <a:lnTo>
                      <a:pt x="6255" y="7417"/>
                    </a:lnTo>
                    <a:lnTo>
                      <a:pt x="6255" y="3521"/>
                    </a:lnTo>
                    <a:close/>
                    <a:moveTo>
                      <a:pt x="2871" y="3555"/>
                    </a:moveTo>
                    <a:lnTo>
                      <a:pt x="2871" y="7451"/>
                    </a:lnTo>
                    <a:lnTo>
                      <a:pt x="650" y="7451"/>
                    </a:lnTo>
                    <a:lnTo>
                      <a:pt x="650" y="3555"/>
                    </a:lnTo>
                    <a:close/>
                    <a:moveTo>
                      <a:pt x="5674" y="3555"/>
                    </a:moveTo>
                    <a:lnTo>
                      <a:pt x="5674" y="7451"/>
                    </a:lnTo>
                    <a:lnTo>
                      <a:pt x="3487" y="7451"/>
                    </a:lnTo>
                    <a:lnTo>
                      <a:pt x="3487" y="3555"/>
                    </a:lnTo>
                    <a:close/>
                    <a:moveTo>
                      <a:pt x="8271" y="7998"/>
                    </a:moveTo>
                    <a:lnTo>
                      <a:pt x="8271" y="10322"/>
                    </a:lnTo>
                    <a:lnTo>
                      <a:pt x="6255" y="10322"/>
                    </a:lnTo>
                    <a:lnTo>
                      <a:pt x="6255" y="7998"/>
                    </a:lnTo>
                    <a:close/>
                    <a:moveTo>
                      <a:pt x="2871" y="8032"/>
                    </a:moveTo>
                    <a:lnTo>
                      <a:pt x="2871" y="10356"/>
                    </a:lnTo>
                    <a:lnTo>
                      <a:pt x="650" y="10356"/>
                    </a:lnTo>
                    <a:lnTo>
                      <a:pt x="650" y="8032"/>
                    </a:lnTo>
                    <a:close/>
                    <a:moveTo>
                      <a:pt x="5674" y="8032"/>
                    </a:moveTo>
                    <a:lnTo>
                      <a:pt x="5674" y="10356"/>
                    </a:lnTo>
                    <a:lnTo>
                      <a:pt x="3487" y="10356"/>
                    </a:lnTo>
                    <a:lnTo>
                      <a:pt x="3487" y="8032"/>
                    </a:lnTo>
                    <a:close/>
                    <a:moveTo>
                      <a:pt x="1" y="1"/>
                    </a:moveTo>
                    <a:lnTo>
                      <a:pt x="1" y="616"/>
                    </a:lnTo>
                    <a:lnTo>
                      <a:pt x="1" y="10322"/>
                    </a:lnTo>
                    <a:lnTo>
                      <a:pt x="1" y="10903"/>
                    </a:lnTo>
                    <a:lnTo>
                      <a:pt x="8852" y="10903"/>
                    </a:lnTo>
                    <a:lnTo>
                      <a:pt x="8852" y="10322"/>
                    </a:lnTo>
                    <a:lnTo>
                      <a:pt x="8852" y="616"/>
                    </a:lnTo>
                    <a:lnTo>
                      <a:pt x="88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7603433" y="4480065"/>
                <a:ext cx="233139" cy="16466"/>
              </a:xfrm>
              <a:custGeom>
                <a:rect b="b" l="l" r="r" t="t"/>
                <a:pathLst>
                  <a:path extrusionOk="0" h="787" w="11143">
                    <a:moveTo>
                      <a:pt x="1" y="1"/>
                    </a:moveTo>
                    <a:lnTo>
                      <a:pt x="1" y="787"/>
                    </a:lnTo>
                    <a:lnTo>
                      <a:pt x="11142" y="787"/>
                    </a:lnTo>
                    <a:lnTo>
                      <a:pt x="111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8512282" y="4270547"/>
                <a:ext cx="160183" cy="202383"/>
              </a:xfrm>
              <a:custGeom>
                <a:rect b="b" l="l" r="r" t="t"/>
                <a:pathLst>
                  <a:path extrusionOk="0" h="9673" w="7656">
                    <a:moveTo>
                      <a:pt x="0" y="1"/>
                    </a:moveTo>
                    <a:lnTo>
                      <a:pt x="0" y="9673"/>
                    </a:lnTo>
                    <a:lnTo>
                      <a:pt x="7656" y="9673"/>
                    </a:lnTo>
                    <a:lnTo>
                      <a:pt x="76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8500126" y="4257680"/>
                <a:ext cx="184495" cy="228118"/>
              </a:xfrm>
              <a:custGeom>
                <a:rect b="b" l="l" r="r" t="t"/>
                <a:pathLst>
                  <a:path extrusionOk="0" h="10903" w="8818">
                    <a:moveTo>
                      <a:pt x="2803" y="616"/>
                    </a:moveTo>
                    <a:lnTo>
                      <a:pt x="2803" y="2906"/>
                    </a:lnTo>
                    <a:lnTo>
                      <a:pt x="581" y="2906"/>
                    </a:lnTo>
                    <a:lnTo>
                      <a:pt x="581" y="616"/>
                    </a:lnTo>
                    <a:close/>
                    <a:moveTo>
                      <a:pt x="5571" y="616"/>
                    </a:moveTo>
                    <a:lnTo>
                      <a:pt x="5571" y="2906"/>
                    </a:lnTo>
                    <a:lnTo>
                      <a:pt x="3418" y="2906"/>
                    </a:lnTo>
                    <a:lnTo>
                      <a:pt x="3418" y="616"/>
                    </a:lnTo>
                    <a:close/>
                    <a:moveTo>
                      <a:pt x="8237" y="616"/>
                    </a:moveTo>
                    <a:lnTo>
                      <a:pt x="8237" y="2906"/>
                    </a:lnTo>
                    <a:lnTo>
                      <a:pt x="6220" y="2906"/>
                    </a:lnTo>
                    <a:lnTo>
                      <a:pt x="6220" y="616"/>
                    </a:lnTo>
                    <a:close/>
                    <a:moveTo>
                      <a:pt x="8202" y="3521"/>
                    </a:moveTo>
                    <a:lnTo>
                      <a:pt x="8202" y="7417"/>
                    </a:lnTo>
                    <a:lnTo>
                      <a:pt x="6186" y="7417"/>
                    </a:lnTo>
                    <a:lnTo>
                      <a:pt x="6186" y="3521"/>
                    </a:lnTo>
                    <a:close/>
                    <a:moveTo>
                      <a:pt x="2803" y="3555"/>
                    </a:moveTo>
                    <a:lnTo>
                      <a:pt x="2803" y="7451"/>
                    </a:lnTo>
                    <a:lnTo>
                      <a:pt x="581" y="7451"/>
                    </a:lnTo>
                    <a:lnTo>
                      <a:pt x="581" y="3555"/>
                    </a:lnTo>
                    <a:close/>
                    <a:moveTo>
                      <a:pt x="5571" y="3555"/>
                    </a:moveTo>
                    <a:lnTo>
                      <a:pt x="5571" y="7451"/>
                    </a:lnTo>
                    <a:lnTo>
                      <a:pt x="3418" y="7451"/>
                    </a:lnTo>
                    <a:lnTo>
                      <a:pt x="3418" y="3555"/>
                    </a:lnTo>
                    <a:close/>
                    <a:moveTo>
                      <a:pt x="8202" y="7998"/>
                    </a:moveTo>
                    <a:lnTo>
                      <a:pt x="8202" y="10322"/>
                    </a:lnTo>
                    <a:lnTo>
                      <a:pt x="6186" y="10322"/>
                    </a:lnTo>
                    <a:lnTo>
                      <a:pt x="6186" y="7998"/>
                    </a:lnTo>
                    <a:close/>
                    <a:moveTo>
                      <a:pt x="2803" y="8032"/>
                    </a:moveTo>
                    <a:lnTo>
                      <a:pt x="2803" y="10356"/>
                    </a:lnTo>
                    <a:lnTo>
                      <a:pt x="581" y="10356"/>
                    </a:lnTo>
                    <a:lnTo>
                      <a:pt x="581" y="8032"/>
                    </a:lnTo>
                    <a:close/>
                    <a:moveTo>
                      <a:pt x="5571" y="8032"/>
                    </a:moveTo>
                    <a:lnTo>
                      <a:pt x="5571" y="10356"/>
                    </a:lnTo>
                    <a:lnTo>
                      <a:pt x="3418" y="10356"/>
                    </a:lnTo>
                    <a:lnTo>
                      <a:pt x="3418" y="8032"/>
                    </a:lnTo>
                    <a:close/>
                    <a:moveTo>
                      <a:pt x="0" y="1"/>
                    </a:moveTo>
                    <a:lnTo>
                      <a:pt x="0" y="616"/>
                    </a:lnTo>
                    <a:lnTo>
                      <a:pt x="0" y="10322"/>
                    </a:lnTo>
                    <a:lnTo>
                      <a:pt x="0" y="10903"/>
                    </a:lnTo>
                    <a:lnTo>
                      <a:pt x="8818" y="10903"/>
                    </a:lnTo>
                    <a:lnTo>
                      <a:pt x="8818" y="10322"/>
                    </a:lnTo>
                    <a:lnTo>
                      <a:pt x="8818" y="616"/>
                    </a:lnTo>
                    <a:lnTo>
                      <a:pt x="88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8475814" y="4480065"/>
                <a:ext cx="233118" cy="16466"/>
              </a:xfrm>
              <a:custGeom>
                <a:rect b="b" l="l" r="r" t="t"/>
                <a:pathLst>
                  <a:path extrusionOk="0" h="787" w="11142">
                    <a:moveTo>
                      <a:pt x="0" y="1"/>
                    </a:moveTo>
                    <a:lnTo>
                      <a:pt x="0" y="787"/>
                    </a:lnTo>
                    <a:lnTo>
                      <a:pt x="11142" y="787"/>
                    </a:lnTo>
                    <a:lnTo>
                      <a:pt x="111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7353159" y="3451099"/>
                <a:ext cx="1597475" cy="727245"/>
              </a:xfrm>
              <a:custGeom>
                <a:rect b="b" l="l" r="r" t="t"/>
                <a:pathLst>
                  <a:path extrusionOk="0" h="34759" w="76352">
                    <a:moveTo>
                      <a:pt x="13466" y="29324"/>
                    </a:moveTo>
                    <a:lnTo>
                      <a:pt x="13466" y="32161"/>
                    </a:lnTo>
                    <a:lnTo>
                      <a:pt x="10151" y="29324"/>
                    </a:lnTo>
                    <a:close/>
                    <a:moveTo>
                      <a:pt x="48019" y="29324"/>
                    </a:moveTo>
                    <a:lnTo>
                      <a:pt x="48019" y="32161"/>
                    </a:lnTo>
                    <a:lnTo>
                      <a:pt x="44670" y="29324"/>
                    </a:lnTo>
                    <a:close/>
                    <a:moveTo>
                      <a:pt x="70405" y="29324"/>
                    </a:moveTo>
                    <a:lnTo>
                      <a:pt x="67124" y="32161"/>
                    </a:lnTo>
                    <a:lnTo>
                      <a:pt x="67124" y="29324"/>
                    </a:lnTo>
                    <a:close/>
                    <a:moveTo>
                      <a:pt x="30828" y="29324"/>
                    </a:moveTo>
                    <a:lnTo>
                      <a:pt x="30828" y="32229"/>
                    </a:lnTo>
                    <a:lnTo>
                      <a:pt x="27410" y="29324"/>
                    </a:lnTo>
                    <a:close/>
                    <a:moveTo>
                      <a:pt x="35886" y="29392"/>
                    </a:moveTo>
                    <a:lnTo>
                      <a:pt x="32503" y="32229"/>
                    </a:lnTo>
                    <a:lnTo>
                      <a:pt x="32503" y="29392"/>
                    </a:lnTo>
                    <a:close/>
                    <a:moveTo>
                      <a:pt x="53145" y="29392"/>
                    </a:moveTo>
                    <a:lnTo>
                      <a:pt x="49694" y="32297"/>
                    </a:lnTo>
                    <a:lnTo>
                      <a:pt x="49694" y="29392"/>
                    </a:lnTo>
                    <a:close/>
                    <a:moveTo>
                      <a:pt x="65449" y="29324"/>
                    </a:moveTo>
                    <a:lnTo>
                      <a:pt x="65449" y="32297"/>
                    </a:lnTo>
                    <a:lnTo>
                      <a:pt x="61963" y="29324"/>
                    </a:lnTo>
                    <a:close/>
                    <a:moveTo>
                      <a:pt x="18593" y="29392"/>
                    </a:moveTo>
                    <a:lnTo>
                      <a:pt x="15107" y="32332"/>
                    </a:lnTo>
                    <a:lnTo>
                      <a:pt x="15107" y="29392"/>
                    </a:lnTo>
                    <a:close/>
                    <a:moveTo>
                      <a:pt x="9912" y="29392"/>
                    </a:moveTo>
                    <a:lnTo>
                      <a:pt x="5708" y="32981"/>
                    </a:lnTo>
                    <a:lnTo>
                      <a:pt x="1539" y="29392"/>
                    </a:lnTo>
                    <a:close/>
                    <a:moveTo>
                      <a:pt x="27205" y="29392"/>
                    </a:moveTo>
                    <a:lnTo>
                      <a:pt x="22968" y="32981"/>
                    </a:lnTo>
                    <a:lnTo>
                      <a:pt x="18798" y="29392"/>
                    </a:lnTo>
                    <a:close/>
                    <a:moveTo>
                      <a:pt x="44499" y="29392"/>
                    </a:moveTo>
                    <a:lnTo>
                      <a:pt x="40295" y="32981"/>
                    </a:lnTo>
                    <a:lnTo>
                      <a:pt x="36091" y="29392"/>
                    </a:lnTo>
                    <a:close/>
                    <a:moveTo>
                      <a:pt x="61758" y="29392"/>
                    </a:moveTo>
                    <a:lnTo>
                      <a:pt x="57554" y="32981"/>
                    </a:lnTo>
                    <a:lnTo>
                      <a:pt x="53350" y="29392"/>
                    </a:lnTo>
                    <a:close/>
                    <a:moveTo>
                      <a:pt x="10049" y="29597"/>
                    </a:moveTo>
                    <a:lnTo>
                      <a:pt x="13466" y="32502"/>
                    </a:lnTo>
                    <a:lnTo>
                      <a:pt x="13466" y="33049"/>
                    </a:lnTo>
                    <a:lnTo>
                      <a:pt x="5982" y="33049"/>
                    </a:lnTo>
                    <a:lnTo>
                      <a:pt x="10049" y="29597"/>
                    </a:lnTo>
                    <a:close/>
                    <a:moveTo>
                      <a:pt x="18661" y="29597"/>
                    </a:moveTo>
                    <a:lnTo>
                      <a:pt x="22728" y="33049"/>
                    </a:lnTo>
                    <a:lnTo>
                      <a:pt x="15073" y="33049"/>
                    </a:lnTo>
                    <a:lnTo>
                      <a:pt x="15073" y="32639"/>
                    </a:lnTo>
                    <a:lnTo>
                      <a:pt x="15107" y="32639"/>
                    </a:lnTo>
                    <a:lnTo>
                      <a:pt x="18661" y="29597"/>
                    </a:lnTo>
                    <a:close/>
                    <a:moveTo>
                      <a:pt x="27308" y="29597"/>
                    </a:moveTo>
                    <a:lnTo>
                      <a:pt x="30794" y="32571"/>
                    </a:lnTo>
                    <a:lnTo>
                      <a:pt x="30794" y="33049"/>
                    </a:lnTo>
                    <a:lnTo>
                      <a:pt x="23241" y="33049"/>
                    </a:lnTo>
                    <a:lnTo>
                      <a:pt x="27308" y="29597"/>
                    </a:lnTo>
                    <a:close/>
                    <a:moveTo>
                      <a:pt x="35955" y="29597"/>
                    </a:moveTo>
                    <a:lnTo>
                      <a:pt x="40022" y="33049"/>
                    </a:lnTo>
                    <a:lnTo>
                      <a:pt x="32503" y="33049"/>
                    </a:lnTo>
                    <a:lnTo>
                      <a:pt x="32503" y="32537"/>
                    </a:lnTo>
                    <a:lnTo>
                      <a:pt x="35955" y="29597"/>
                    </a:lnTo>
                    <a:close/>
                    <a:moveTo>
                      <a:pt x="44601" y="29597"/>
                    </a:moveTo>
                    <a:lnTo>
                      <a:pt x="48019" y="32502"/>
                    </a:lnTo>
                    <a:lnTo>
                      <a:pt x="48019" y="33049"/>
                    </a:lnTo>
                    <a:lnTo>
                      <a:pt x="40534" y="33049"/>
                    </a:lnTo>
                    <a:lnTo>
                      <a:pt x="44601" y="29597"/>
                    </a:lnTo>
                    <a:close/>
                    <a:moveTo>
                      <a:pt x="53214" y="29597"/>
                    </a:moveTo>
                    <a:lnTo>
                      <a:pt x="57281" y="33049"/>
                    </a:lnTo>
                    <a:lnTo>
                      <a:pt x="49694" y="33049"/>
                    </a:lnTo>
                    <a:lnTo>
                      <a:pt x="49694" y="32639"/>
                    </a:lnTo>
                    <a:lnTo>
                      <a:pt x="53214" y="29597"/>
                    </a:lnTo>
                    <a:close/>
                    <a:moveTo>
                      <a:pt x="61895" y="29597"/>
                    </a:moveTo>
                    <a:lnTo>
                      <a:pt x="65449" y="32639"/>
                    </a:lnTo>
                    <a:lnTo>
                      <a:pt x="65449" y="33049"/>
                    </a:lnTo>
                    <a:lnTo>
                      <a:pt x="57793" y="33049"/>
                    </a:lnTo>
                    <a:lnTo>
                      <a:pt x="61895" y="29597"/>
                    </a:lnTo>
                    <a:close/>
                    <a:moveTo>
                      <a:pt x="70541" y="29597"/>
                    </a:moveTo>
                    <a:lnTo>
                      <a:pt x="74574" y="33049"/>
                    </a:lnTo>
                    <a:lnTo>
                      <a:pt x="67124" y="33049"/>
                    </a:lnTo>
                    <a:lnTo>
                      <a:pt x="67124" y="32502"/>
                    </a:lnTo>
                    <a:lnTo>
                      <a:pt x="70541" y="29597"/>
                    </a:lnTo>
                    <a:close/>
                    <a:moveTo>
                      <a:pt x="30145" y="1"/>
                    </a:moveTo>
                    <a:lnTo>
                      <a:pt x="30145" y="27752"/>
                    </a:lnTo>
                    <a:lnTo>
                      <a:pt x="22968" y="27752"/>
                    </a:lnTo>
                    <a:lnTo>
                      <a:pt x="22968" y="4785"/>
                    </a:lnTo>
                    <a:lnTo>
                      <a:pt x="20575" y="4785"/>
                    </a:lnTo>
                    <a:lnTo>
                      <a:pt x="20575" y="27752"/>
                    </a:lnTo>
                    <a:lnTo>
                      <a:pt x="1" y="27752"/>
                    </a:lnTo>
                    <a:lnTo>
                      <a:pt x="1" y="29324"/>
                    </a:lnTo>
                    <a:lnTo>
                      <a:pt x="1505" y="29324"/>
                    </a:lnTo>
                    <a:lnTo>
                      <a:pt x="1368" y="29495"/>
                    </a:lnTo>
                    <a:lnTo>
                      <a:pt x="5503" y="33015"/>
                    </a:lnTo>
                    <a:lnTo>
                      <a:pt x="1" y="33015"/>
                    </a:lnTo>
                    <a:lnTo>
                      <a:pt x="1" y="34758"/>
                    </a:lnTo>
                    <a:lnTo>
                      <a:pt x="76351" y="34758"/>
                    </a:lnTo>
                    <a:lnTo>
                      <a:pt x="76351" y="33015"/>
                    </a:lnTo>
                    <a:lnTo>
                      <a:pt x="74984" y="33015"/>
                    </a:lnTo>
                    <a:lnTo>
                      <a:pt x="75018" y="32981"/>
                    </a:lnTo>
                    <a:lnTo>
                      <a:pt x="70712" y="29324"/>
                    </a:lnTo>
                    <a:lnTo>
                      <a:pt x="76351" y="29324"/>
                    </a:lnTo>
                    <a:lnTo>
                      <a:pt x="76351" y="27752"/>
                    </a:lnTo>
                    <a:lnTo>
                      <a:pt x="57212" y="27752"/>
                    </a:lnTo>
                    <a:lnTo>
                      <a:pt x="57212" y="4785"/>
                    </a:lnTo>
                    <a:lnTo>
                      <a:pt x="54820" y="4785"/>
                    </a:lnTo>
                    <a:lnTo>
                      <a:pt x="54820" y="27752"/>
                    </a:lnTo>
                    <a:lnTo>
                      <a:pt x="45797" y="27752"/>
                    </a:lnTo>
                    <a:lnTo>
                      <a:pt x="45797" y="1"/>
                    </a:lnTo>
                    <a:lnTo>
                      <a:pt x="44772" y="1"/>
                    </a:lnTo>
                    <a:lnTo>
                      <a:pt x="44772" y="27752"/>
                    </a:lnTo>
                    <a:lnTo>
                      <a:pt x="31170" y="27752"/>
                    </a:lnTo>
                    <a:lnTo>
                      <a:pt x="311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7332425" y="3288072"/>
                <a:ext cx="1653965" cy="604095"/>
              </a:xfrm>
              <a:custGeom>
                <a:rect b="b" l="l" r="r" t="t"/>
                <a:pathLst>
                  <a:path extrusionOk="0" h="28873" w="79052">
                    <a:moveTo>
                      <a:pt x="38996" y="0"/>
                    </a:moveTo>
                    <a:lnTo>
                      <a:pt x="377" y="24642"/>
                    </a:lnTo>
                    <a:cubicBezTo>
                      <a:pt x="137" y="24881"/>
                      <a:pt x="1" y="25154"/>
                      <a:pt x="1" y="25462"/>
                    </a:cubicBezTo>
                    <a:lnTo>
                      <a:pt x="1" y="27649"/>
                    </a:lnTo>
                    <a:cubicBezTo>
                      <a:pt x="1" y="28278"/>
                      <a:pt x="514" y="28701"/>
                      <a:pt x="1057" y="28701"/>
                    </a:cubicBezTo>
                    <a:cubicBezTo>
                      <a:pt x="1281" y="28701"/>
                      <a:pt x="1510" y="28629"/>
                      <a:pt x="1710" y="28469"/>
                    </a:cubicBezTo>
                    <a:lnTo>
                      <a:pt x="38313" y="5469"/>
                    </a:lnTo>
                    <a:cubicBezTo>
                      <a:pt x="38501" y="5298"/>
                      <a:pt x="38740" y="5212"/>
                      <a:pt x="38983" y="5212"/>
                    </a:cubicBezTo>
                    <a:cubicBezTo>
                      <a:pt x="39227" y="5212"/>
                      <a:pt x="39475" y="5298"/>
                      <a:pt x="39680" y="5469"/>
                    </a:cubicBezTo>
                    <a:lnTo>
                      <a:pt x="77342" y="28640"/>
                    </a:lnTo>
                    <a:cubicBezTo>
                      <a:pt x="77542" y="28800"/>
                      <a:pt x="77771" y="28872"/>
                      <a:pt x="77995" y="28872"/>
                    </a:cubicBezTo>
                    <a:cubicBezTo>
                      <a:pt x="78538" y="28872"/>
                      <a:pt x="79051" y="28449"/>
                      <a:pt x="79051" y="27820"/>
                    </a:cubicBezTo>
                    <a:lnTo>
                      <a:pt x="79051" y="25428"/>
                    </a:lnTo>
                    <a:cubicBezTo>
                      <a:pt x="79051" y="25120"/>
                      <a:pt x="78914" y="24778"/>
                      <a:pt x="78641" y="24607"/>
                    </a:cubicBezTo>
                    <a:lnTo>
                      <a:pt x="389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0" name="Google Shape;1010;p35"/>
            <p:cNvGrpSpPr/>
            <p:nvPr/>
          </p:nvGrpSpPr>
          <p:grpSpPr>
            <a:xfrm>
              <a:off x="7164083" y="3927314"/>
              <a:ext cx="122036" cy="644310"/>
              <a:chOff x="6090725" y="734900"/>
              <a:chExt cx="136950" cy="723050"/>
            </a:xfrm>
          </p:grpSpPr>
          <p:sp>
            <p:nvSpPr>
              <p:cNvPr id="1011" name="Google Shape;1011;p35"/>
              <p:cNvSpPr/>
              <p:nvPr/>
            </p:nvSpPr>
            <p:spPr>
              <a:xfrm>
                <a:off x="6130600" y="1337075"/>
                <a:ext cx="57175" cy="120875"/>
              </a:xfrm>
              <a:custGeom>
                <a:rect b="b" l="l" r="r" t="t"/>
                <a:pathLst>
                  <a:path extrusionOk="0" h="4835" w="2287">
                    <a:moveTo>
                      <a:pt x="251" y="0"/>
                    </a:moveTo>
                    <a:lnTo>
                      <a:pt x="1" y="4834"/>
                    </a:lnTo>
                    <a:lnTo>
                      <a:pt x="2287" y="4834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6149075" y="902500"/>
                <a:ext cx="20250" cy="440550"/>
              </a:xfrm>
              <a:custGeom>
                <a:rect b="b" l="l" r="r" t="t"/>
                <a:pathLst>
                  <a:path extrusionOk="0" h="17622" w="810">
                    <a:moveTo>
                      <a:pt x="0" y="0"/>
                    </a:moveTo>
                    <a:lnTo>
                      <a:pt x="0" y="17621"/>
                    </a:lnTo>
                    <a:lnTo>
                      <a:pt x="810" y="17621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6144300" y="1288850"/>
                <a:ext cx="29800" cy="48250"/>
              </a:xfrm>
              <a:custGeom>
                <a:rect b="b" l="l" r="r" t="t"/>
                <a:pathLst>
                  <a:path extrusionOk="0" h="1930" w="1192">
                    <a:moveTo>
                      <a:pt x="1" y="0"/>
                    </a:moveTo>
                    <a:lnTo>
                      <a:pt x="1" y="1929"/>
                    </a:lnTo>
                    <a:lnTo>
                      <a:pt x="1191" y="1929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6133575" y="872425"/>
                <a:ext cx="51225" cy="10750"/>
              </a:xfrm>
              <a:custGeom>
                <a:rect b="b" l="l" r="r" t="t"/>
                <a:pathLst>
                  <a:path extrusionOk="0" h="430" w="2049">
                    <a:moveTo>
                      <a:pt x="1" y="1"/>
                    </a:moveTo>
                    <a:lnTo>
                      <a:pt x="1" y="429"/>
                    </a:lnTo>
                    <a:lnTo>
                      <a:pt x="2049" y="429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6118400" y="789075"/>
                <a:ext cx="81600" cy="10750"/>
              </a:xfrm>
              <a:custGeom>
                <a:rect b="b" l="l" r="r" t="t"/>
                <a:pathLst>
                  <a:path extrusionOk="0" h="430" w="3264">
                    <a:moveTo>
                      <a:pt x="1" y="1"/>
                    </a:moveTo>
                    <a:lnTo>
                      <a:pt x="1" y="430"/>
                    </a:lnTo>
                    <a:lnTo>
                      <a:pt x="3263" y="430"/>
                    </a:lnTo>
                    <a:lnTo>
                      <a:pt x="32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6138650" y="883150"/>
                <a:ext cx="41100" cy="19375"/>
              </a:xfrm>
              <a:custGeom>
                <a:rect b="b" l="l" r="r" t="t"/>
                <a:pathLst>
                  <a:path extrusionOk="0" h="775" w="1644">
                    <a:moveTo>
                      <a:pt x="0" y="0"/>
                    </a:moveTo>
                    <a:lnTo>
                      <a:pt x="417" y="774"/>
                    </a:lnTo>
                    <a:lnTo>
                      <a:pt x="1227" y="774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6125550" y="764375"/>
                <a:ext cx="67000" cy="24725"/>
              </a:xfrm>
              <a:custGeom>
                <a:rect b="b" l="l" r="r" t="t"/>
                <a:pathLst>
                  <a:path extrusionOk="0" h="989" w="2680">
                    <a:moveTo>
                      <a:pt x="322" y="1"/>
                    </a:moveTo>
                    <a:lnTo>
                      <a:pt x="1" y="989"/>
                    </a:lnTo>
                    <a:lnTo>
                      <a:pt x="2679" y="989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6144000" y="758425"/>
                <a:ext cx="30400" cy="5975"/>
              </a:xfrm>
              <a:custGeom>
                <a:rect b="b" l="l" r="r" t="t"/>
                <a:pathLst>
                  <a:path extrusionOk="0" h="239" w="1216">
                    <a:moveTo>
                      <a:pt x="1" y="1"/>
                    </a:moveTo>
                    <a:lnTo>
                      <a:pt x="1" y="239"/>
                    </a:lnTo>
                    <a:lnTo>
                      <a:pt x="1215" y="239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6127625" y="799800"/>
                <a:ext cx="63125" cy="72650"/>
              </a:xfrm>
              <a:custGeom>
                <a:rect b="b" l="l" r="r" t="t"/>
                <a:pathLst>
                  <a:path extrusionOk="0" h="2906" w="2525">
                    <a:moveTo>
                      <a:pt x="1" y="1"/>
                    </a:moveTo>
                    <a:lnTo>
                      <a:pt x="239" y="2906"/>
                    </a:lnTo>
                    <a:lnTo>
                      <a:pt x="2287" y="2906"/>
                    </a:lnTo>
                    <a:lnTo>
                      <a:pt x="25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6152050" y="734900"/>
                <a:ext cx="14900" cy="29800"/>
              </a:xfrm>
              <a:custGeom>
                <a:rect b="b" l="l" r="r" t="t"/>
                <a:pathLst>
                  <a:path extrusionOk="0" h="1192" w="596">
                    <a:moveTo>
                      <a:pt x="298" y="1"/>
                    </a:moveTo>
                    <a:cubicBezTo>
                      <a:pt x="131" y="1"/>
                      <a:pt x="0" y="263"/>
                      <a:pt x="0" y="596"/>
                    </a:cubicBezTo>
                    <a:cubicBezTo>
                      <a:pt x="0" y="930"/>
                      <a:pt x="131" y="1192"/>
                      <a:pt x="298" y="1192"/>
                    </a:cubicBezTo>
                    <a:cubicBezTo>
                      <a:pt x="453" y="1192"/>
                      <a:pt x="595" y="930"/>
                      <a:pt x="595" y="596"/>
                    </a:cubicBezTo>
                    <a:cubicBezTo>
                      <a:pt x="595" y="275"/>
                      <a:pt x="453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6109475" y="942675"/>
                <a:ext cx="99450" cy="10150"/>
              </a:xfrm>
              <a:custGeom>
                <a:rect b="b" l="l" r="r" t="t"/>
                <a:pathLst>
                  <a:path extrusionOk="0" h="406" w="3978">
                    <a:moveTo>
                      <a:pt x="1" y="1"/>
                    </a:moveTo>
                    <a:lnTo>
                      <a:pt x="1" y="405"/>
                    </a:lnTo>
                    <a:lnTo>
                      <a:pt x="3977" y="40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6201450" y="936700"/>
                <a:ext cx="26225" cy="22250"/>
              </a:xfrm>
              <a:custGeom>
                <a:rect b="b" l="l" r="r" t="t"/>
                <a:pathLst>
                  <a:path extrusionOk="0" h="890" w="1049">
                    <a:moveTo>
                      <a:pt x="617" y="1"/>
                    </a:moveTo>
                    <a:cubicBezTo>
                      <a:pt x="610" y="1"/>
                      <a:pt x="603" y="1"/>
                      <a:pt x="596" y="1"/>
                    </a:cubicBezTo>
                    <a:cubicBezTo>
                      <a:pt x="203" y="1"/>
                      <a:pt x="1" y="478"/>
                      <a:pt x="286" y="763"/>
                    </a:cubicBezTo>
                    <a:cubicBezTo>
                      <a:pt x="373" y="850"/>
                      <a:pt x="482" y="889"/>
                      <a:pt x="590" y="889"/>
                    </a:cubicBezTo>
                    <a:cubicBezTo>
                      <a:pt x="821" y="889"/>
                      <a:pt x="1048" y="710"/>
                      <a:pt x="1048" y="442"/>
                    </a:cubicBezTo>
                    <a:cubicBezTo>
                      <a:pt x="1048" y="199"/>
                      <a:pt x="857" y="1"/>
                      <a:pt x="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6090725" y="936725"/>
                <a:ext cx="25550" cy="21900"/>
              </a:xfrm>
              <a:custGeom>
                <a:rect b="b" l="l" r="r" t="t"/>
                <a:pathLst>
                  <a:path extrusionOk="0" h="876" w="1022">
                    <a:moveTo>
                      <a:pt x="455" y="0"/>
                    </a:moveTo>
                    <a:cubicBezTo>
                      <a:pt x="451" y="0"/>
                      <a:pt x="446" y="0"/>
                      <a:pt x="441" y="0"/>
                    </a:cubicBezTo>
                    <a:cubicBezTo>
                      <a:pt x="191" y="0"/>
                      <a:pt x="0" y="191"/>
                      <a:pt x="0" y="441"/>
                    </a:cubicBezTo>
                    <a:cubicBezTo>
                      <a:pt x="8" y="704"/>
                      <a:pt x="219" y="876"/>
                      <a:pt x="439" y="876"/>
                    </a:cubicBezTo>
                    <a:cubicBezTo>
                      <a:pt x="548" y="876"/>
                      <a:pt x="660" y="833"/>
                      <a:pt x="751" y="739"/>
                    </a:cubicBezTo>
                    <a:cubicBezTo>
                      <a:pt x="1021" y="468"/>
                      <a:pt x="839" y="0"/>
                      <a:pt x="4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4" name="Google Shape;1024;p35"/>
            <p:cNvGrpSpPr/>
            <p:nvPr/>
          </p:nvGrpSpPr>
          <p:grpSpPr>
            <a:xfrm>
              <a:off x="5452225" y="4168307"/>
              <a:ext cx="292429" cy="403308"/>
              <a:chOff x="5605250" y="1168900"/>
              <a:chExt cx="208075" cy="286950"/>
            </a:xfrm>
          </p:grpSpPr>
          <p:sp>
            <p:nvSpPr>
              <p:cNvPr id="1025" name="Google Shape;1025;p35"/>
              <p:cNvSpPr/>
              <p:nvPr/>
            </p:nvSpPr>
            <p:spPr>
              <a:xfrm>
                <a:off x="5605250" y="1168900"/>
                <a:ext cx="208075" cy="208375"/>
              </a:xfrm>
              <a:custGeom>
                <a:rect b="b" l="l" r="r" t="t"/>
                <a:pathLst>
                  <a:path extrusionOk="0" h="8335" w="8323">
                    <a:moveTo>
                      <a:pt x="4156" y="0"/>
                    </a:moveTo>
                    <a:cubicBezTo>
                      <a:pt x="1858" y="0"/>
                      <a:pt x="0" y="1870"/>
                      <a:pt x="0" y="4167"/>
                    </a:cubicBezTo>
                    <a:cubicBezTo>
                      <a:pt x="0" y="6465"/>
                      <a:pt x="1858" y="8335"/>
                      <a:pt x="4156" y="8335"/>
                    </a:cubicBezTo>
                    <a:cubicBezTo>
                      <a:pt x="6465" y="8335"/>
                      <a:pt x="8323" y="6465"/>
                      <a:pt x="8323" y="4167"/>
                    </a:cubicBezTo>
                    <a:cubicBezTo>
                      <a:pt x="8323" y="1870"/>
                      <a:pt x="6465" y="0"/>
                      <a:pt x="41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5709125" y="1168900"/>
                <a:ext cx="104200" cy="208375"/>
              </a:xfrm>
              <a:custGeom>
                <a:rect b="b" l="l" r="r" t="t"/>
                <a:pathLst>
                  <a:path extrusionOk="0" h="8335" w="4168">
                    <a:moveTo>
                      <a:pt x="1" y="0"/>
                    </a:moveTo>
                    <a:lnTo>
                      <a:pt x="1" y="8335"/>
                    </a:lnTo>
                    <a:cubicBezTo>
                      <a:pt x="2310" y="8335"/>
                      <a:pt x="4168" y="6465"/>
                      <a:pt x="4168" y="4167"/>
                    </a:cubicBezTo>
                    <a:cubicBezTo>
                      <a:pt x="4168" y="1870"/>
                      <a:pt x="2310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5699600" y="1259300"/>
                <a:ext cx="19375" cy="196550"/>
              </a:xfrm>
              <a:custGeom>
                <a:rect b="b" l="l" r="r" t="t"/>
                <a:pathLst>
                  <a:path extrusionOk="0" h="7862" w="775">
                    <a:moveTo>
                      <a:pt x="388" y="1"/>
                    </a:moveTo>
                    <a:cubicBezTo>
                      <a:pt x="194" y="1"/>
                      <a:pt x="1" y="129"/>
                      <a:pt x="1" y="385"/>
                    </a:cubicBezTo>
                    <a:lnTo>
                      <a:pt x="1" y="7469"/>
                    </a:lnTo>
                    <a:cubicBezTo>
                      <a:pt x="1" y="7695"/>
                      <a:pt x="167" y="7862"/>
                      <a:pt x="394" y="7862"/>
                    </a:cubicBezTo>
                    <a:cubicBezTo>
                      <a:pt x="608" y="7862"/>
                      <a:pt x="775" y="7695"/>
                      <a:pt x="775" y="7469"/>
                    </a:cubicBezTo>
                    <a:lnTo>
                      <a:pt x="775" y="385"/>
                    </a:lnTo>
                    <a:cubicBezTo>
                      <a:pt x="775" y="129"/>
                      <a:pt x="581" y="1"/>
                      <a:pt x="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5"/>
              <p:cNvSpPr/>
              <p:nvPr/>
            </p:nvSpPr>
            <p:spPr>
              <a:xfrm>
                <a:off x="5665375" y="1310575"/>
                <a:ext cx="43775" cy="36050"/>
              </a:xfrm>
              <a:custGeom>
                <a:rect b="b" l="l" r="r" t="t"/>
                <a:pathLst>
                  <a:path extrusionOk="0" h="1442" w="1751">
                    <a:moveTo>
                      <a:pt x="0" y="1"/>
                    </a:moveTo>
                    <a:lnTo>
                      <a:pt x="1751" y="1441"/>
                    </a:lnTo>
                  </a:path>
                </a:pathLst>
              </a:custGeom>
              <a:solidFill>
                <a:srgbClr val="D1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5651075" y="1300725"/>
                <a:ext cx="69100" cy="55725"/>
              </a:xfrm>
              <a:custGeom>
                <a:rect b="b" l="l" r="r" t="t"/>
                <a:pathLst>
                  <a:path extrusionOk="0" h="2229" w="2764">
                    <a:moveTo>
                      <a:pt x="571" y="0"/>
                    </a:moveTo>
                    <a:cubicBezTo>
                      <a:pt x="251" y="0"/>
                      <a:pt x="0" y="439"/>
                      <a:pt x="322" y="704"/>
                    </a:cubicBezTo>
                    <a:lnTo>
                      <a:pt x="2085" y="2145"/>
                    </a:lnTo>
                    <a:cubicBezTo>
                      <a:pt x="2156" y="2204"/>
                      <a:pt x="2239" y="2228"/>
                      <a:pt x="2335" y="2228"/>
                    </a:cubicBezTo>
                    <a:cubicBezTo>
                      <a:pt x="2442" y="2228"/>
                      <a:pt x="2561" y="2181"/>
                      <a:pt x="2632" y="2085"/>
                    </a:cubicBezTo>
                    <a:cubicBezTo>
                      <a:pt x="2763" y="1919"/>
                      <a:pt x="2739" y="1681"/>
                      <a:pt x="2573" y="1538"/>
                    </a:cubicBezTo>
                    <a:lnTo>
                      <a:pt x="822" y="97"/>
                    </a:lnTo>
                    <a:cubicBezTo>
                      <a:pt x="740" y="29"/>
                      <a:pt x="653" y="0"/>
                      <a:pt x="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5709125" y="1289150"/>
                <a:ext cx="31275" cy="29775"/>
              </a:xfrm>
              <a:custGeom>
                <a:rect b="b" l="l" r="r" t="t"/>
                <a:pathLst>
                  <a:path extrusionOk="0" h="1191" w="1251">
                    <a:moveTo>
                      <a:pt x="1" y="1191"/>
                    </a:moveTo>
                    <a:lnTo>
                      <a:pt x="1251" y="0"/>
                    </a:lnTo>
                  </a:path>
                </a:pathLst>
              </a:custGeom>
              <a:solidFill>
                <a:srgbClr val="D1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5696025" y="1279325"/>
                <a:ext cx="58350" cy="49425"/>
              </a:xfrm>
              <a:custGeom>
                <a:rect b="b" l="l" r="r" t="t"/>
                <a:pathLst>
                  <a:path extrusionOk="0" h="1977" w="2334">
                    <a:moveTo>
                      <a:pt x="1773" y="0"/>
                    </a:moveTo>
                    <a:cubicBezTo>
                      <a:pt x="1683" y="0"/>
                      <a:pt x="1588" y="35"/>
                      <a:pt x="1501" y="120"/>
                    </a:cubicBezTo>
                    <a:lnTo>
                      <a:pt x="263" y="1310"/>
                    </a:lnTo>
                    <a:cubicBezTo>
                      <a:pt x="1" y="1548"/>
                      <a:pt x="179" y="1977"/>
                      <a:pt x="537" y="1977"/>
                    </a:cubicBezTo>
                    <a:cubicBezTo>
                      <a:pt x="632" y="1977"/>
                      <a:pt x="727" y="1941"/>
                      <a:pt x="799" y="1870"/>
                    </a:cubicBezTo>
                    <a:lnTo>
                      <a:pt x="2049" y="679"/>
                    </a:lnTo>
                    <a:cubicBezTo>
                      <a:pt x="2334" y="403"/>
                      <a:pt x="2079" y="0"/>
                      <a:pt x="17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2" name="Google Shape;1032;p35"/>
            <p:cNvGrpSpPr/>
            <p:nvPr/>
          </p:nvGrpSpPr>
          <p:grpSpPr>
            <a:xfrm>
              <a:off x="5773957" y="4083311"/>
              <a:ext cx="259699" cy="480695"/>
              <a:chOff x="6691700" y="1068275"/>
              <a:chExt cx="221775" cy="410500"/>
            </a:xfrm>
          </p:grpSpPr>
          <p:sp>
            <p:nvSpPr>
              <p:cNvPr id="1033" name="Google Shape;1033;p35"/>
              <p:cNvSpPr/>
              <p:nvPr/>
            </p:nvSpPr>
            <p:spPr>
              <a:xfrm>
                <a:off x="6691700" y="1068275"/>
                <a:ext cx="221775" cy="317325"/>
              </a:xfrm>
              <a:custGeom>
                <a:rect b="b" l="l" r="r" t="t"/>
                <a:pathLst>
                  <a:path extrusionOk="0" h="12693" w="8871">
                    <a:moveTo>
                      <a:pt x="4429" y="1"/>
                    </a:moveTo>
                    <a:cubicBezTo>
                      <a:pt x="3810" y="1"/>
                      <a:pt x="0" y="3430"/>
                      <a:pt x="0" y="7657"/>
                    </a:cubicBezTo>
                    <a:cubicBezTo>
                      <a:pt x="0" y="11883"/>
                      <a:pt x="3715" y="12693"/>
                      <a:pt x="4429" y="12693"/>
                    </a:cubicBezTo>
                    <a:cubicBezTo>
                      <a:pt x="5144" y="12693"/>
                      <a:pt x="8870" y="11883"/>
                      <a:pt x="8870" y="7657"/>
                    </a:cubicBezTo>
                    <a:cubicBezTo>
                      <a:pt x="8870" y="3430"/>
                      <a:pt x="5060" y="1"/>
                      <a:pt x="4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6802425" y="1068275"/>
                <a:ext cx="111050" cy="317325"/>
              </a:xfrm>
              <a:custGeom>
                <a:rect b="b" l="l" r="r" t="t"/>
                <a:pathLst>
                  <a:path extrusionOk="0" h="12693" w="4442">
                    <a:moveTo>
                      <a:pt x="0" y="1"/>
                    </a:moveTo>
                    <a:lnTo>
                      <a:pt x="0" y="12693"/>
                    </a:lnTo>
                    <a:cubicBezTo>
                      <a:pt x="727" y="12693"/>
                      <a:pt x="4441" y="11883"/>
                      <a:pt x="4441" y="7657"/>
                    </a:cubicBezTo>
                    <a:cubicBezTo>
                      <a:pt x="4441" y="3430"/>
                      <a:pt x="631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6792600" y="1285875"/>
                <a:ext cx="19675" cy="192900"/>
              </a:xfrm>
              <a:custGeom>
                <a:rect b="b" l="l" r="r" t="t"/>
                <a:pathLst>
                  <a:path extrusionOk="0" h="7716" w="787">
                    <a:moveTo>
                      <a:pt x="393" y="0"/>
                    </a:moveTo>
                    <a:cubicBezTo>
                      <a:pt x="197" y="0"/>
                      <a:pt x="0" y="131"/>
                      <a:pt x="0" y="393"/>
                    </a:cubicBezTo>
                    <a:lnTo>
                      <a:pt x="0" y="7323"/>
                    </a:lnTo>
                    <a:cubicBezTo>
                      <a:pt x="0" y="7537"/>
                      <a:pt x="179" y="7716"/>
                      <a:pt x="393" y="7716"/>
                    </a:cubicBezTo>
                    <a:cubicBezTo>
                      <a:pt x="608" y="7716"/>
                      <a:pt x="786" y="7537"/>
                      <a:pt x="786" y="7323"/>
                    </a:cubicBezTo>
                    <a:lnTo>
                      <a:pt x="786" y="393"/>
                    </a:lnTo>
                    <a:cubicBezTo>
                      <a:pt x="786" y="131"/>
                      <a:pt x="59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6759550" y="1295700"/>
                <a:ext cx="42900" cy="48825"/>
              </a:xfrm>
              <a:custGeom>
                <a:rect b="b" l="l" r="r" t="t"/>
                <a:pathLst>
                  <a:path extrusionOk="0" h="1953" w="1716">
                    <a:moveTo>
                      <a:pt x="1" y="0"/>
                    </a:moveTo>
                    <a:lnTo>
                      <a:pt x="1715" y="1953"/>
                    </a:lnTo>
                  </a:path>
                </a:pathLst>
              </a:custGeom>
              <a:solidFill>
                <a:srgbClr val="D1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6744850" y="1285400"/>
                <a:ext cx="70600" cy="69000"/>
              </a:xfrm>
              <a:custGeom>
                <a:rect b="b" l="l" r="r" t="t"/>
                <a:pathLst>
                  <a:path extrusionOk="0" h="2760" w="2824">
                    <a:moveTo>
                      <a:pt x="571" y="1"/>
                    </a:moveTo>
                    <a:cubicBezTo>
                      <a:pt x="271" y="1"/>
                      <a:pt x="0" y="383"/>
                      <a:pt x="291" y="674"/>
                    </a:cubicBezTo>
                    <a:lnTo>
                      <a:pt x="2006" y="2627"/>
                    </a:lnTo>
                    <a:cubicBezTo>
                      <a:pt x="2071" y="2703"/>
                      <a:pt x="2166" y="2759"/>
                      <a:pt x="2273" y="2759"/>
                    </a:cubicBezTo>
                    <a:cubicBezTo>
                      <a:pt x="2283" y="2759"/>
                      <a:pt x="2293" y="2759"/>
                      <a:pt x="2303" y="2758"/>
                    </a:cubicBezTo>
                    <a:cubicBezTo>
                      <a:pt x="2308" y="2758"/>
                      <a:pt x="2313" y="2758"/>
                      <a:pt x="2318" y="2758"/>
                    </a:cubicBezTo>
                    <a:cubicBezTo>
                      <a:pt x="2642" y="2758"/>
                      <a:pt x="2824" y="2361"/>
                      <a:pt x="2601" y="2115"/>
                    </a:cubicBezTo>
                    <a:lnTo>
                      <a:pt x="875" y="162"/>
                    </a:lnTo>
                    <a:cubicBezTo>
                      <a:pt x="785" y="48"/>
                      <a:pt x="676" y="1"/>
                      <a:pt x="5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6802425" y="1295700"/>
                <a:ext cx="43175" cy="48825"/>
              </a:xfrm>
              <a:custGeom>
                <a:rect b="b" l="l" r="r" t="t"/>
                <a:pathLst>
                  <a:path extrusionOk="0" h="1953" w="1727">
                    <a:moveTo>
                      <a:pt x="1727" y="0"/>
                    </a:moveTo>
                    <a:lnTo>
                      <a:pt x="0" y="1953"/>
                    </a:lnTo>
                  </a:path>
                </a:pathLst>
              </a:custGeom>
              <a:solidFill>
                <a:srgbClr val="D1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6789325" y="1285400"/>
                <a:ext cx="70700" cy="69000"/>
              </a:xfrm>
              <a:custGeom>
                <a:rect b="b" l="l" r="r" t="t"/>
                <a:pathLst>
                  <a:path extrusionOk="0" h="2760" w="2828">
                    <a:moveTo>
                      <a:pt x="2252" y="1"/>
                    </a:moveTo>
                    <a:cubicBezTo>
                      <a:pt x="2147" y="1"/>
                      <a:pt x="2040" y="48"/>
                      <a:pt x="1953" y="162"/>
                    </a:cubicBezTo>
                    <a:lnTo>
                      <a:pt x="227" y="2115"/>
                    </a:lnTo>
                    <a:cubicBezTo>
                      <a:pt x="0" y="2365"/>
                      <a:pt x="191" y="2758"/>
                      <a:pt x="524" y="2758"/>
                    </a:cubicBezTo>
                    <a:cubicBezTo>
                      <a:pt x="535" y="2759"/>
                      <a:pt x="545" y="2759"/>
                      <a:pt x="555" y="2759"/>
                    </a:cubicBezTo>
                    <a:cubicBezTo>
                      <a:pt x="662" y="2759"/>
                      <a:pt x="757" y="2703"/>
                      <a:pt x="822" y="2627"/>
                    </a:cubicBezTo>
                    <a:lnTo>
                      <a:pt x="2536" y="674"/>
                    </a:lnTo>
                    <a:cubicBezTo>
                      <a:pt x="2827" y="383"/>
                      <a:pt x="2550" y="1"/>
                      <a:pt x="2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0" name="Google Shape;1040;p35"/>
            <p:cNvSpPr/>
            <p:nvPr/>
          </p:nvSpPr>
          <p:spPr>
            <a:xfrm>
              <a:off x="5316527" y="4560374"/>
              <a:ext cx="4129200" cy="3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35"/>
          <p:cNvGrpSpPr/>
          <p:nvPr/>
        </p:nvGrpSpPr>
        <p:grpSpPr>
          <a:xfrm>
            <a:off x="1483723" y="3636738"/>
            <a:ext cx="175063" cy="924275"/>
            <a:chOff x="6090725" y="734900"/>
            <a:chExt cx="136950" cy="723050"/>
          </a:xfrm>
        </p:grpSpPr>
        <p:sp>
          <p:nvSpPr>
            <p:cNvPr id="1042" name="Google Shape;1042;p35"/>
            <p:cNvSpPr/>
            <p:nvPr/>
          </p:nvSpPr>
          <p:spPr>
            <a:xfrm>
              <a:off x="6130600" y="1337075"/>
              <a:ext cx="57175" cy="120875"/>
            </a:xfrm>
            <a:custGeom>
              <a:rect b="b" l="l" r="r" t="t"/>
              <a:pathLst>
                <a:path extrusionOk="0" h="4835" w="2287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149075" y="902500"/>
              <a:ext cx="20250" cy="440550"/>
            </a:xfrm>
            <a:custGeom>
              <a:rect b="b" l="l" r="r" t="t"/>
              <a:pathLst>
                <a:path extrusionOk="0" h="17622" w="81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144300" y="1288850"/>
              <a:ext cx="29800" cy="48250"/>
            </a:xfrm>
            <a:custGeom>
              <a:rect b="b" l="l" r="r" t="t"/>
              <a:pathLst>
                <a:path extrusionOk="0" h="1930" w="1192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133575" y="872425"/>
              <a:ext cx="51225" cy="10750"/>
            </a:xfrm>
            <a:custGeom>
              <a:rect b="b" l="l" r="r" t="t"/>
              <a:pathLst>
                <a:path extrusionOk="0" h="430" w="2049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118400" y="789075"/>
              <a:ext cx="81600" cy="10750"/>
            </a:xfrm>
            <a:custGeom>
              <a:rect b="b" l="l" r="r" t="t"/>
              <a:pathLst>
                <a:path extrusionOk="0" h="430" w="3264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6138650" y="883150"/>
              <a:ext cx="41100" cy="19375"/>
            </a:xfrm>
            <a:custGeom>
              <a:rect b="b" l="l" r="r" t="t"/>
              <a:pathLst>
                <a:path extrusionOk="0" h="775" w="1644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6125550" y="764375"/>
              <a:ext cx="67000" cy="24725"/>
            </a:xfrm>
            <a:custGeom>
              <a:rect b="b" l="l" r="r" t="t"/>
              <a:pathLst>
                <a:path extrusionOk="0" h="989" w="268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6144000" y="758425"/>
              <a:ext cx="30400" cy="5975"/>
            </a:xfrm>
            <a:custGeom>
              <a:rect b="b" l="l" r="r" t="t"/>
              <a:pathLst>
                <a:path extrusionOk="0" h="239" w="1216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6127625" y="799800"/>
              <a:ext cx="63125" cy="72650"/>
            </a:xfrm>
            <a:custGeom>
              <a:rect b="b" l="l" r="r" t="t"/>
              <a:pathLst>
                <a:path extrusionOk="0" h="2906" w="2525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6152050" y="734900"/>
              <a:ext cx="14900" cy="29800"/>
            </a:xfrm>
            <a:custGeom>
              <a:rect b="b" l="l" r="r" t="t"/>
              <a:pathLst>
                <a:path extrusionOk="0" h="1192" w="596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6109475" y="942675"/>
              <a:ext cx="99450" cy="10150"/>
            </a:xfrm>
            <a:custGeom>
              <a:rect b="b" l="l" r="r" t="t"/>
              <a:pathLst>
                <a:path extrusionOk="0" h="406" w="3978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6201450" y="936700"/>
              <a:ext cx="26225" cy="22250"/>
            </a:xfrm>
            <a:custGeom>
              <a:rect b="b" l="l" r="r" t="t"/>
              <a:pathLst>
                <a:path extrusionOk="0" h="890" w="1049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6090725" y="936725"/>
              <a:ext cx="25550" cy="21900"/>
            </a:xfrm>
            <a:custGeom>
              <a:rect b="b" l="l" r="r" t="t"/>
              <a:pathLst>
                <a:path extrusionOk="0" h="876" w="1022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35"/>
          <p:cNvGrpSpPr/>
          <p:nvPr/>
        </p:nvGrpSpPr>
        <p:grpSpPr>
          <a:xfrm>
            <a:off x="1704837" y="3860504"/>
            <a:ext cx="372538" cy="689558"/>
            <a:chOff x="6691700" y="1068275"/>
            <a:chExt cx="221775" cy="410500"/>
          </a:xfrm>
        </p:grpSpPr>
        <p:sp>
          <p:nvSpPr>
            <p:cNvPr id="1056" name="Google Shape;1056;p35"/>
            <p:cNvSpPr/>
            <p:nvPr/>
          </p:nvSpPr>
          <p:spPr>
            <a:xfrm>
              <a:off x="6691700" y="1068275"/>
              <a:ext cx="221775" cy="317325"/>
            </a:xfrm>
            <a:custGeom>
              <a:rect b="b" l="l" r="r" t="t"/>
              <a:pathLst>
                <a:path extrusionOk="0" h="12693" w="8871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6802425" y="1068275"/>
              <a:ext cx="111050" cy="317325"/>
            </a:xfrm>
            <a:custGeom>
              <a:rect b="b" l="l" r="r" t="t"/>
              <a:pathLst>
                <a:path extrusionOk="0" h="12693" w="4442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6792600" y="1285875"/>
              <a:ext cx="19675" cy="192900"/>
            </a:xfrm>
            <a:custGeom>
              <a:rect b="b" l="l" r="r" t="t"/>
              <a:pathLst>
                <a:path extrusionOk="0" h="7716" w="787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6759550" y="1295700"/>
              <a:ext cx="42900" cy="48825"/>
            </a:xfrm>
            <a:custGeom>
              <a:rect b="b" l="l" r="r" t="t"/>
              <a:pathLst>
                <a:path extrusionOk="0" h="1953" w="1716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6744850" y="1285400"/>
              <a:ext cx="70600" cy="69000"/>
            </a:xfrm>
            <a:custGeom>
              <a:rect b="b" l="l" r="r" t="t"/>
              <a:pathLst>
                <a:path extrusionOk="0" h="2760" w="2824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6802425" y="1295700"/>
              <a:ext cx="43175" cy="48825"/>
            </a:xfrm>
            <a:custGeom>
              <a:rect b="b" l="l" r="r" t="t"/>
              <a:pathLst>
                <a:path extrusionOk="0" h="1953" w="1727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789325" y="1285400"/>
              <a:ext cx="70700" cy="69000"/>
            </a:xfrm>
            <a:custGeom>
              <a:rect b="b" l="l" r="r" t="t"/>
              <a:pathLst>
                <a:path extrusionOk="0" h="2760" w="2828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3" name="Google Shape;1063;p35"/>
          <p:cNvSpPr txBox="1"/>
          <p:nvPr>
            <p:ph type="title"/>
          </p:nvPr>
        </p:nvSpPr>
        <p:spPr>
          <a:xfrm>
            <a:off x="3116868" y="1043250"/>
            <a:ext cx="261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 de dados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ditionelle Deutsche Architektur by Slidesgo">
  <a:themeElements>
    <a:clrScheme name="Simple Light">
      <a:dk1>
        <a:srgbClr val="302320"/>
      </a:dk1>
      <a:lt1>
        <a:srgbClr val="FFFFFF"/>
      </a:lt1>
      <a:dk2>
        <a:srgbClr val="2E2345"/>
      </a:dk2>
      <a:lt2>
        <a:srgbClr val="EBE3CF"/>
      </a:lt2>
      <a:accent1>
        <a:srgbClr val="2E2345"/>
      </a:accent1>
      <a:accent2>
        <a:srgbClr val="524D60"/>
      </a:accent2>
      <a:accent3>
        <a:srgbClr val="A57569"/>
      </a:accent3>
      <a:accent4>
        <a:srgbClr val="D19B75"/>
      </a:accent4>
      <a:accent5>
        <a:srgbClr val="E4DBC4"/>
      </a:accent5>
      <a:accent6>
        <a:srgbClr val="F5F2EC"/>
      </a:accent6>
      <a:hlink>
        <a:srgbClr val="D19B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