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AD988-E3B9-4479-A895-5AF304C515A8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5B83F-D267-4682-A076-1AC5A7101C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12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0A4CF-4AD8-47CE-BDD5-FEA497AB6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94B94A-C588-4F11-925B-1C96F2DC1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F74753-E11C-42FD-B9E3-0F3F40EB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EB766-A543-424D-9FB9-2BD84604176C}" type="datetime1">
              <a:rPr lang="ru-RU" smtClean="0"/>
              <a:t>04.03.2025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454DF-88B6-4848-AA84-338CFB23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B24C3-883C-4FC6-91B3-41B971BF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5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418B3-4757-43C2-9128-0FC8A16F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17CED5-0BAF-4963-BC8A-F97A206BD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F900C-C7B6-4963-850D-EC89CBD7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7A47-B1F7-421F-9006-B179D3D3CC17}" type="datetime1">
              <a:rPr lang="ru-RU" smtClean="0"/>
              <a:t>04.03.2025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F02B6E-2946-4525-A3C0-72E99BFF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9C8377-5D1F-47AA-9FDB-927C38AD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99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EFF3E7-E45F-4F62-B3B3-D08BDCF6F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7AEE9B-B27C-4573-B75B-1B539B35B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BED9D9-84A3-4F69-AEBA-5D0D5907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9C33-5352-461B-AC1A-FCBEBB473CE5}" type="datetime1">
              <a:rPr lang="ru-RU" smtClean="0"/>
              <a:t>04.03.2025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AC5743-D34C-422A-BD4B-56A11B77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72BC7E-F831-40C7-AA1E-2B267B44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24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29B8B-B195-4C56-B2D8-16AC0667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19FC23-6A36-4F34-9A02-9C274E05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29C70A-BBDA-4615-9058-CF8539C3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86C4-64B4-4A67-89CD-1B64B1AA9B00}" type="datetime1">
              <a:rPr lang="ru-RU" smtClean="0"/>
              <a:t>04.03.2025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989973-E32C-4614-9AF3-35D98C27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3901BF-A857-41A3-BDAF-98087A6B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8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15B63-750F-4185-937A-F819B11A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382C01-CF34-4105-99C4-64D761A27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A954DD-0E1A-4C35-8EC8-78534968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9C25D-AAE4-49BA-AC52-80013ED4AC32}" type="datetime1">
              <a:rPr lang="ru-RU" smtClean="0"/>
              <a:t>04.03.2025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E65EDC-50F7-4773-872F-ACF3E0A2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9EE9C-04C5-4558-8F44-D94EBF2C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1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7ECDA-227D-4362-BB64-408FAB17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65563B-20E1-4E87-A476-CCDC4315B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B54D83-DEAA-40AA-96CA-14039FF4A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0936A4-535F-4914-B83C-6AE71E59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17E7-16B7-4A6C-A092-3B01A055F59F}" type="datetime1">
              <a:rPr lang="ru-RU" smtClean="0"/>
              <a:t>04.03.2025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4EC290-9F49-4473-BC79-4CDA1190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9D5BA-15C2-4AC1-BBC1-E0360116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06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33D8E-FEAD-49C4-8424-F151E764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AAF3CC-1731-459A-9734-69AB88D04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FBDD04-33D8-4A01-8447-4AB8F0E63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B191EC0-5770-4E45-B698-709D4D02F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EC1632-E3BF-4A4C-AD15-4A1ECA0DA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B5FB18-3B3E-4FF9-924D-D00ED6B4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F26F-1DDC-44AF-8228-0D8B17F73892}" type="datetime1">
              <a:rPr lang="ru-RU" smtClean="0"/>
              <a:t>04.03.2025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AB5131-8578-4DC8-A61A-6948AB50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189255-3ADD-461B-B1CA-B0C8D581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79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A1F2C-3D37-4B9F-94C0-430AE44E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6D91F6-563C-4799-8876-448A360D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C142B-19B4-4F8C-BD9F-B199EE7EF85D}" type="datetime1">
              <a:rPr lang="ru-RU" smtClean="0"/>
              <a:t>04.03.2025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7F643A-CDE4-4B38-82D5-2D7174C1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9E8240-C2C3-4E91-AC72-E7D8FCCF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8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2DF17A-3B3D-414C-9692-71574B9C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39C3-D5DF-4E0B-8547-6C9393767990}" type="datetime1">
              <a:rPr lang="ru-RU" smtClean="0"/>
              <a:t>04.03.2025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E87273-1B91-4085-8C88-9D77B222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EC9E20-5370-42B5-A83D-03CCB21B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98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50A70-EF23-4996-839B-452ECDC24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874E2F-F370-4139-98BF-53251ECC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619DED-5CBC-47E3-A379-608C605F7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0DCDBB-6714-4560-89DA-CDDB0F9D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DE02-598C-41BD-9471-654850307476}" type="datetime1">
              <a:rPr lang="ru-RU" smtClean="0"/>
              <a:t>04.03.2025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39280B-7776-47AB-912C-99751CCA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A929A8-D618-4F79-B177-66FD890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95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282FBE-17E6-4DD5-824B-CB5BE6F6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588584-7D64-4D17-9216-60FC15FC1E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A73A22-AD26-4D3F-8268-3690B26BA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A11313-64DC-42E4-9900-15E17164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5990B-51DE-4794-8384-9014F30E111A}" type="datetime1">
              <a:rPr lang="ru-RU" smtClean="0"/>
              <a:t>04.03.2025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25FC09-339F-4049-BEB8-C081C50A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E9448A-128F-47BC-B514-FE76903F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5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E87F5-3042-48CC-9155-3587D69F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708808-7A2A-4673-80C4-86923248F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29AD6B-B07A-494C-B3B4-6B06B5D9C6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8421-B1E9-428E-A06E-68BB1B6E600E}" type="datetime1">
              <a:rPr lang="ru-RU" smtClean="0"/>
              <a:t>04.03.2025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38A10C-D156-4034-9A06-5C5A0E181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1371FA-9E7A-40C5-8816-FBCD77621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D470-B347-46AF-BC7B-B5DD6E1A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68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0;p13">
            <a:extLst>
              <a:ext uri="{FF2B5EF4-FFF2-40B4-BE49-F238E27FC236}">
                <a16:creationId xmlns:a16="http://schemas.microsoft.com/office/drawing/2014/main" id="{8EEB0943-C977-CB8F-2FA3-96CF28A60FCD}"/>
              </a:ext>
            </a:extLst>
          </p:cNvPr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-379800"/>
            <a:ext cx="4006719" cy="26685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D4912-92C1-5F02-4078-64394ABB6959}"/>
              </a:ext>
            </a:extLst>
          </p:cNvPr>
          <p:cNvSpPr txBox="1"/>
          <p:nvPr/>
        </p:nvSpPr>
        <p:spPr>
          <a:xfrm>
            <a:off x="1298510" y="1983941"/>
            <a:ext cx="95949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54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</a:t>
            </a:r>
            <a:r>
              <a:rPr lang="ru-RU" sz="5400" dirty="0">
                <a:solidFill>
                  <a:srgbClr val="000000"/>
                </a:solidFill>
                <a:latin typeface="Times New Roman" panose="02020603050405020304" pitchFamily="18" charset="0"/>
              </a:rPr>
              <a:t>универсальной обучающей системы для учебных заведений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A57C817-C52C-20AA-BC54-DCDF23D782B4}"/>
              </a:ext>
            </a:extLst>
          </p:cNvPr>
          <p:cNvSpPr txBox="1">
            <a:spLocks/>
          </p:cNvSpPr>
          <p:nvPr/>
        </p:nvSpPr>
        <p:spPr>
          <a:xfrm>
            <a:off x="8613887" y="5498080"/>
            <a:ext cx="3208420" cy="111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ИВТ 1-21</a:t>
            </a:r>
          </a:p>
          <a:p>
            <a:pPr lvl="1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Алмазбеков А.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65A316-1AFC-4025-BE73-99D75DDC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17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FC245-88A3-4193-B78C-6602B80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(готовых модулей системы):</a:t>
            </a:r>
            <a:endParaRPr lang="ru-RU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79647CE-C68F-4CFD-8CF0-E2C06122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10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CDB0094-569C-42A9-BF39-4EE12FD4D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883377" cy="4351338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2140C3-63B9-4414-802F-DB244AE6E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46" y="2250777"/>
            <a:ext cx="4244708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0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FC245-88A3-4193-B78C-6602B808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(готовых модулей системы):</a:t>
            </a:r>
            <a:endParaRPr lang="ru-RU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79647CE-C68F-4CFD-8CF0-E2C06122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11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AC2A62C-5769-4B6E-B5D0-DC8658D35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5110"/>
            <a:ext cx="10515600" cy="3012367"/>
          </a:xfrm>
        </p:spPr>
      </p:pic>
    </p:spTree>
    <p:extLst>
      <p:ext uri="{BB962C8B-B14F-4D97-AF65-F5344CB8AC3E}">
        <p14:creationId xmlns:p14="http://schemas.microsoft.com/office/powerpoint/2010/main" val="191385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199A9-4878-49FE-83E9-CD70C430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(готовых модулей системы):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169B7CF-459E-4860-A5C6-E9282C48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12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737D54E3-9314-441B-89EF-6DB96DB54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5548"/>
            <a:ext cx="10515600" cy="3911492"/>
          </a:xfrm>
        </p:spPr>
      </p:pic>
    </p:spTree>
    <p:extLst>
      <p:ext uri="{BB962C8B-B14F-4D97-AF65-F5344CB8AC3E}">
        <p14:creationId xmlns:p14="http://schemas.microsoft.com/office/powerpoint/2010/main" val="297849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0D812-180E-482B-AAFB-BC03D4F9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(готовых модулей системы):</a:t>
            </a:r>
            <a:endParaRPr lang="ru-RU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703BB0E-D62C-42BF-BF00-FD20C7CC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13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9A59432-9B3D-497C-800C-3AC4E18D0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8257"/>
            <a:ext cx="10515600" cy="2586074"/>
          </a:xfrm>
        </p:spPr>
      </p:pic>
    </p:spTree>
    <p:extLst>
      <p:ext uri="{BB962C8B-B14F-4D97-AF65-F5344CB8AC3E}">
        <p14:creationId xmlns:p14="http://schemas.microsoft.com/office/powerpoint/2010/main" val="1536511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0D812-180E-482B-AAFB-BC03D4F9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(готовых модулей системы):</a:t>
            </a:r>
            <a:endParaRPr lang="ru-RU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703BB0E-D62C-42BF-BF00-FD20C7CC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14</a:t>
            </a:fld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1DE8735-A3E1-43B0-82A7-AE6EAFC33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858" y="2602903"/>
            <a:ext cx="6744284" cy="2796782"/>
          </a:xfrm>
        </p:spPr>
      </p:pic>
    </p:spTree>
    <p:extLst>
      <p:ext uri="{BB962C8B-B14F-4D97-AF65-F5344CB8AC3E}">
        <p14:creationId xmlns:p14="http://schemas.microsoft.com/office/powerpoint/2010/main" val="319756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0D812-180E-482B-AAFB-BC03D4F9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(готовых модулей системы):</a:t>
            </a:r>
            <a:endParaRPr lang="ru-RU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703BB0E-D62C-42BF-BF00-FD20C7CC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15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78B1430-562F-486A-85D0-92AE4FAF2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1170"/>
            <a:ext cx="10515600" cy="4160247"/>
          </a:xfrm>
        </p:spPr>
      </p:pic>
    </p:spTree>
    <p:extLst>
      <p:ext uri="{BB962C8B-B14F-4D97-AF65-F5344CB8AC3E}">
        <p14:creationId xmlns:p14="http://schemas.microsoft.com/office/powerpoint/2010/main" val="97905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0D812-180E-482B-AAFB-BC03D4F9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(готовых модулей системы):</a:t>
            </a:r>
            <a:endParaRPr lang="ru-RU" sz="28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703BB0E-D62C-42BF-BF00-FD20C7CC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16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704A1B5-0D92-407A-A467-75A9B955B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7495"/>
            <a:ext cx="10515600" cy="3527597"/>
          </a:xfrm>
        </p:spPr>
      </p:pic>
    </p:spTree>
    <p:extLst>
      <p:ext uri="{BB962C8B-B14F-4D97-AF65-F5344CB8AC3E}">
        <p14:creationId xmlns:p14="http://schemas.microsoft.com/office/powerpoint/2010/main" val="175489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371D6-B59F-43DD-B7DA-FCB417E0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64A7E-6490-49F5-B833-C77FCF56F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проект демонстрирует прототип, включающий готовую главную страницу и систему аутентификации и авторизации, частично завершена некоторые 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 пользователей.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ведется разработка личных страниц для каждой из ролей, что позволит персонализировать опыт пользователей.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87221F-810B-4AE3-9697-882F8577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84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9FA9D-CBD6-46A5-A117-28887382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целей: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5E7819-9550-4AAA-B8CE-EB919FFC9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веб-ориентированной платформы с удобным интерфейсом для преподавателей и студентов.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функционала для управления учебными курсами, включая: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 структурирование материалов (лекции, видео, презентации).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контента на уроки.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 отслеживания прогресса студентов по курсам, включая прохождение уроков и выполнение заданий.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конфиденциальности учебных материалов путем запрета скриншотов, записи экрана и скачивания файлов.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07FC81-31FA-42E0-AF33-E814BB89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5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0F3A1-7588-4494-8CA6-867815AC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D7162A-9B81-4133-8C22-F7E479B6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учебные заведения нуждаются в удобных и безопасных платформах для организации образовательного процесса. Существующие системы либо требуют дорогостоящего обслуживания, либо не обеспечивают достаточного уровня защиты курсовых материалов.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работы — разработать универсальную веб-ориентированную обучающую систему, которая обеспечит: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Удобное взаимодействие между администраторами, преподавателями и студентами.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создания курсов, загрузки материалов и их структурирования по урокам.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Конфиденциальность учебных материалов путем защиты от несанкционированного скачивания.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BE6604-97BD-4C3C-B2EB-9749E348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21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6E66A-0549-4862-8D6B-F8A52CD1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4AAA162-2A44-4B50-B74E-20A8726E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4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CAF9443-5118-46F1-A839-04600FF64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333" y="1825625"/>
            <a:ext cx="829733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7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36DFF-55CC-4BCB-BCD6-7D22439C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возможности: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97791C-99DF-4293-82FE-A30C001F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пользователями и ролями (Регистрация и аутентификация)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управление курсами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прогресса студентов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контроля доступа и защиты контента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Оценивание и обратная связь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Администрирование системы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0D8A59-E89D-446C-8CB2-E364A6DF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27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EB5B6-7B75-4725-A479-7B0550B6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378438-49AB-4C84-A075-43D73C6E4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- Управляет пользователями и их ролями. Контролирует наполнение системы курсами. Обеспечивает техническую поддержку и безопасность данных.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- Загружает учебные материалы (лекции, видео, презентации). Отслеживает прогресс студентов и предоставляет обратную связь. Управляет доступом студентов к материалам.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- Записывается на доступные курсы. Просматривает учебные материалы и проходит уроки. Выполняет задания и отслеживает свой прогресс.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D2EAA1-BC0A-4FC0-95AC-D3D9251D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06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7DD1B-BE9A-44EB-A011-A59394D32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инструменты: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02FFA-ADD5-4822-BA32-7C7DCA990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(Spring, Spring Security, Spring Data JPA), JavaScript (Vue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HTML, CSS)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базы данных: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Dbeaver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Среды разработки: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826F0C-8BC5-420D-B7D4-CD17E9213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564" y="3428999"/>
            <a:ext cx="2407129" cy="24071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C682D1-E930-4DD2-980B-553E97011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6" y="3768329"/>
            <a:ext cx="1994389" cy="17284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E44465-8FB8-4213-9CA7-36C2740F7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353" y="3340537"/>
            <a:ext cx="2491094" cy="24955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1D9A818-9324-44A9-8C34-459D5449A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053" y="3516769"/>
            <a:ext cx="2143125" cy="21431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2799FF2-7C2C-4AD6-B703-098ABAE4F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512" y="3428999"/>
            <a:ext cx="2162175" cy="216217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AE5836-564D-4F9F-B595-5DD14164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52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9F83C-9A87-42E1-A30E-F129E1B7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данных: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4E8A9A7-3EA4-4999-B591-EC420BEA0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223" y="1690688"/>
            <a:ext cx="6373553" cy="4691994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D748148-67B6-4F83-9ADF-35C9ED2F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738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7019D-21EC-42CB-94D3-899FE550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(готовых модулей системы):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4FCD1E0-1F0E-4194-9CEC-9608768C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D470-B347-46AF-BC7B-B5DD6E1A2B3E}" type="slidenum">
              <a:rPr lang="ru-RU" smtClean="0"/>
              <a:t>9</a:t>
            </a:fld>
            <a:endParaRPr lang="ru-RU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1DC7A559-A591-41F8-8217-07BA93763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1678"/>
            <a:ext cx="10515600" cy="3379231"/>
          </a:xfrm>
        </p:spPr>
      </p:pic>
    </p:spTree>
    <p:extLst>
      <p:ext uri="{BB962C8B-B14F-4D97-AF65-F5344CB8AC3E}">
        <p14:creationId xmlns:p14="http://schemas.microsoft.com/office/powerpoint/2010/main" val="37034029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411</Words>
  <Application>Microsoft Office PowerPoint</Application>
  <PresentationFormat>Широкоэкранный</PresentationFormat>
  <Paragraphs>62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Определение целей:</vt:lpstr>
      <vt:lpstr>Постановка задачи:</vt:lpstr>
      <vt:lpstr>Структурная схема:</vt:lpstr>
      <vt:lpstr>Функциональные возможности:</vt:lpstr>
      <vt:lpstr>Роли:</vt:lpstr>
      <vt:lpstr>Программные инструменты:</vt:lpstr>
      <vt:lpstr>Структура базы данных:</vt:lpstr>
      <vt:lpstr>Скриншоты (готовых модулей системы):</vt:lpstr>
      <vt:lpstr>Скриншоты (готовых модулей системы):</vt:lpstr>
      <vt:lpstr>Скриншоты (готовых модулей системы):</vt:lpstr>
      <vt:lpstr>Скриншоты (готовых модулей системы):</vt:lpstr>
      <vt:lpstr>Скриншоты (готовых модулей системы):</vt:lpstr>
      <vt:lpstr>Скриншоты (готовых модулей системы):</vt:lpstr>
      <vt:lpstr>Скриншоты (готовых модулей системы):</vt:lpstr>
      <vt:lpstr>Скриншоты (готовых модулей системы):</vt:lpstr>
      <vt:lpstr>Заключение: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Almazbekov Ali</dc:creator>
  <cp:lastModifiedBy>Almazbekov Ali</cp:lastModifiedBy>
  <cp:revision>18</cp:revision>
  <dcterms:created xsi:type="dcterms:W3CDTF">2025-02-25T10:05:36Z</dcterms:created>
  <dcterms:modified xsi:type="dcterms:W3CDTF">2025-03-04T05:53:32Z</dcterms:modified>
</cp:coreProperties>
</file>