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62" r:id="rId2"/>
    <p:sldId id="256" r:id="rId3"/>
    <p:sldId id="258" r:id="rId4"/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FEA1-AAB5-43DF-8108-85A6AC6D122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DF124C9-DDBB-480F-BF26-3DA06273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FEA1-AAB5-43DF-8108-85A6AC6D122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F124C9-DDBB-480F-BF26-3DA06273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6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FEA1-AAB5-43DF-8108-85A6AC6D122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F124C9-DDBB-480F-BF26-3DA062738FA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5137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FEA1-AAB5-43DF-8108-85A6AC6D122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F124C9-DDBB-480F-BF26-3DA06273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08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FEA1-AAB5-43DF-8108-85A6AC6D122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F124C9-DDBB-480F-BF26-3DA062738FA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9873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FEA1-AAB5-43DF-8108-85A6AC6D122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F124C9-DDBB-480F-BF26-3DA06273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64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FEA1-AAB5-43DF-8108-85A6AC6D122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24C9-DDBB-480F-BF26-3DA06273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95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FEA1-AAB5-43DF-8108-85A6AC6D122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24C9-DDBB-480F-BF26-3DA06273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FEA1-AAB5-43DF-8108-85A6AC6D122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24C9-DDBB-480F-BF26-3DA06273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3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FEA1-AAB5-43DF-8108-85A6AC6D122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F124C9-DDBB-480F-BF26-3DA06273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FEA1-AAB5-43DF-8108-85A6AC6D122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DF124C9-DDBB-480F-BF26-3DA06273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8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FEA1-AAB5-43DF-8108-85A6AC6D122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DF124C9-DDBB-480F-BF26-3DA06273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0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FEA1-AAB5-43DF-8108-85A6AC6D122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24C9-DDBB-480F-BF26-3DA06273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0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FEA1-AAB5-43DF-8108-85A6AC6D122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24C9-DDBB-480F-BF26-3DA06273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FEA1-AAB5-43DF-8108-85A6AC6D122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24C9-DDBB-480F-BF26-3DA06273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5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FEA1-AAB5-43DF-8108-85A6AC6D122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F124C9-DDBB-480F-BF26-3DA06273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8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3FEA1-AAB5-43DF-8108-85A6AC6D122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DF124C9-DDBB-480F-BF26-3DA06273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EB6CA-D3ED-4A09-9702-C3B8DD020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44F47-877C-4B4F-B539-28B29FB22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Levi Pole and David Lynch</a:t>
            </a:r>
          </a:p>
        </p:txBody>
      </p:sp>
    </p:spTree>
    <p:extLst>
      <p:ext uri="{BB962C8B-B14F-4D97-AF65-F5344CB8AC3E}">
        <p14:creationId xmlns:p14="http://schemas.microsoft.com/office/powerpoint/2010/main" val="397063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B398-5A7F-4BF5-A658-1B862B226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3347"/>
            <a:ext cx="9144000" cy="895100"/>
          </a:xfrm>
        </p:spPr>
        <p:txBody>
          <a:bodyPr>
            <a:normAutofit fontScale="90000"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DCE07-9D02-4547-81FF-DF567F9A6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08543"/>
            <a:ext cx="9144000" cy="483611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was originally pitched to be a tactical RPG battle </a:t>
            </a:r>
            <a:r>
              <a:rPr lang="en-US" dirty="0" err="1"/>
              <a:t>royale</a:t>
            </a:r>
            <a:r>
              <a:rPr lang="en-US" dirty="0"/>
              <a:t> which was way beyond our abilities and time constraints and instead we turned it into more of a turn-based artillery RPG like the Worms series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chose this route as it was a bit more realistic and doable than creating a full-fledged tactical RPG in the amount of time of this project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Our target audience is anyone who is a fan of the Worms series or likes small mobile games in general.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Our app solves the problems of boredom and loneliness (it requires 2 players)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planned to make a simple, fun, funny game that anyone could pick up and play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40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D7926-F041-4163-A26B-2753F884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B3521-DD5B-4045-A4C4-E808D02DF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Check this </a:t>
            </a:r>
            <a:r>
              <a:rPr lang="en-US" sz="2400" dirty="0"/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600112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CA2D7-15EB-4118-A720-B81F1F3D2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Interesting Code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540AC-DF19-40B0-859D-A1D3E692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Different weapons</a:t>
            </a:r>
          </a:p>
          <a:p>
            <a:r>
              <a:rPr lang="en-US" sz="2400" dirty="0"/>
              <a:t>Health system</a:t>
            </a:r>
          </a:p>
          <a:p>
            <a:r>
              <a:rPr lang="en-US" sz="2400" dirty="0"/>
              <a:t>Tile destruction toggle</a:t>
            </a:r>
          </a:p>
          <a:p>
            <a:r>
              <a:rPr lang="en-US" sz="2400" dirty="0"/>
              <a:t>Skip turn for maximum tactical</a:t>
            </a:r>
          </a:p>
          <a:p>
            <a:r>
              <a:rPr lang="en-US" sz="2400" dirty="0"/>
              <a:t>Removing collision and drag – simple fix but was easily overlooked</a:t>
            </a:r>
          </a:p>
        </p:txBody>
      </p:sp>
    </p:spTree>
    <p:extLst>
      <p:ext uri="{BB962C8B-B14F-4D97-AF65-F5344CB8AC3E}">
        <p14:creationId xmlns:p14="http://schemas.microsoft.com/office/powerpoint/2010/main" val="72055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8072-10E8-4EAA-9CB9-6462731F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David’s 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78516-F1E4-40F0-8035-D795F8C8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Overall, the project was a lot of fun and I learned a lot about C#, Unity, and the process of making games. I did not keep to my schedule as well as I would have liked, but when I put in work I put in a good amount of work. Getting the health bars to work properly was quite a process as I started with one tutorial on YouTube and made a Player State Machine to handle them, but ultimately scrapped that in favor of a different tutorial that gave us a version of the health cars that was much easier to connect to our earlier code. If you’re going to make something like this, I recommend working on one thing at a time; the characters, then the stats, then the level, then the weapons, etc., instead of working on everything on and off.</a:t>
            </a:r>
          </a:p>
        </p:txBody>
      </p:sp>
    </p:spTree>
    <p:extLst>
      <p:ext uri="{BB962C8B-B14F-4D97-AF65-F5344CB8AC3E}">
        <p14:creationId xmlns:p14="http://schemas.microsoft.com/office/powerpoint/2010/main" val="728090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A13F3-8078-4880-B68A-AC8D2FB26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Levi’s 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85D9-41C5-4851-9C3F-C82359C1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the assets went very smoothly </a:t>
            </a:r>
          </a:p>
          <a:p>
            <a:r>
              <a:rPr lang="en-US" dirty="0"/>
              <a:t>Schedule was messy at first but was cleaned up later on </a:t>
            </a:r>
          </a:p>
          <a:p>
            <a:r>
              <a:rPr lang="en-US" dirty="0"/>
              <a:t>The character’s movement was the easiest to implement </a:t>
            </a:r>
          </a:p>
          <a:p>
            <a:r>
              <a:rPr lang="en-US" dirty="0"/>
              <a:t>The most difficult feature was the weapon </a:t>
            </a:r>
          </a:p>
          <a:p>
            <a:r>
              <a:rPr lang="en-US" dirty="0"/>
              <a:t>Study up on the Physics engine and scripting </a:t>
            </a:r>
          </a:p>
          <a:p>
            <a:r>
              <a:rPr lang="en-US" dirty="0"/>
              <a:t>Unity workflow and features and version control </a:t>
            </a:r>
          </a:p>
        </p:txBody>
      </p:sp>
    </p:spTree>
    <p:extLst>
      <p:ext uri="{BB962C8B-B14F-4D97-AF65-F5344CB8AC3E}">
        <p14:creationId xmlns:p14="http://schemas.microsoft.com/office/powerpoint/2010/main" val="285507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267FA-BCD3-47DE-A711-350BE16A2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5A383-5C33-4B8D-83DB-AAD68865C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663"/>
            <a:ext cx="10515600" cy="5097212"/>
          </a:xfrm>
        </p:spPr>
        <p:txBody>
          <a:bodyPr/>
          <a:lstStyle/>
          <a:p>
            <a:r>
              <a:rPr lang="en-US" dirty="0"/>
              <a:t>More weapons</a:t>
            </a:r>
          </a:p>
          <a:p>
            <a:r>
              <a:rPr lang="en-US" dirty="0"/>
              <a:t>More intricate UI</a:t>
            </a:r>
          </a:p>
          <a:p>
            <a:r>
              <a:rPr lang="en-US" dirty="0"/>
              <a:t>More levels</a:t>
            </a:r>
          </a:p>
          <a:p>
            <a:r>
              <a:rPr lang="en-US" dirty="0"/>
              <a:t>Playing with someone else through internet</a:t>
            </a:r>
          </a:p>
          <a:p>
            <a:r>
              <a:rPr lang="en-US" dirty="0"/>
              <a:t>Boundaries</a:t>
            </a:r>
          </a:p>
          <a:p>
            <a:r>
              <a:rPr lang="en-US" dirty="0"/>
              <a:t>End game and intro screens</a:t>
            </a:r>
          </a:p>
          <a:p>
            <a:r>
              <a:rPr lang="en-US" dirty="0"/>
              <a:t>Tile effects</a:t>
            </a:r>
          </a:p>
          <a:p>
            <a:r>
              <a:rPr lang="en-US" dirty="0"/>
              <a:t>Animation fixes</a:t>
            </a:r>
          </a:p>
          <a:p>
            <a:r>
              <a:rPr lang="en-US" dirty="0"/>
              <a:t>Better buttons and movement</a:t>
            </a:r>
          </a:p>
          <a:p>
            <a:r>
              <a:rPr lang="en-US" dirty="0"/>
              <a:t>Smoother camera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630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505</TotalTime>
  <Words>401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Final Project Presentation</vt:lpstr>
      <vt:lpstr>Background</vt:lpstr>
      <vt:lpstr>Live demo</vt:lpstr>
      <vt:lpstr>Interesting Code Bits</vt:lpstr>
      <vt:lpstr>David’s Post Mortem</vt:lpstr>
      <vt:lpstr>Levi’s Post Mortem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</dc:title>
  <dc:creator>David Lynch</dc:creator>
  <cp:lastModifiedBy>Levi Pole</cp:lastModifiedBy>
  <cp:revision>19</cp:revision>
  <dcterms:created xsi:type="dcterms:W3CDTF">2018-04-25T20:59:19Z</dcterms:created>
  <dcterms:modified xsi:type="dcterms:W3CDTF">2018-04-30T20:46:40Z</dcterms:modified>
</cp:coreProperties>
</file>