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91" r:id="rId6"/>
    <p:sldId id="292" r:id="rId7"/>
    <p:sldId id="298" r:id="rId8"/>
    <p:sldId id="299" r:id="rId9"/>
    <p:sldId id="326" r:id="rId10"/>
    <p:sldId id="333" r:id="rId11"/>
    <p:sldId id="334" r:id="rId12"/>
    <p:sldId id="293" r:id="rId13"/>
    <p:sldId id="335" r:id="rId14"/>
    <p:sldId id="339" r:id="rId15"/>
    <p:sldId id="340" r:id="rId16"/>
    <p:sldId id="341" r:id="rId17"/>
    <p:sldId id="300" r:id="rId18"/>
    <p:sldId id="301" r:id="rId19"/>
    <p:sldId id="342" r:id="rId20"/>
    <p:sldId id="343" r:id="rId21"/>
    <p:sldId id="344" r:id="rId22"/>
    <p:sldId id="345" r:id="rId23"/>
    <p:sldId id="346" r:id="rId24"/>
    <p:sldId id="347" r:id="rId25"/>
    <p:sldId id="34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иветствие" id="{2697CDD2-ABA1-46A4-9D54-9BDB5A6ACE74}">
          <p14:sldIdLst>
            <p14:sldId id="256"/>
            <p14:sldId id="257"/>
          </p14:sldIdLst>
        </p14:section>
        <p14:section name="Управление и генерация фракталов&#13;" id="{BAAF7C11-579D-4487-970C-B2B5E7869283}">
          <p14:sldIdLst>
            <p14:sldId id="258"/>
            <p14:sldId id="291"/>
            <p14:sldId id="292"/>
            <p14:sldId id="298"/>
            <p14:sldId id="299"/>
            <p14:sldId id="326"/>
            <p14:sldId id="333"/>
            <p14:sldId id="334"/>
          </p14:sldIdLst>
        </p14:section>
        <p14:section name="Визуализация и Отображения&#13;" id="{8DADC50B-937F-4EE5-A3FE-446C424E8C31}">
          <p14:sldIdLst>
            <p14:sldId id="293"/>
            <p14:sldId id="335"/>
            <p14:sldId id="339"/>
            <p14:sldId id="340"/>
            <p14:sldId id="341"/>
          </p14:sldIdLst>
        </p14:section>
        <p14:section name="Дополнительный функционал&#13;" id="{DA15B569-4F63-43B5-9A1A-171B79ED2AC3}">
          <p14:sldIdLst>
            <p14:sldId id="300"/>
            <p14:sldId id="301"/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D-н" initials="Iн" lastIdx="1" clrIdx="0"/>
  <p:cmAuthor id="2" name="Hp" initials="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ru-RU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ru-RU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2.xml"/><Relationship Id="rId3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" Target="slide23.xml"/><Relationship Id="rId8" Type="http://schemas.openxmlformats.org/officeDocument/2006/relationships/slide" Target="slide22.xml"/><Relationship Id="rId7" Type="http://schemas.openxmlformats.org/officeDocument/2006/relationships/slide" Target="slide21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Relationship Id="rId3" Type="http://schemas.openxmlformats.org/officeDocument/2006/relationships/slide" Target="slide17.xml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2.xml"/><Relationship Id="rId10" Type="http://schemas.openxmlformats.org/officeDocument/2006/relationships/slide" Target="slide24.xml"/><Relationship Id="rId1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image" Target="../media/image1.png"/><Relationship Id="rId3" Type="http://schemas.openxmlformats.org/officeDocument/2006/relationships/slide" Target="slide1.xml"/><Relationship Id="rId2" Type="http://schemas.openxmlformats.org/officeDocument/2006/relationships/slide" Target="slide11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" Target="slide9.xml"/><Relationship Id="rId8" Type="http://schemas.openxmlformats.org/officeDocument/2006/relationships/slide" Target="slide10.xml"/><Relationship Id="rId7" Type="http://schemas.openxmlformats.org/officeDocument/2006/relationships/slide" Target="slide8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0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Руководство пользователя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 продукту Фрактал генератор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Математические Функции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расчитывать матиматические функции для фрактальных вычислений, включая такие функции, как: множество Мандельброта и множества Жюлиа.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Визуализация и Отображения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185" y="1043305"/>
            <a:ext cx="3747135" cy="406781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подпункт даёт возможность пользователю визуализировать и отображать фракталы</a:t>
            </a:r>
            <a:r>
              <a:rPr lang="en-US" dirty="0"/>
              <a:t>.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3">
            <a:hlinkClick r:id="rId3" tooltip="" action="ppaction://hlinksldjump"/>
          </p:cNvPr>
          <p:cNvSpPr/>
          <p:nvPr/>
        </p:nvSpPr>
        <p:spPr>
          <a:xfrm>
            <a:off x="9135110" y="1198880"/>
            <a:ext cx="1822450" cy="8197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>
                <a:solidFill>
                  <a:schemeClr val="bg2"/>
                </a:solidFill>
              </a:rPr>
              <a:t>Отрисовка фракталов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6" name="Прямоугольник: скругленные углы 3">
            <a:hlinkClick r:id="rId4" tooltip="" action="ppaction://hlinksldjump"/>
          </p:cNvPr>
          <p:cNvSpPr/>
          <p:nvPr/>
        </p:nvSpPr>
        <p:spPr>
          <a:xfrm>
            <a:off x="5948045" y="1198880"/>
            <a:ext cx="1821815" cy="8197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Интерактивный интерфейс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7" name="Прямоугольник: скругленные углы 3">
            <a:hlinkClick r:id="rId5" tooltip="" action="ppaction://hlinksldjump"/>
          </p:cNvPr>
          <p:cNvSpPr/>
          <p:nvPr/>
        </p:nvSpPr>
        <p:spPr>
          <a:xfrm>
            <a:off x="5944235" y="2657475"/>
            <a:ext cx="1812290" cy="8388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Обратная связь пользователя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1" name="Прямоугольник: скругленные углы 3">
            <a:hlinkClick r:id="rId6" tooltip="" action="ppaction://hlinksldjump"/>
          </p:cNvPr>
          <p:cNvSpPr/>
          <p:nvPr/>
        </p:nvSpPr>
        <p:spPr>
          <a:xfrm>
            <a:off x="9135110" y="2657475"/>
            <a:ext cx="1812290" cy="8388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1700" dirty="0">
                <a:solidFill>
                  <a:schemeClr val="bg2"/>
                </a:solidFill>
              </a:rPr>
              <a:t>Анимационный</a:t>
            </a:r>
            <a:r>
              <a:rPr lang="ru-RU" dirty="0">
                <a:solidFill>
                  <a:schemeClr val="bg2"/>
                </a:solidFill>
              </a:rPr>
              <a:t> движок</a:t>
            </a:r>
            <a:endParaRPr lang="ru-RU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sym typeface="+mn-ea"/>
              </a:rPr>
              <a:t>Интерактивный интерфейс</a:t>
            </a:r>
            <a:endParaRPr lang="ru-RU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пользователю взаимодействовать с функционалом программы.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sym typeface="+mn-ea"/>
              </a:rPr>
              <a:t>Отрисовка фракталов</a:t>
            </a:r>
            <a:endParaRPr lang="ru-RU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рендерить изображение фрактала. Позволяет сохранять и отображать фракталы.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sym typeface="+mn-ea"/>
              </a:rPr>
              <a:t>Обратная связь пользователя</a:t>
            </a:r>
            <a:endParaRPr lang="ru-RU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пользователя обратиться к разработчикам</a:t>
            </a:r>
            <a:r>
              <a:rPr lang="en-US" dirty="0"/>
              <a:t>/</a:t>
            </a:r>
            <a:r>
              <a:rPr lang="ru-RU" dirty="0"/>
              <a:t>технической поддержке.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sym typeface="+mn-ea"/>
              </a:rPr>
              <a:t>Анимационный движок</a:t>
            </a:r>
            <a:endParaRPr lang="ru-RU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предназначен для создания анимаций фракталов. Есть функционал создать анимацию посредством перемещения фрактала кадр за кадром. И само воспроизведение полученой анимации.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1935" y="266065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Дополнительный функционал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2415" y="1206500"/>
            <a:ext cx="4031615" cy="35845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подмодуль даёт возможность дополнительно как-то взаимодействовать с программой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: скругленные углы 5">
            <a:hlinkClick r:id="rId3" tooltip="" action="ppaction://hlinksldjump"/>
          </p:cNvPr>
          <p:cNvSpPr/>
          <p:nvPr/>
        </p:nvSpPr>
        <p:spPr>
          <a:xfrm>
            <a:off x="6096000" y="1303655"/>
            <a:ext cx="1774190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Генератор Цветовых Палитр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8" name="Прямоугольник: скругленные углы 5">
            <a:hlinkClick r:id="rId4" tooltip="" action="ppaction://hlinksldjump"/>
          </p:cNvPr>
          <p:cNvSpPr/>
          <p:nvPr/>
        </p:nvSpPr>
        <p:spPr>
          <a:xfrm>
            <a:off x="9106535" y="1303655"/>
            <a:ext cx="1774190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>
                <a:solidFill>
                  <a:schemeClr val="bg2"/>
                </a:solidFill>
              </a:rPr>
              <a:t>Сохранение И Загрузка Данных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9" name="Прямоугольник: скругленные углы 5">
            <a:hlinkClick r:id="rId5" tooltip="" action="ppaction://hlinksldjump"/>
          </p:cNvPr>
          <p:cNvSpPr/>
          <p:nvPr/>
        </p:nvSpPr>
        <p:spPr>
          <a:xfrm>
            <a:off x="6096000" y="2388870"/>
            <a:ext cx="1774190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>
                <a:solidFill>
                  <a:schemeClr val="bg2"/>
                </a:solidFill>
              </a:rPr>
              <a:t>Анализ Производительности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0" name="Прямоугольник: скругленные углы 5">
            <a:hlinkClick r:id="rId6" tooltip="" action="ppaction://hlinksldjump"/>
          </p:cNvPr>
          <p:cNvSpPr/>
          <p:nvPr/>
        </p:nvSpPr>
        <p:spPr>
          <a:xfrm>
            <a:off x="9106535" y="2388870"/>
            <a:ext cx="1774190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>
                <a:solidFill>
                  <a:schemeClr val="bg2"/>
                </a:solidFill>
              </a:rPr>
              <a:t>Параллельная Обработка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1" name="Прямоугольник: скругленные углы 5">
            <a:hlinkClick r:id="rId7" tooltip="" action="ppaction://hlinksldjump"/>
          </p:cNvPr>
          <p:cNvSpPr/>
          <p:nvPr/>
        </p:nvSpPr>
        <p:spPr>
          <a:xfrm>
            <a:off x="6096000" y="3474085"/>
            <a:ext cx="1774190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Генератор Шума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2" name="Прямоугольник: скругленные углы 5">
            <a:hlinkClick r:id="rId8" tooltip="" action="ppaction://hlinksldjump"/>
          </p:cNvPr>
          <p:cNvSpPr/>
          <p:nvPr/>
        </p:nvSpPr>
        <p:spPr>
          <a:xfrm>
            <a:off x="9106535" y="3474085"/>
            <a:ext cx="1774190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>
                <a:solidFill>
                  <a:schemeClr val="bg2"/>
                </a:solidFill>
              </a:rPr>
              <a:t>Преобразование Координат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3" name="Прямоугольник: скругленные углы 5">
            <a:hlinkClick r:id="rId9" tooltip="" action="ppaction://hlinksldjump"/>
          </p:cNvPr>
          <p:cNvSpPr/>
          <p:nvPr/>
        </p:nvSpPr>
        <p:spPr>
          <a:xfrm>
            <a:off x="6096000" y="4559300"/>
            <a:ext cx="1774190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Библиотека Шаблонов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4" name="Прямоугольник: скругленные углы 5">
            <a:hlinkClick r:id="rId10" tooltip="" action="ppaction://hlinksldjump"/>
          </p:cNvPr>
          <p:cNvSpPr/>
          <p:nvPr/>
        </p:nvSpPr>
        <p:spPr>
          <a:xfrm>
            <a:off x="9106535" y="4559300"/>
            <a:ext cx="1774190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>
                <a:solidFill>
                  <a:schemeClr val="bg2"/>
                </a:solidFill>
              </a:rPr>
              <a:t>Обработка Ошибок</a:t>
            </a:r>
            <a:endParaRPr lang="ru-RU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Генератор Цветовых Палитр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генерировать цветовую палитру, используя разное количество цветов и применяет палитру к фрактальным данным.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8572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Сохранение И Загрузка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сохранять и загружать данные в файл и получать данные из файла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8572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Анализ Производительности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производит анализ производительности и использования определённого алгоритма для генерации фрактала, и генерирует отчет о производительности.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8572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7390" y="773430"/>
            <a:ext cx="10972800" cy="582613"/>
          </a:xfrm>
        </p:spPr>
        <p:txBody>
          <a:bodyPr/>
          <a:lstStyle/>
          <a:p>
            <a:r>
              <a:rPr lang="ru-RU" dirty="0"/>
              <a:t>Здравствуйте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7255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Спасибо что обратили внимание на наше приложение!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 ознакомление с какой частью приложения вы бы хотели начать?</a:t>
            </a:r>
            <a:endParaRPr lang="ru-RU" dirty="0"/>
          </a:p>
        </p:txBody>
      </p:sp>
      <p:sp>
        <p:nvSpPr>
          <p:cNvPr id="4" name="Прямоугольник: скругленные углы 3">
            <a:hlinkClick r:id="rId1" tooltip="" action="ppaction://hlinksldjump"/>
          </p:cNvPr>
          <p:cNvSpPr/>
          <p:nvPr/>
        </p:nvSpPr>
        <p:spPr>
          <a:xfrm>
            <a:off x="1010285" y="3844925"/>
            <a:ext cx="2712085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  <a:sym typeface="+mn-ea"/>
              </a:rPr>
              <a:t>Управление и генерация фракталов</a:t>
            </a:r>
            <a:endParaRPr lang="ru-RU" dirty="0">
              <a:solidFill>
                <a:schemeClr val="bg2"/>
              </a:solidFill>
              <a:sym typeface="+mn-ea"/>
            </a:endParaRPr>
          </a:p>
        </p:txBody>
      </p:sp>
      <p:sp>
        <p:nvSpPr>
          <p:cNvPr id="5" name="Прямоугольник: скругленные углы 4">
            <a:hlinkClick r:id="rId2" action="ppaction://hlinksldjump"/>
          </p:cNvPr>
          <p:cNvSpPr/>
          <p:nvPr/>
        </p:nvSpPr>
        <p:spPr>
          <a:xfrm>
            <a:off x="4686656" y="3844677"/>
            <a:ext cx="2818688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Визуализация и Отображения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0285" y="3014345"/>
            <a:ext cx="2589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Управление и генерация фракталов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86656" y="3059668"/>
            <a:ext cx="28186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Визуализация и Отображения</a:t>
            </a:r>
            <a:endParaRPr lang="ru-RU" dirty="0"/>
          </a:p>
        </p:txBody>
      </p:sp>
      <p:pic>
        <p:nvPicPr>
          <p:cNvPr id="11" name="Picture 2" descr="кнопки назад - скачать Бесплатные иконки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06512" y="3152943"/>
            <a:ext cx="28186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Дополнительный функционал</a:t>
            </a:r>
            <a:endParaRPr lang="ru-RU" dirty="0"/>
          </a:p>
        </p:txBody>
      </p:sp>
      <p:sp>
        <p:nvSpPr>
          <p:cNvPr id="10" name="Прямоугольник: скругленные углы 9">
            <a:hlinkClick r:id="rId5" tooltip="" action="ppaction://hlinksldjump"/>
          </p:cNvPr>
          <p:cNvSpPr/>
          <p:nvPr/>
        </p:nvSpPr>
        <p:spPr>
          <a:xfrm>
            <a:off x="8306512" y="3844677"/>
            <a:ext cx="2818688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Дополнительный функционал</a:t>
            </a:r>
            <a:endParaRPr lang="ru-RU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Параллельная Обработка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производить параллельную обработку фрактала и распределяет задачи для параллельной обработк фрактала.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8572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Генератор Шума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генерировать случайный шум, добавляя его при этом к фрактальному изображению.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8572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Преобразование Координат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преобразовывать координаты. Используя точку и функцию отображения.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8572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Библиотека Шаблонов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выбрать шаблон фракталов. Можно также загрузить шаблон или кастомизировать существующий шаблон.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8572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Обработка Ошибок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обрабатывает ошибки и логирует исключения для дальнейшего анализа.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8572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9985" y="189865"/>
            <a:ext cx="10972800" cy="582613"/>
          </a:xfrm>
        </p:spPr>
        <p:txBody>
          <a:bodyPr/>
          <a:lstStyle/>
          <a:p>
            <a:r>
              <a:rPr lang="ru-RU" dirty="0">
                <a:sym typeface="+mn-ea"/>
              </a:rPr>
              <a:t>Управление и генерация фракталов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9985" y="1072515"/>
            <a:ext cx="3916045" cy="505523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одной из важнейших её частей: у</a:t>
            </a:r>
            <a:r>
              <a:rPr lang="ru-RU" dirty="0">
                <a:sym typeface="+mn-ea"/>
              </a:rPr>
              <a:t>правления и генерация фракталов</a:t>
            </a:r>
            <a:r>
              <a:rPr lang="ru-RU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Каждый модуль данной части дополняют друг друга.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: скругленные углы 3">
            <a:hlinkClick r:id="rId1" tooltip="" action="ppaction://hlinksldjump"/>
          </p:cNvPr>
          <p:cNvSpPr/>
          <p:nvPr/>
        </p:nvSpPr>
        <p:spPr>
          <a:xfrm>
            <a:off x="5270376" y="1198965"/>
            <a:ext cx="165124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Генератор фракталов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9" name="Picture 2" descr="кнопки назад - скачать Бесплатные иконки">
            <a:hlinkClick r:id="rId2" tooltip="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: скругленные углы 3">
            <a:hlinkClick r:id="rId4" tooltip="" action="ppaction://hlinksldjump"/>
          </p:cNvPr>
          <p:cNvSpPr/>
          <p:nvPr/>
        </p:nvSpPr>
        <p:spPr>
          <a:xfrm>
            <a:off x="7692901" y="1198965"/>
            <a:ext cx="165124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>
                <a:solidFill>
                  <a:schemeClr val="bg2"/>
                </a:solidFill>
              </a:rPr>
              <a:t>Алгоритмы Фракталов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8" name="Прямоугольник: скругленные углы 3">
            <a:hlinkClick r:id="rId5" tooltip="" action="ppaction://hlinksldjump"/>
          </p:cNvPr>
          <p:cNvSpPr/>
          <p:nvPr/>
        </p:nvSpPr>
        <p:spPr>
          <a:xfrm>
            <a:off x="10115426" y="1198965"/>
            <a:ext cx="165124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Управление Итерациями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0" name="Прямоугольник: скругленные углы 3">
            <a:hlinkClick r:id="rId6" tooltip="" action="ppaction://hlinksldjump"/>
          </p:cNvPr>
          <p:cNvSpPr/>
          <p:nvPr/>
        </p:nvSpPr>
        <p:spPr>
          <a:xfrm>
            <a:off x="6483226" y="2350855"/>
            <a:ext cx="165124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>
                <a:solidFill>
                  <a:schemeClr val="bg2"/>
                </a:solidFill>
              </a:rPr>
              <a:t>Настройка Параметров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1" name="Прямоугольник: скругленные углы 3">
            <a:hlinkClick r:id="rId7" tooltip="" action="ppaction://hlinksldjump"/>
          </p:cNvPr>
          <p:cNvSpPr/>
          <p:nvPr/>
        </p:nvSpPr>
        <p:spPr>
          <a:xfrm>
            <a:off x="8907021" y="2350855"/>
            <a:ext cx="165124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>
                <a:solidFill>
                  <a:schemeClr val="bg2"/>
                </a:solidFill>
              </a:rPr>
              <a:t>Система Координат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3" name="Прямоугольник: скругленные углы 3">
            <a:hlinkClick r:id="rId8" tooltip="" action="ppaction://hlinksldjump"/>
          </p:cNvPr>
          <p:cNvSpPr/>
          <p:nvPr/>
        </p:nvSpPr>
        <p:spPr>
          <a:xfrm>
            <a:off x="9432290" y="3502660"/>
            <a:ext cx="2334260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>
                <a:solidFill>
                  <a:schemeClr val="bg2"/>
                </a:solidFill>
              </a:rPr>
              <a:t>Математические Функции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: скругленные углы 3">
            <a:hlinkClick r:id="rId9" tooltip="" action="ppaction://hlinksldjump"/>
          </p:cNvPr>
          <p:cNvSpPr/>
          <p:nvPr/>
        </p:nvSpPr>
        <p:spPr>
          <a:xfrm>
            <a:off x="5270500" y="3502660"/>
            <a:ext cx="2267585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Настраиваемый Фрактал</a:t>
            </a:r>
            <a:endParaRPr lang="ru-RU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sym typeface="+mn-ea"/>
              </a:rPr>
              <a:t>Генератор фракталов</a:t>
            </a:r>
            <a:endParaRPr lang="ru-RU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отвечает за генерацию фракталов, их построение.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фракталов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 данного модуля есть несколько видов алгоритмов это: алгоритмический, геометрический и на основе метода </a:t>
            </a:r>
            <a:r>
              <a:rPr lang="en-US" dirty="0"/>
              <a:t>IFS</a:t>
            </a:r>
            <a:r>
              <a:rPr lang="ru-RU" altLang="en-US" dirty="0"/>
              <a:t>.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Итерациями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необходим для контроля количества итераций, тем самым контролируя лично или автомотически его количество 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Настройка параметров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необходим для задания настроек при генерации фракталов. Есть возможность установить личные настройки необходимые при генерации. Либо же вернуть стандартные настройки до их измененеия.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Система координат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необходим для установки систем координат фракталов. Есть возможность задать координаты и после преобразовать их в точки соответствующие текущей системе координат.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Настраиваемый фрактал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настраивать фракталы и как либо изменять его.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TM02900743[[fn=Натуральные материалы]]</Template>
  <TotalTime>0</TotalTime>
  <Words>3748</Words>
  <Application>WPS Presentation</Application>
  <PresentationFormat>Широкоэкранный</PresentationFormat>
  <Paragraphs>149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Руководство пользователя</vt:lpstr>
      <vt:lpstr>Здравствуйте</vt:lpstr>
      <vt:lpstr>Стрельба и механики персонажа</vt:lpstr>
      <vt:lpstr>Персонаж</vt:lpstr>
      <vt:lpstr>Движение</vt:lpstr>
      <vt:lpstr>Игровая камера</vt:lpstr>
      <vt:lpstr>Курсор</vt:lpstr>
      <vt:lpstr>Стрельба</vt:lpstr>
      <vt:lpstr>Стрельба</vt:lpstr>
      <vt:lpstr>Стрельба</vt:lpstr>
      <vt:lpstr>Начало игры и захват</vt:lpstr>
      <vt:lpstr>Генератор фракталов</vt:lpstr>
      <vt:lpstr>Интерактивный интерфейс</vt:lpstr>
      <vt:lpstr>Интерактивный интерфейс</vt:lpstr>
      <vt:lpstr>Интерактивный интерфейс</vt:lpstr>
      <vt:lpstr>Уникальные механики</vt:lpstr>
      <vt:lpstr>Кража внешнего вида других существ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Руководство пользователя</dc:title>
  <dc:creator>ID-н</dc:creator>
  <cp:lastModifiedBy>Hp</cp:lastModifiedBy>
  <cp:revision>134</cp:revision>
  <dcterms:created xsi:type="dcterms:W3CDTF">2024-02-15T20:01:00Z</dcterms:created>
  <dcterms:modified xsi:type="dcterms:W3CDTF">2024-03-27T07:53:26Z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B65BFB27FF5142D4AA96605A62FD1E98_12</vt:lpwstr>
  </property>
  <property fmtid="{D5CDD505-2E9C-101B-9397-08002B2CF9AE}" pid="3" name="KSOProductBuildVer">
    <vt:lpwstr>1049-12.2.0.13489</vt:lpwstr>
  </property>
</Properties>
</file>