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9093"/>
            <a:ext cx="9144000" cy="2387600"/>
          </a:xfrm>
        </p:spPr>
        <p:txBody>
          <a:bodyPr/>
          <a:lstStyle/>
          <a:p>
            <a:r>
              <a:rPr lang="en-US" dirty="0"/>
              <a:t>Pizza_Love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9942195" y="4879340"/>
            <a:ext cx="20535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/>
              <a:t>команда</a:t>
            </a:r>
            <a:r>
              <a:rPr lang="en-US" altLang="en-US"/>
              <a:t>:</a:t>
            </a:r>
            <a:endParaRPr lang="uk-UA" altLang="en-US"/>
          </a:p>
          <a:p>
            <a:r>
              <a:rPr lang="uk-UA" altLang="en-US"/>
              <a:t>Віталій Кобіневич</a:t>
            </a:r>
            <a:endParaRPr lang="uk-UA" altLang="en-US"/>
          </a:p>
          <a:p>
            <a:r>
              <a:rPr lang="uk-UA" altLang="en-US"/>
              <a:t>Сірик Левко</a:t>
            </a:r>
            <a:endParaRPr lang="uk-UA" altLang="en-US"/>
          </a:p>
          <a:p>
            <a:r>
              <a:rPr lang="uk-UA" altLang="en-US"/>
              <a:t>Роман Лещух</a:t>
            </a:r>
            <a:endParaRPr lang="uk-UA" altLang="en-US"/>
          </a:p>
          <a:p>
            <a:r>
              <a:rPr lang="uk-UA" altLang="en-US"/>
              <a:t>Бутрий Іван</a:t>
            </a:r>
            <a:endParaRPr lang="uk-UA" altLang="en-US"/>
          </a:p>
          <a:p>
            <a:r>
              <a:rPr lang="uk-UA" altLang="en-US"/>
              <a:t>Олексій Гриців</a:t>
            </a:r>
            <a:endParaRPr lang="uk-U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uk-UA"/>
              <a:t>користувач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/>
              <a:t>автризований                                       не авторизований</a:t>
            </a:r>
            <a:endParaRPr lang="uk-UA" altLang="en-US"/>
          </a:p>
          <a:p>
            <a:r>
              <a:rPr lang="uk-UA" altLang="en-US"/>
              <a:t>має кешбек                                             не має кешбек</a:t>
            </a:r>
            <a:endParaRPr lang="uk-UA" altLang="en-US"/>
          </a:p>
          <a:p>
            <a:endParaRPr lang="uk-U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1278890"/>
            <a:ext cx="871093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Функціонал програми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/>
              <a:t>можливість замовити піцу</a:t>
            </a:r>
            <a:endParaRPr lang="uk-UA" altLang="en-US"/>
          </a:p>
          <a:p>
            <a:r>
              <a:rPr lang="uk-UA" altLang="en-US"/>
              <a:t>створити самому піцу</a:t>
            </a:r>
            <a:endParaRPr lang="uk-UA" altLang="en-US"/>
          </a:p>
          <a:p>
            <a:r>
              <a:rPr lang="uk-UA" altLang="en-US"/>
              <a:t>бачити історію замовлень </a:t>
            </a:r>
            <a:endParaRPr lang="uk-U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Presentation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Pizza_Love</dc:title>
  <dc:creator/>
  <cp:lastModifiedBy>Левко Сірик</cp:lastModifiedBy>
  <cp:revision>1</cp:revision>
  <dcterms:created xsi:type="dcterms:W3CDTF">2023-03-08T07:26:24Z</dcterms:created>
  <dcterms:modified xsi:type="dcterms:W3CDTF">2023-03-08T07:26:25Z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93155067B94849B4BCA4A7381EA2F4FC</vt:lpwstr>
  </property>
  <property fmtid="{D5CDD505-2E9C-101B-9397-08002B2CF9AE}" pid="3" name="KSOProductBuildVer">
    <vt:lpwstr>1033-11.2.0.11486</vt:lpwstr>
  </property>
</Properties>
</file>