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xlsm" ContentType="application/vnd.ms-excel.sheet.macroEnabled.12"/>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p:restoredTop sz="94655"/>
  </p:normalViewPr>
  <p:slideViewPr>
    <p:cSldViewPr snapToGrid="0" snapToObjects="1">
      <p:cViewPr>
        <p:scale>
          <a:sx n="25" d="100"/>
          <a:sy n="25" d="100"/>
        </p:scale>
        <p:origin x="111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5.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smtClean="0">
                <a:solidFill>
                  <a:schemeClr val="tx1"/>
                </a:solidFill>
                <a:latin typeface="Arial" charset="0"/>
                <a:ea typeface="Arial" charset="0"/>
                <a:cs typeface="Arial" charset="0"/>
              </a:rPr>
              <a:t>Chart</a:t>
            </a:r>
            <a:r>
              <a:rPr lang="en-US" sz="3600" b="1" baseline="0" dirty="0" smtClean="0">
                <a:solidFill>
                  <a:schemeClr val="tx1"/>
                </a:solidFill>
                <a:latin typeface="Arial" charset="0"/>
                <a:ea typeface="Arial" charset="0"/>
                <a:cs typeface="Arial" charset="0"/>
              </a:rPr>
              <a:t> Title</a:t>
            </a:r>
            <a:endParaRPr lang="en-US" sz="3600" b="1" dirty="0">
              <a:solidFill>
                <a:schemeClr val="tx1"/>
              </a:solidFill>
              <a:latin typeface="Arial" charset="0"/>
              <a:ea typeface="Arial" charset="0"/>
              <a:cs typeface="Arial" charset="0"/>
            </a:endParaRPr>
          </a:p>
        </c:rich>
      </c:tx>
      <c:layout>
        <c:manualLayout>
          <c:xMode val="edge"/>
          <c:yMode val="edge"/>
          <c:x val="0.382849174980691"/>
          <c:y val="0.0246956303721842"/>
        </c:manualLayout>
      </c:layout>
      <c:overlay val="0"/>
      <c:spPr>
        <a:noFill/>
        <a:ln w="37084">
          <a:noFill/>
        </a:ln>
      </c:spPr>
    </c:title>
    <c:autoTitleDeleted val="0"/>
    <c:plotArea>
      <c:layout>
        <c:manualLayout>
          <c:layoutTarget val="inner"/>
          <c:xMode val="edge"/>
          <c:yMode val="edge"/>
          <c:x val="0.0719455871985551"/>
          <c:y val="0.182434477422988"/>
          <c:w val="0.892373409553801"/>
          <c:h val="0.617691587873926"/>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219"/>
        <c:overlap val="-27"/>
        <c:axId val="-2112265856"/>
        <c:axId val="-2112329152"/>
      </c:barChart>
      <c:catAx>
        <c:axId val="-2112265856"/>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112329152"/>
        <c:crosses val="autoZero"/>
        <c:auto val="1"/>
        <c:lblAlgn val="ctr"/>
        <c:lblOffset val="100"/>
        <c:noMultiLvlLbl val="0"/>
      </c:catAx>
      <c:valAx>
        <c:axId val="-211232915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2265856"/>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
          <c:y val="0.93121241547064"/>
          <c:w val="0.496530173194128"/>
          <c:h val="0.0609680150087258"/>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smtClean="0">
                <a:solidFill>
                  <a:schemeClr val="tx1"/>
                </a:solidFill>
              </a:rPr>
              <a:t>Chart</a:t>
            </a:r>
            <a:r>
              <a:rPr lang="en-US" sz="3200" b="1" baseline="0" dirty="0" smtClean="0">
                <a:solidFill>
                  <a:schemeClr val="tx1"/>
                </a:solidFill>
              </a:rPr>
              <a:t> Title</a:t>
            </a:r>
            <a:endParaRPr lang="en-US" sz="3200" b="1" dirty="0">
              <a:solidFill>
                <a:schemeClr val="tx1"/>
              </a:solidFill>
            </a:endParaRPr>
          </a:p>
        </c:rich>
      </c:tx>
      <c:layout>
        <c:manualLayout>
          <c:xMode val="edge"/>
          <c:yMode val="edge"/>
          <c:x val="0.319776394888616"/>
          <c:y val="0.0576778642083685"/>
        </c:manualLayout>
      </c:layout>
      <c:overlay val="0"/>
      <c:spPr>
        <a:noFill/>
        <a:ln w="22320">
          <a:noFill/>
        </a:ln>
      </c:spPr>
    </c:title>
    <c:autoTitleDeleted val="0"/>
    <c:plotArea>
      <c:layout>
        <c:manualLayout>
          <c:layoutTarget val="inner"/>
          <c:xMode val="edge"/>
          <c:yMode val="edge"/>
          <c:x val="0.226534821084328"/>
          <c:y val="0.181204623387958"/>
          <c:w val="0.515927492965233"/>
          <c:h val="0.63988916312787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8.2</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
          <c:y val="0.893541952603858"/>
          <c:w val="0.787468648124044"/>
          <c:h val="0.0738363954505685"/>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smtClean="0">
                <a:solidFill>
                  <a:schemeClr val="tx1"/>
                </a:solidFill>
              </a:rPr>
              <a:t>Chart Title</a:t>
            </a:r>
            <a:endParaRPr lang="en-US" sz="3200" b="1" dirty="0">
              <a:solidFill>
                <a:schemeClr val="tx1"/>
              </a:solidFill>
            </a:endParaRPr>
          </a:p>
        </c:rich>
      </c:tx>
      <c:layout>
        <c:manualLayout>
          <c:xMode val="edge"/>
          <c:yMode val="edge"/>
          <c:x val="0.26578038991451"/>
          <c:y val="0.103713070114417"/>
        </c:manualLayout>
      </c:layout>
      <c:overlay val="0"/>
      <c:spPr>
        <a:noFill/>
        <a:ln w="22320">
          <a:noFill/>
        </a:ln>
      </c:spPr>
    </c:title>
    <c:autoTitleDeleted val="0"/>
    <c:plotArea>
      <c:layout>
        <c:manualLayout>
          <c:layoutTarget val="inner"/>
          <c:xMode val="edge"/>
          <c:yMode val="edge"/>
          <c:x val="0.226534821084328"/>
          <c:y val="0.181204623387958"/>
          <c:w val="0.515927492965233"/>
          <c:h val="0.63988916312787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3.0</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0247338482128529"/>
          <c:y val="0.8026592410254"/>
          <c:w val="0.969663121312972"/>
          <c:h val="0.115985364525994"/>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smtClean="0">
                <a:solidFill>
                  <a:schemeClr val="tx1"/>
                </a:solidFill>
              </a:rPr>
              <a:t>Chart Title</a:t>
            </a:r>
            <a:endParaRPr lang="en-US" sz="3200" b="1" dirty="0">
              <a:solidFill>
                <a:schemeClr val="tx1"/>
              </a:solidFill>
            </a:endParaRPr>
          </a:p>
        </c:rich>
      </c:tx>
      <c:layout>
        <c:manualLayout>
          <c:xMode val="edge"/>
          <c:yMode val="edge"/>
          <c:x val="0.26578038991451"/>
          <c:y val="0.103713070114417"/>
        </c:manualLayout>
      </c:layout>
      <c:overlay val="0"/>
      <c:spPr>
        <a:noFill/>
        <a:ln w="22320">
          <a:noFill/>
        </a:ln>
      </c:spPr>
    </c:title>
    <c:autoTitleDeleted val="0"/>
    <c:plotArea>
      <c:layout>
        <c:manualLayout>
          <c:layoutTarget val="inner"/>
          <c:xMode val="edge"/>
          <c:yMode val="edge"/>
          <c:x val="0.226534821084328"/>
          <c:y val="0.181204623387958"/>
          <c:w val="0.515927492965233"/>
          <c:h val="0.63988916312787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3.0</c:v>
                </c:pt>
                <c:pt idx="1">
                  <c:v>3.2</c:v>
                </c:pt>
                <c:pt idx="2">
                  <c:v>6.4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0247338482128529"/>
          <c:y val="0.8026592410254"/>
          <c:w val="0.969663121312972"/>
          <c:h val="0.115985364525994"/>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smtClean="0">
                <a:solidFill>
                  <a:schemeClr val="tx1"/>
                </a:solidFill>
                <a:latin typeface="Arial" charset="0"/>
                <a:ea typeface="Arial" charset="0"/>
                <a:cs typeface="Arial" charset="0"/>
              </a:rPr>
              <a:t>Chart</a:t>
            </a:r>
            <a:r>
              <a:rPr lang="en-US" sz="3600" b="1" baseline="0" dirty="0" smtClean="0">
                <a:solidFill>
                  <a:schemeClr val="tx1"/>
                </a:solidFill>
                <a:latin typeface="Arial" charset="0"/>
                <a:ea typeface="Arial" charset="0"/>
                <a:cs typeface="Arial" charset="0"/>
              </a:rPr>
              <a:t> Title</a:t>
            </a:r>
            <a:endParaRPr lang="en-US" sz="3600" b="1" dirty="0">
              <a:solidFill>
                <a:schemeClr val="tx1"/>
              </a:solidFill>
              <a:latin typeface="Arial" charset="0"/>
              <a:ea typeface="Arial" charset="0"/>
              <a:cs typeface="Arial" charset="0"/>
            </a:endParaRPr>
          </a:p>
        </c:rich>
      </c:tx>
      <c:layout>
        <c:manualLayout>
          <c:xMode val="edge"/>
          <c:yMode val="edge"/>
          <c:x val="0.382849174980691"/>
          <c:y val="0.0246956303721842"/>
        </c:manualLayout>
      </c:layout>
      <c:overlay val="0"/>
      <c:spPr>
        <a:noFill/>
        <a:ln w="37084">
          <a:noFill/>
        </a:ln>
      </c:spPr>
    </c:title>
    <c:autoTitleDeleted val="0"/>
    <c:plotArea>
      <c:layout>
        <c:manualLayout>
          <c:layoutTarget val="inner"/>
          <c:xMode val="edge"/>
          <c:yMode val="edge"/>
          <c:x val="0.0719455871985551"/>
          <c:y val="0.182434477422988"/>
          <c:w val="0.892373409553801"/>
          <c:h val="0.617691587873926"/>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219"/>
        <c:overlap val="-27"/>
        <c:axId val="-2112493504"/>
        <c:axId val="-2112591392"/>
      </c:barChart>
      <c:catAx>
        <c:axId val="-2112493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112591392"/>
        <c:crosses val="autoZero"/>
        <c:auto val="1"/>
        <c:lblAlgn val="ctr"/>
        <c:lblOffset val="100"/>
        <c:noMultiLvlLbl val="0"/>
      </c:catAx>
      <c:valAx>
        <c:axId val="-211259139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2493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
          <c:y val="0.93121241547064"/>
          <c:w val="0.496530173194128"/>
          <c:h val="0.0609680150087258"/>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smtClean="0">
                <a:solidFill>
                  <a:schemeClr val="tx1"/>
                </a:solidFill>
              </a:rPr>
              <a:t>Chart</a:t>
            </a:r>
            <a:r>
              <a:rPr lang="en-US" sz="3200" b="1" baseline="0" dirty="0" smtClean="0">
                <a:solidFill>
                  <a:schemeClr val="tx1"/>
                </a:solidFill>
              </a:rPr>
              <a:t> Title</a:t>
            </a:r>
            <a:endParaRPr lang="en-US" sz="3200" b="1" dirty="0">
              <a:solidFill>
                <a:schemeClr val="tx1"/>
              </a:solidFill>
            </a:endParaRPr>
          </a:p>
        </c:rich>
      </c:tx>
      <c:layout>
        <c:manualLayout>
          <c:xMode val="edge"/>
          <c:yMode val="edge"/>
          <c:x val="0.319776394888616"/>
          <c:y val="0.0576778642083685"/>
        </c:manualLayout>
      </c:layout>
      <c:overlay val="0"/>
      <c:spPr>
        <a:noFill/>
        <a:ln w="22320">
          <a:noFill/>
        </a:ln>
      </c:spPr>
    </c:title>
    <c:autoTitleDeleted val="0"/>
    <c:plotArea>
      <c:layout>
        <c:manualLayout>
          <c:layoutTarget val="inner"/>
          <c:xMode val="edge"/>
          <c:yMode val="edge"/>
          <c:x val="0.226534821084328"/>
          <c:y val="0.181204623387958"/>
          <c:w val="0.515927492965233"/>
          <c:h val="0.63988916312787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8.2</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
          <c:y val="0.893541952603858"/>
          <c:w val="0.787468648124044"/>
          <c:h val="0.0738363954505685"/>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smtClean="0">
                <a:solidFill>
                  <a:schemeClr val="tx1"/>
                </a:solidFill>
              </a:rPr>
              <a:t>Chart Title</a:t>
            </a:r>
            <a:endParaRPr lang="en-US" sz="3200" b="1" dirty="0">
              <a:solidFill>
                <a:schemeClr val="tx1"/>
              </a:solidFill>
            </a:endParaRPr>
          </a:p>
        </c:rich>
      </c:tx>
      <c:layout>
        <c:manualLayout>
          <c:xMode val="edge"/>
          <c:yMode val="edge"/>
          <c:x val="0.26578038991451"/>
          <c:y val="0.103713070114417"/>
        </c:manualLayout>
      </c:layout>
      <c:overlay val="0"/>
      <c:spPr>
        <a:noFill/>
        <a:ln w="22320">
          <a:noFill/>
        </a:ln>
      </c:spPr>
    </c:title>
    <c:autoTitleDeleted val="0"/>
    <c:plotArea>
      <c:layout>
        <c:manualLayout>
          <c:layoutTarget val="inner"/>
          <c:xMode val="edge"/>
          <c:yMode val="edge"/>
          <c:x val="0.226534821084328"/>
          <c:y val="0.181204623387958"/>
          <c:w val="0.515927492965233"/>
          <c:h val="0.63988916312787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3.0</c:v>
                </c:pt>
                <c:pt idx="1">
                  <c:v>3.2</c:v>
                </c:pt>
                <c:pt idx="2">
                  <c:v>1.4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0247338482128529"/>
          <c:y val="0.8026592410254"/>
          <c:w val="0.969663121312972"/>
          <c:h val="0.115985364525994"/>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smtClean="0">
                <a:solidFill>
                  <a:schemeClr val="tx1"/>
                </a:solidFill>
              </a:rPr>
              <a:t>Chart Title</a:t>
            </a:r>
            <a:endParaRPr lang="en-US" sz="3200" b="1" dirty="0">
              <a:solidFill>
                <a:schemeClr val="tx1"/>
              </a:solidFill>
            </a:endParaRPr>
          </a:p>
        </c:rich>
      </c:tx>
      <c:layout>
        <c:manualLayout>
          <c:xMode val="edge"/>
          <c:yMode val="edge"/>
          <c:x val="0.26578038991451"/>
          <c:y val="0.103713070114417"/>
        </c:manualLayout>
      </c:layout>
      <c:overlay val="0"/>
      <c:spPr>
        <a:noFill/>
        <a:ln w="22320">
          <a:noFill/>
        </a:ln>
      </c:spPr>
    </c:title>
    <c:autoTitleDeleted val="0"/>
    <c:plotArea>
      <c:layout>
        <c:manualLayout>
          <c:layoutTarget val="inner"/>
          <c:xMode val="edge"/>
          <c:yMode val="edge"/>
          <c:x val="0.226534821084328"/>
          <c:y val="0.181204623387958"/>
          <c:w val="0.515927492965233"/>
          <c:h val="0.63988916312787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dPt>
          <c:dPt>
            <c:idx val="1"/>
            <c:bubble3D val="0"/>
            <c:spPr>
              <a:solidFill>
                <a:srgbClr val="41B6E6"/>
              </a:solidFill>
              <a:ln w="11160">
                <a:solidFill>
                  <a:srgbClr val="FFFFFF"/>
                </a:solidFill>
                <a:prstDash val="solid"/>
              </a:ln>
            </c:spPr>
          </c:dPt>
          <c:dPt>
            <c:idx val="2"/>
            <c:bubble3D val="0"/>
            <c:spPr>
              <a:solidFill>
                <a:srgbClr val="E56D54"/>
              </a:solidFill>
              <a:ln w="11160">
                <a:solidFill>
                  <a:srgbClr val="FFFFFF"/>
                </a:solidFill>
                <a:prstDash val="solid"/>
              </a:ln>
            </c:spPr>
          </c:dPt>
          <c:cat>
            <c:strRef>
              <c:f>Sheet1!$A$2:$A$4</c:f>
              <c:strCache>
                <c:ptCount val="3"/>
                <c:pt idx="0">
                  <c:v>Series 1</c:v>
                </c:pt>
                <c:pt idx="1">
                  <c:v>Series 2</c:v>
                </c:pt>
                <c:pt idx="2">
                  <c:v>Series 3</c:v>
                </c:pt>
              </c:strCache>
            </c:strRef>
          </c:cat>
          <c:val>
            <c:numRef>
              <c:f>Sheet1!$B$2:$B$4</c:f>
              <c:numCache>
                <c:formatCode>General</c:formatCode>
                <c:ptCount val="3"/>
                <c:pt idx="0">
                  <c:v>3.0</c:v>
                </c:pt>
                <c:pt idx="1">
                  <c:v>3.2</c:v>
                </c:pt>
                <c:pt idx="2">
                  <c:v>6.4</c:v>
                </c:pt>
              </c:numCache>
            </c:numRef>
          </c:val>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0247338482128529"/>
          <c:y val="0.8026592410254"/>
          <c:w val="0.969663121312972"/>
          <c:h val="0.115985364525994"/>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smtClean="0">
              <a:solidFill>
                <a:schemeClr val="bg1"/>
              </a:solidFill>
            </a:rPr>
            <a:t>Series 1</a:t>
          </a:r>
          <a:br>
            <a:rPr lang="en-US" sz="2800" dirty="0" smtClean="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smtClean="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ln w="63500">
          <a:solidFill>
            <a:schemeClr val="bg1"/>
          </a:solidFill>
        </a:ln>
      </dgm:spPr>
      <dgm:t>
        <a:bodyPr anchor="b"/>
        <a:lstStyle/>
        <a:p>
          <a:r>
            <a:rPr lang="en-US" sz="2800" dirty="0" smtClean="0">
              <a:solidFill>
                <a:schemeClr val="bg1"/>
              </a:solidFill>
            </a:rPr>
            <a:t>Series 3</a:t>
          </a:r>
        </a:p>
        <a:p>
          <a:endParaRPr lang="en-US" sz="1400" dirty="0">
            <a:solidFill>
              <a:schemeClr val="bg1"/>
            </a:solidFill>
          </a:endParaRPr>
        </a:p>
      </dgm: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t>
        <a:bodyPr/>
        <a:lstStyle/>
        <a:p>
          <a:endParaRPr lang="en-US"/>
        </a:p>
      </dgm:t>
    </dgm:pt>
    <dgm:pt modelId="{3FE82FCB-BBCE-5F47-A785-76048297C6FA}" type="pres">
      <dgm:prSet presAssocID="{F2A80D4E-DCDF-DD47-B0A0-103201ABFF8D}" presName="levelTx" presStyleLbl="revTx" presStyleIdx="0" presStyleCnt="0">
        <dgm:presLayoutVars>
          <dgm:chMax val="1"/>
          <dgm:bulletEnabled val="1"/>
        </dgm:presLayoutVars>
      </dgm:prSet>
      <dgm:spPr/>
      <dgm:t>
        <a:bodyPr/>
        <a:lstStyle/>
        <a:p>
          <a:endParaRPr lang="en-US"/>
        </a:p>
      </dgm:t>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t>
        <a:bodyPr/>
        <a:lstStyle/>
        <a:p>
          <a:endParaRPr lang="en-US"/>
        </a:p>
      </dgm:t>
    </dgm:pt>
    <dgm:pt modelId="{F72C514A-07FD-0547-BA87-CE0EC865697F}" type="pres">
      <dgm:prSet presAssocID="{7AF5E0A5-A3D5-5044-9AE9-85D2AACDE2EC}" presName="levelTx" presStyleLbl="revTx" presStyleIdx="0" presStyleCnt="0">
        <dgm:presLayoutVars>
          <dgm:chMax val="1"/>
          <dgm:bulletEnabled val="1"/>
        </dgm:presLayoutVars>
      </dgm:prSet>
      <dgm:spPr/>
      <dgm:t>
        <a:bodyPr/>
        <a:lstStyle/>
        <a:p>
          <a:endParaRPr lang="en-US"/>
        </a:p>
      </dgm:t>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t>
        <a:bodyPr/>
        <a:lstStyle/>
        <a:p>
          <a:endParaRPr lang="en-US"/>
        </a:p>
      </dgm:t>
    </dgm:pt>
    <dgm:pt modelId="{011EBD37-4648-414E-9EBF-6A4C6B6DAA1E}" type="pres">
      <dgm:prSet presAssocID="{B9FB34F6-F115-BA4C-A756-11366D60939C}" presName="levelTx" presStyleLbl="revTx" presStyleIdx="0" presStyleCnt="0">
        <dgm:presLayoutVars>
          <dgm:chMax val="1"/>
          <dgm:bulletEnabled val="1"/>
        </dgm:presLayoutVars>
      </dgm:prSet>
      <dgm:spPr/>
      <dgm:t>
        <a:bodyPr/>
        <a:lstStyle/>
        <a:p>
          <a:endParaRPr lang="en-US"/>
        </a:p>
      </dgm:t>
    </dgm:pt>
  </dgm:ptLst>
  <dgm:cxnLst>
    <dgm:cxn modelId="{DDE9F53E-1E0F-464C-B536-C265B1792B69}" type="presOf" srcId="{F2A80D4E-DCDF-DD47-B0A0-103201ABFF8D}" destId="{3FE82FCB-BBCE-5F47-A785-76048297C6FA}" srcOrd="1" destOrd="0" presId="urn:microsoft.com/office/officeart/2005/8/layout/pyramid1"/>
    <dgm:cxn modelId="{5F0B9C5A-22D4-104D-A6D7-3D8E89847F26}" srcId="{AC9615C9-C6F1-014D-A3A7-7A5DB4A377FE}" destId="{F2A80D4E-DCDF-DD47-B0A0-103201ABFF8D}" srcOrd="0" destOrd="0" parTransId="{AAE9F486-967B-F741-A320-903B7BAD1BB6}" sibTransId="{F9FAAC82-4768-9541-B270-7F034CA5B77C}"/>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4555C307-2D4A-4F4C-83C3-7CA9AA55C00F}" type="presOf" srcId="{7AF5E0A5-A3D5-5044-9AE9-85D2AACDE2EC}" destId="{49FAE39A-B2CF-D944-B834-B2EF233A6F89}"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9315592A-3DBF-904F-9DA5-8A88DCCC5AFB}" srcId="{AC9615C9-C6F1-014D-A3A7-7A5DB4A377FE}" destId="{B9FB34F6-F115-BA4C-A756-11366D60939C}" srcOrd="2" destOrd="0" parTransId="{AEDBE2E2-9C0E-DD46-9BA3-5962025226F9}" sibTransId="{2058F22C-38E1-1B48-B638-4BF7908D4337}"/>
    <dgm:cxn modelId="{853C4811-7E28-F24B-AB47-9D36430FBA4F}" type="presOf" srcId="{7AF5E0A5-A3D5-5044-9AE9-85D2AACDE2EC}" destId="{F72C514A-07FD-0547-BA87-CE0EC865697F}" srcOrd="1" destOrd="0" presId="urn:microsoft.com/office/officeart/2005/8/layout/pyramid1"/>
    <dgm:cxn modelId="{458EF269-EDD6-5343-B53A-617D7FAEFDE0}" type="presOf" srcId="{B9FB34F6-F115-BA4C-A756-11366D60939C}" destId="{A8C62C20-56D4-5948-84F0-B67C9C2CF512}"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smtClean="0">
              <a:solidFill>
                <a:schemeClr val="bg1"/>
              </a:solidFill>
            </a:rPr>
            <a:t>Series 1</a:t>
          </a:r>
          <a:br>
            <a:rPr lang="en-US" sz="2800" dirty="0" smtClean="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smtClean="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ln w="63500">
          <a:solidFill>
            <a:schemeClr val="bg1"/>
          </a:solidFill>
        </a:ln>
      </dgm:spPr>
      <dgm:t>
        <a:bodyPr anchor="b"/>
        <a:lstStyle/>
        <a:p>
          <a:r>
            <a:rPr lang="en-US" sz="2800" dirty="0" smtClean="0">
              <a:solidFill>
                <a:schemeClr val="bg1"/>
              </a:solidFill>
            </a:rPr>
            <a:t>Series 3</a:t>
          </a:r>
        </a:p>
        <a:p>
          <a:endParaRPr lang="en-US" sz="1400" dirty="0">
            <a:solidFill>
              <a:schemeClr val="bg1"/>
            </a:solidFill>
          </a:endParaRPr>
        </a:p>
      </dgm: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t>
        <a:bodyPr/>
        <a:lstStyle/>
        <a:p>
          <a:endParaRPr lang="en-US"/>
        </a:p>
      </dgm:t>
    </dgm:pt>
    <dgm:pt modelId="{3FE82FCB-BBCE-5F47-A785-76048297C6FA}" type="pres">
      <dgm:prSet presAssocID="{F2A80D4E-DCDF-DD47-B0A0-103201ABFF8D}" presName="levelTx" presStyleLbl="revTx" presStyleIdx="0" presStyleCnt="0">
        <dgm:presLayoutVars>
          <dgm:chMax val="1"/>
          <dgm:bulletEnabled val="1"/>
        </dgm:presLayoutVars>
      </dgm:prSet>
      <dgm:spPr/>
      <dgm:t>
        <a:bodyPr/>
        <a:lstStyle/>
        <a:p>
          <a:endParaRPr lang="en-US"/>
        </a:p>
      </dgm:t>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t>
        <a:bodyPr/>
        <a:lstStyle/>
        <a:p>
          <a:endParaRPr lang="en-US"/>
        </a:p>
      </dgm:t>
    </dgm:pt>
    <dgm:pt modelId="{F72C514A-07FD-0547-BA87-CE0EC865697F}" type="pres">
      <dgm:prSet presAssocID="{7AF5E0A5-A3D5-5044-9AE9-85D2AACDE2EC}" presName="levelTx" presStyleLbl="revTx" presStyleIdx="0" presStyleCnt="0">
        <dgm:presLayoutVars>
          <dgm:chMax val="1"/>
          <dgm:bulletEnabled val="1"/>
        </dgm:presLayoutVars>
      </dgm:prSet>
      <dgm:spPr/>
      <dgm:t>
        <a:bodyPr/>
        <a:lstStyle/>
        <a:p>
          <a:endParaRPr lang="en-US"/>
        </a:p>
      </dgm:t>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t>
        <a:bodyPr/>
        <a:lstStyle/>
        <a:p>
          <a:endParaRPr lang="en-US"/>
        </a:p>
      </dgm:t>
    </dgm:pt>
    <dgm:pt modelId="{011EBD37-4648-414E-9EBF-6A4C6B6DAA1E}" type="pres">
      <dgm:prSet presAssocID="{B9FB34F6-F115-BA4C-A756-11366D60939C}" presName="levelTx" presStyleLbl="revTx" presStyleIdx="0" presStyleCnt="0">
        <dgm:presLayoutVars>
          <dgm:chMax val="1"/>
          <dgm:bulletEnabled val="1"/>
        </dgm:presLayoutVars>
      </dgm:prSet>
      <dgm:spPr/>
      <dgm:t>
        <a:bodyPr/>
        <a:lstStyle/>
        <a:p>
          <a:endParaRPr lang="en-US"/>
        </a:p>
      </dgm:t>
    </dgm:pt>
  </dgm:ptLst>
  <dgm:cxnLst>
    <dgm:cxn modelId="{9B8EAD79-7C20-E04C-BDD6-E3D10F1293AD}" type="presOf" srcId="{F2A80D4E-DCDF-DD47-B0A0-103201ABFF8D}" destId="{3B50DBC0-D324-CC48-814E-1224FFB23FF8}" srcOrd="0" destOrd="0" presId="urn:microsoft.com/office/officeart/2005/8/layout/pyramid1"/>
    <dgm:cxn modelId="{5F0B9C5A-22D4-104D-A6D7-3D8E89847F26}" srcId="{AC9615C9-C6F1-014D-A3A7-7A5DB4A377FE}" destId="{F2A80D4E-DCDF-DD47-B0A0-103201ABFF8D}" srcOrd="0" destOrd="0" parTransId="{AAE9F486-967B-F741-A320-903B7BAD1BB6}" sibTransId="{F9FAAC82-4768-9541-B270-7F034CA5B77C}"/>
    <dgm:cxn modelId="{5EAD3F6C-BDDD-124F-B1AC-16050278F26F}" type="presOf" srcId="{F2A80D4E-DCDF-DD47-B0A0-103201ABFF8D}" destId="{3FE82FCB-BBCE-5F47-A785-76048297C6FA}" srcOrd="1" destOrd="0" presId="urn:microsoft.com/office/officeart/2005/8/layout/pyramid1"/>
    <dgm:cxn modelId="{42B02651-5715-AE44-ABA7-5BB26BF4AE21}" type="presOf" srcId="{AC9615C9-C6F1-014D-A3A7-7A5DB4A377FE}" destId="{CC3A4FC8-1BA9-9048-BB1E-D88C367138D1}" srcOrd="0" destOrd="0" presId="urn:microsoft.com/office/officeart/2005/8/layout/pyramid1"/>
    <dgm:cxn modelId="{D9BCEC60-F691-9E4C-929B-7CB2BA8963A0}" type="presOf" srcId="{7AF5E0A5-A3D5-5044-9AE9-85D2AACDE2EC}" destId="{49FAE39A-B2CF-D944-B834-B2EF233A6F89}" srcOrd="0" destOrd="0" presId="urn:microsoft.com/office/officeart/2005/8/layout/pyramid1"/>
    <dgm:cxn modelId="{F15E8D85-92DC-D34D-82DF-C97A49C98860}" type="presOf" srcId="{B9FB34F6-F115-BA4C-A756-11366D60939C}" destId="{A8C62C20-56D4-5948-84F0-B67C9C2CF512}" srcOrd="0" destOrd="0" presId="urn:microsoft.com/office/officeart/2005/8/layout/pyramid1"/>
    <dgm:cxn modelId="{8027D08E-66F3-7A4E-85A5-DE8C8AFAAC60}"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978CAC1A-BEDE-9444-B505-CE9DEDD73CE1}" type="presOf" srcId="{B9FB34F6-F115-BA4C-A756-11366D60939C}" destId="{011EBD37-4648-414E-9EBF-6A4C6B6DAA1E}" srcOrd="1"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DD1DFFD3-2F0F-1C44-B9A9-65DA36BD6504}" type="presParOf" srcId="{CC3A4FC8-1BA9-9048-BB1E-D88C367138D1}" destId="{C127AABA-8910-AC41-9833-0CFA9A9DF82B}" srcOrd="0" destOrd="0" presId="urn:microsoft.com/office/officeart/2005/8/layout/pyramid1"/>
    <dgm:cxn modelId="{E643E5DF-8510-4944-9DCC-6EB3509A2E14}" type="presParOf" srcId="{C127AABA-8910-AC41-9833-0CFA9A9DF82B}" destId="{3B50DBC0-D324-CC48-814E-1224FFB23FF8}" srcOrd="0" destOrd="0" presId="urn:microsoft.com/office/officeart/2005/8/layout/pyramid1"/>
    <dgm:cxn modelId="{833A9DA4-0203-7648-A3FB-6186AE43F46C}" type="presParOf" srcId="{C127AABA-8910-AC41-9833-0CFA9A9DF82B}" destId="{3FE82FCB-BBCE-5F47-A785-76048297C6FA}" srcOrd="1" destOrd="0" presId="urn:microsoft.com/office/officeart/2005/8/layout/pyramid1"/>
    <dgm:cxn modelId="{6C8F1C25-7C9B-4F43-968B-2CB3E3D1744C}" type="presParOf" srcId="{CC3A4FC8-1BA9-9048-BB1E-D88C367138D1}" destId="{4930E1E6-F99E-4A40-AC26-A9A216241580}" srcOrd="1" destOrd="0" presId="urn:microsoft.com/office/officeart/2005/8/layout/pyramid1"/>
    <dgm:cxn modelId="{B1D86FAB-1648-9C4F-85C6-5D9EC083B293}" type="presParOf" srcId="{4930E1E6-F99E-4A40-AC26-A9A216241580}" destId="{49FAE39A-B2CF-D944-B834-B2EF233A6F89}" srcOrd="0" destOrd="0" presId="urn:microsoft.com/office/officeart/2005/8/layout/pyramid1"/>
    <dgm:cxn modelId="{803953CE-35B1-AE4D-A771-45015573AA5D}" type="presParOf" srcId="{4930E1E6-F99E-4A40-AC26-A9A216241580}" destId="{F72C514A-07FD-0547-BA87-CE0EC865697F}" srcOrd="1" destOrd="0" presId="urn:microsoft.com/office/officeart/2005/8/layout/pyramid1"/>
    <dgm:cxn modelId="{22EB9AAE-97D8-2E4C-8598-E08076AA38D6}" type="presParOf" srcId="{CC3A4FC8-1BA9-9048-BB1E-D88C367138D1}" destId="{8E501972-DD45-2241-8C2D-ABBD79CD69F3}" srcOrd="2" destOrd="0" presId="urn:microsoft.com/office/officeart/2005/8/layout/pyramid1"/>
    <dgm:cxn modelId="{A38D75C5-B5AB-7749-929A-05EDFF98480D}" type="presParOf" srcId="{8E501972-DD45-2241-8C2D-ABBD79CD69F3}" destId="{A8C62C20-56D4-5948-84F0-B67C9C2CF512}" srcOrd="0" destOrd="0" presId="urn:microsoft.com/office/officeart/2005/8/layout/pyramid1"/>
    <dgm:cxn modelId="{43ADE292-854E-6C44-8F39-2C759392DED4}"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lvl="0" algn="ctr" defTabSz="1244600">
            <a:lnSpc>
              <a:spcPct val="90000"/>
            </a:lnSpc>
            <a:spcBef>
              <a:spcPct val="0"/>
            </a:spcBef>
            <a:spcAft>
              <a:spcPct val="35000"/>
            </a:spcAft>
          </a:pPr>
          <a:r>
            <a:rPr lang="en-US" sz="2800" kern="1200" dirty="0" smtClean="0">
              <a:solidFill>
                <a:schemeClr val="bg1"/>
              </a:solidFill>
            </a:rPr>
            <a:t>Series 1</a:t>
          </a:r>
          <a:br>
            <a:rPr lang="en-US" sz="2800" kern="1200" dirty="0" smtClean="0">
              <a:solidFill>
                <a:schemeClr val="bg1"/>
              </a:solidFill>
            </a:rPr>
          </a:br>
          <a:endParaRPr lang="en-US" sz="1400" kern="1200" dirty="0">
            <a:solidFill>
              <a:schemeClr val="bg1"/>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lvl="0" algn="ctr" defTabSz="1244600">
            <a:lnSpc>
              <a:spcPct val="100000"/>
            </a:lnSpc>
            <a:spcBef>
              <a:spcPct val="0"/>
            </a:spcBef>
            <a:spcAft>
              <a:spcPct val="35000"/>
            </a:spcAft>
          </a:pPr>
          <a:r>
            <a:rPr lang="en-US" sz="2800" kern="1200" dirty="0" smtClean="0">
              <a:solidFill>
                <a:schemeClr val="bg1"/>
              </a:solidFill>
            </a:rPr>
            <a:t>Series 2</a:t>
          </a:r>
        </a:p>
        <a:p>
          <a:pPr lvl="0" algn="ctr" defTabSz="1244600">
            <a:lnSpc>
              <a:spcPct val="100000"/>
            </a:lnSpc>
            <a:spcBef>
              <a:spcPct val="0"/>
            </a:spcBef>
            <a:spcAft>
              <a:spcPct val="35000"/>
            </a:spcAft>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hueOff val="0"/>
            <a:satOff val="0"/>
            <a:lumOff val="0"/>
            <a:alphaOff val="0"/>
          </a:schemeClr>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lvl="0" algn="ctr" defTabSz="1244600">
            <a:lnSpc>
              <a:spcPct val="90000"/>
            </a:lnSpc>
            <a:spcBef>
              <a:spcPct val="0"/>
            </a:spcBef>
            <a:spcAft>
              <a:spcPct val="35000"/>
            </a:spcAft>
          </a:pPr>
          <a:r>
            <a:rPr lang="en-US" sz="2800" kern="1200" dirty="0" smtClean="0">
              <a:solidFill>
                <a:schemeClr val="bg1"/>
              </a:solidFill>
            </a:rPr>
            <a:t>Series 3</a:t>
          </a:r>
        </a:p>
        <a:p>
          <a:pPr lvl="0" algn="ctr" defTabSz="1244600">
            <a:lnSpc>
              <a:spcPct val="90000"/>
            </a:lnSpc>
            <a:spcBef>
              <a:spcPct val="0"/>
            </a:spcBef>
            <a:spcAft>
              <a:spcPct val="35000"/>
            </a:spcAft>
          </a:pPr>
          <a:endParaRPr lang="en-US" sz="1400" kern="1200" dirty="0">
            <a:solidFill>
              <a:schemeClr val="bg1"/>
            </a:solidFill>
          </a:endParaRPr>
        </a:p>
      </dsp:txBody>
      <dsp:txXfrm>
        <a:off x="1220830" y="3294782"/>
        <a:ext cx="4534511" cy="2010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lvl="0" algn="ctr" defTabSz="1244600">
            <a:lnSpc>
              <a:spcPct val="90000"/>
            </a:lnSpc>
            <a:spcBef>
              <a:spcPct val="0"/>
            </a:spcBef>
            <a:spcAft>
              <a:spcPct val="35000"/>
            </a:spcAft>
          </a:pPr>
          <a:r>
            <a:rPr lang="en-US" sz="2800" kern="1200" dirty="0" smtClean="0">
              <a:solidFill>
                <a:schemeClr val="bg1"/>
              </a:solidFill>
            </a:rPr>
            <a:t>Series 1</a:t>
          </a:r>
          <a:br>
            <a:rPr lang="en-US" sz="2800" kern="1200" dirty="0" smtClean="0">
              <a:solidFill>
                <a:schemeClr val="bg1"/>
              </a:solidFill>
            </a:rPr>
          </a:br>
          <a:endParaRPr lang="en-US" sz="1400" kern="1200" dirty="0">
            <a:solidFill>
              <a:schemeClr val="bg1"/>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lvl="0" algn="ctr" defTabSz="1244600">
            <a:lnSpc>
              <a:spcPct val="100000"/>
            </a:lnSpc>
            <a:spcBef>
              <a:spcPct val="0"/>
            </a:spcBef>
            <a:spcAft>
              <a:spcPct val="35000"/>
            </a:spcAft>
          </a:pPr>
          <a:r>
            <a:rPr lang="en-US" sz="2800" kern="1200" dirty="0" smtClean="0">
              <a:solidFill>
                <a:schemeClr val="bg1"/>
              </a:solidFill>
            </a:rPr>
            <a:t>Series 2</a:t>
          </a:r>
        </a:p>
        <a:p>
          <a:pPr lvl="0" algn="ctr" defTabSz="1244600">
            <a:lnSpc>
              <a:spcPct val="100000"/>
            </a:lnSpc>
            <a:spcBef>
              <a:spcPct val="0"/>
            </a:spcBef>
            <a:spcAft>
              <a:spcPct val="35000"/>
            </a:spcAft>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hueOff val="0"/>
            <a:satOff val="0"/>
            <a:lumOff val="0"/>
            <a:alphaOff val="0"/>
          </a:schemeClr>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lvl="0" algn="ctr" defTabSz="1244600">
            <a:lnSpc>
              <a:spcPct val="90000"/>
            </a:lnSpc>
            <a:spcBef>
              <a:spcPct val="0"/>
            </a:spcBef>
            <a:spcAft>
              <a:spcPct val="35000"/>
            </a:spcAft>
          </a:pPr>
          <a:r>
            <a:rPr lang="en-US" sz="2800" kern="1200" dirty="0" smtClean="0">
              <a:solidFill>
                <a:schemeClr val="bg1"/>
              </a:solidFill>
            </a:rPr>
            <a:t>Series 3</a:t>
          </a:r>
        </a:p>
        <a:p>
          <a:pPr lvl="0" algn="ctr" defTabSz="1244600">
            <a:lnSpc>
              <a:spcPct val="90000"/>
            </a:lnSpc>
            <a:spcBef>
              <a:spcPct val="0"/>
            </a:spcBef>
            <a:spcAft>
              <a:spcPct val="35000"/>
            </a:spcAft>
          </a:pPr>
          <a:endParaRPr lang="en-US" sz="1400" kern="1200" dirty="0">
            <a:solidFill>
              <a:schemeClr val="bg1"/>
            </a:solidFill>
          </a:endParaRPr>
        </a:p>
      </dsp:txBody>
      <dsp:txXfrm>
        <a:off x="1220830" y="3294782"/>
        <a:ext cx="4534511" cy="2010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7734300"/>
            <a:ext cx="0" cy="24269700"/>
          </a:xfrm>
          <a:prstGeom prst="line">
            <a:avLst/>
          </a:prstGeom>
          <a:noFill/>
          <a:ln w="25400" cap="flat" cmpd="sng" algn="ctr">
            <a:solidFill>
              <a:schemeClr val="tx1"/>
            </a:solidFill>
            <a:prstDash val="dash"/>
            <a:round/>
            <a:headEnd type="oval" w="lg" len="lg"/>
            <a:tailEnd type="oval" w="lg" len="lg"/>
          </a:ln>
          <a:effectLst/>
        </p:spPr>
      </p:cxnSp>
      <p:sp>
        <p:nvSpPr>
          <p:cNvPr id="25" name="Freeform 24"/>
          <p:cNvSpPr/>
          <p:nvPr userDrawn="1"/>
        </p:nvSpPr>
        <p:spPr bwMode="auto">
          <a:xfrm>
            <a:off x="35980293" y="-338463"/>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005BBB"/>
          </a:solidFill>
          <a:ln w="9525" cap="flat" cmpd="sng" algn="ctr">
            <a:noFill/>
            <a:prstDash val="solid"/>
            <a:round/>
            <a:headEnd type="none" w="med" len="med"/>
            <a:tailEnd type="none" w="med" len="med"/>
          </a:ln>
          <a:effectLst>
            <a:outerShdw blurRad="215900" sx="102000" sy="102000" algn="ctr" rotWithShape="0">
              <a:prstClr val="black">
                <a:alpha val="32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cxnSp>
        <p:nvCxnSpPr>
          <p:cNvPr id="9" name="Straight Connector 9"/>
          <p:cNvCxnSpPr>
            <a:cxnSpLocks noChangeShapeType="1"/>
          </p:cNvCxnSpPr>
          <p:nvPr userDrawn="1"/>
        </p:nvCxnSpPr>
        <p:spPr bwMode="auto">
          <a:xfrm>
            <a:off x="11307763" y="859472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7734300"/>
            <a:ext cx="0" cy="24269700"/>
          </a:xfrm>
          <a:prstGeom prst="line">
            <a:avLst/>
          </a:prstGeom>
          <a:noFill/>
          <a:ln w="25400" cap="flat" cmpd="sng" algn="ctr">
            <a:solidFill>
              <a:schemeClr val="tx1"/>
            </a:solidFill>
            <a:prstDash val="dash"/>
            <a:round/>
            <a:headEnd type="oval" w="lg" len="lg"/>
            <a:tailEnd type="oval" w="lg" len="lg"/>
          </a:ln>
          <a:effectLst/>
        </p:spPr>
      </p:cxnSp>
      <p:cxnSp>
        <p:nvCxnSpPr>
          <p:cNvPr id="11" name="Straight Connector 10"/>
          <p:cNvCxnSpPr/>
          <p:nvPr userDrawn="1"/>
        </p:nvCxnSpPr>
        <p:spPr bwMode="auto">
          <a:xfrm>
            <a:off x="32705675" y="7734300"/>
            <a:ext cx="0" cy="24269700"/>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914400" y="7734300"/>
            <a:ext cx="9798050" cy="1630135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2"/>
          <p:cNvSpPr>
            <a:spLocks noGrp="1"/>
          </p:cNvSpPr>
          <p:nvPr>
            <p:ph type="pic" sz="quarter" idx="16"/>
          </p:nvPr>
        </p:nvSpPr>
        <p:spPr>
          <a:xfrm>
            <a:off x="914400" y="24551640"/>
            <a:ext cx="9798050" cy="7452360"/>
          </a:xfrm>
          <a:prstGeom prst="rect">
            <a:avLst/>
          </a:prstGeom>
          <a:solidFill>
            <a:schemeClr val="bg2">
              <a:lumMod val="85000"/>
            </a:schemeClr>
          </a:solidFill>
        </p:spPr>
        <p:txBody>
          <a:bodyPr/>
          <a:lstStyle/>
          <a:p>
            <a:pPr marL="0" indent="0" algn="ctr">
              <a:buNone/>
            </a:pPr>
            <a:endParaRPr lang="en-US" dirty="0"/>
          </a:p>
        </p:txBody>
      </p:sp>
      <p:sp>
        <p:nvSpPr>
          <p:cNvPr id="14" name="Picture Placeholder 2"/>
          <p:cNvSpPr>
            <a:spLocks noGrp="1"/>
          </p:cNvSpPr>
          <p:nvPr>
            <p:ph type="pic" sz="quarter" idx="17"/>
          </p:nvPr>
        </p:nvSpPr>
        <p:spPr>
          <a:xfrm>
            <a:off x="33194624" y="19869150"/>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7734300"/>
            <a:ext cx="9798050" cy="2426970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9"/>
          <p:cNvSpPr>
            <a:spLocks noGrp="1"/>
          </p:cNvSpPr>
          <p:nvPr>
            <p:ph sz="quarter" idx="19"/>
          </p:nvPr>
        </p:nvSpPr>
        <p:spPr>
          <a:xfrm>
            <a:off x="22418677" y="7737764"/>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33194624" y="7734300"/>
            <a:ext cx="9798050" cy="1130184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9"/>
          <p:cNvSpPr>
            <a:spLocks noGrp="1"/>
          </p:cNvSpPr>
          <p:nvPr>
            <p:ph sz="quarter" idx="21"/>
          </p:nvPr>
        </p:nvSpPr>
        <p:spPr>
          <a:xfrm>
            <a:off x="33194624" y="28154515"/>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hart Placeholder 23"/>
          <p:cNvSpPr>
            <a:spLocks noGrp="1"/>
          </p:cNvSpPr>
          <p:nvPr>
            <p:ph type="chart" sz="quarter" idx="22"/>
          </p:nvPr>
        </p:nvSpPr>
        <p:spPr>
          <a:xfrm>
            <a:off x="22550435" y="15565076"/>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3432539"/>
            <a:ext cx="9798050" cy="8571461"/>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3"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7084000" y="1174034"/>
            <a:ext cx="3860799" cy="392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23"/>
          <p:cNvSpPr/>
          <p:nvPr userDrawn="1"/>
        </p:nvSpPr>
        <p:spPr bwMode="auto">
          <a:xfrm>
            <a:off x="36474412" y="-626633"/>
            <a:ext cx="4998992" cy="7820049"/>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159393 h 7858461"/>
              <a:gd name="connsiteX4" fmla="*/ 6372928 w 6432486"/>
              <a:gd name="connsiteY4" fmla="*/ 13694 h 7858461"/>
              <a:gd name="connsiteX5" fmla="*/ 0 w 6432486"/>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096331 h 7858461"/>
              <a:gd name="connsiteX4" fmla="*/ 6372928 w 6432486"/>
              <a:gd name="connsiteY4" fmla="*/ 13694 h 7858461"/>
              <a:gd name="connsiteX5" fmla="*/ 0 w 6432486"/>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2 w 6372928"/>
              <a:gd name="connsiteY3" fmla="*/ 612786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372928"/>
              <a:gd name="connsiteY0" fmla="*/ 0 h 7858461"/>
              <a:gd name="connsiteX1" fmla="*/ 159650 w 6372928"/>
              <a:gd name="connsiteY1" fmla="*/ 6115639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267473"/>
              <a:gd name="connsiteY0" fmla="*/ 0 h 7858461"/>
              <a:gd name="connsiteX1" fmla="*/ 54195 w 6267473"/>
              <a:gd name="connsiteY1" fmla="*/ 6115639 h 7858461"/>
              <a:gd name="connsiteX2" fmla="*/ 3034799 w 6267473"/>
              <a:gd name="connsiteY2" fmla="*/ 7858461 h 7858461"/>
              <a:gd name="connsiteX3" fmla="*/ 6097065 w 6267473"/>
              <a:gd name="connsiteY3" fmla="*/ 6171407 h 7858461"/>
              <a:gd name="connsiteX4" fmla="*/ 6267473 w 6267473"/>
              <a:gd name="connsiteY4" fmla="*/ 13694 h 7858461"/>
              <a:gd name="connsiteX5" fmla="*/ 0 w 6267473"/>
              <a:gd name="connsiteY5" fmla="*/ 0 h 7858461"/>
              <a:gd name="connsiteX0" fmla="*/ 51264 w 6213282"/>
              <a:gd name="connsiteY0" fmla="*/ 0 h 7858461"/>
              <a:gd name="connsiteX1" fmla="*/ 4 w 6213282"/>
              <a:gd name="connsiteY1" fmla="*/ 6115639 h 7858461"/>
              <a:gd name="connsiteX2" fmla="*/ 2980608 w 6213282"/>
              <a:gd name="connsiteY2" fmla="*/ 7858461 h 7858461"/>
              <a:gd name="connsiteX3" fmla="*/ 6042874 w 6213282"/>
              <a:gd name="connsiteY3" fmla="*/ 6171407 h 7858461"/>
              <a:gd name="connsiteX4" fmla="*/ 6213282 w 6213282"/>
              <a:gd name="connsiteY4" fmla="*/ 13694 h 7858461"/>
              <a:gd name="connsiteX5" fmla="*/ 51264 w 6213282"/>
              <a:gd name="connsiteY5" fmla="*/ 0 h 7858461"/>
              <a:gd name="connsiteX0" fmla="*/ 0 w 6267473"/>
              <a:gd name="connsiteY0" fmla="*/ 29851 h 7844767"/>
              <a:gd name="connsiteX1" fmla="*/ 54195 w 6267473"/>
              <a:gd name="connsiteY1" fmla="*/ 6101945 h 7844767"/>
              <a:gd name="connsiteX2" fmla="*/ 3034799 w 6267473"/>
              <a:gd name="connsiteY2" fmla="*/ 7844767 h 7844767"/>
              <a:gd name="connsiteX3" fmla="*/ 6097065 w 6267473"/>
              <a:gd name="connsiteY3" fmla="*/ 6157713 h 7844767"/>
              <a:gd name="connsiteX4" fmla="*/ 6267473 w 6267473"/>
              <a:gd name="connsiteY4" fmla="*/ 0 h 7844767"/>
              <a:gd name="connsiteX5" fmla="*/ 0 w 6267473"/>
              <a:gd name="connsiteY5" fmla="*/ 29851 h 7844767"/>
              <a:gd name="connsiteX0" fmla="*/ 0 w 6097329"/>
              <a:gd name="connsiteY0" fmla="*/ 17658 h 7832574"/>
              <a:gd name="connsiteX1" fmla="*/ 54195 w 6097329"/>
              <a:gd name="connsiteY1" fmla="*/ 6089752 h 7832574"/>
              <a:gd name="connsiteX2" fmla="*/ 3034799 w 6097329"/>
              <a:gd name="connsiteY2" fmla="*/ 7832574 h 7832574"/>
              <a:gd name="connsiteX3" fmla="*/ 6097065 w 6097329"/>
              <a:gd name="connsiteY3" fmla="*/ 6145520 h 7832574"/>
              <a:gd name="connsiteX4" fmla="*/ 6060780 w 6097329"/>
              <a:gd name="connsiteY4" fmla="*/ 0 h 7832574"/>
              <a:gd name="connsiteX5" fmla="*/ 0 w 6097329"/>
              <a:gd name="connsiteY5" fmla="*/ 17658 h 7832574"/>
              <a:gd name="connsiteX0" fmla="*/ 0 w 6097777"/>
              <a:gd name="connsiteY0" fmla="*/ 5465 h 7820381"/>
              <a:gd name="connsiteX1" fmla="*/ 54195 w 6097777"/>
              <a:gd name="connsiteY1" fmla="*/ 6077559 h 7820381"/>
              <a:gd name="connsiteX2" fmla="*/ 3034799 w 6097777"/>
              <a:gd name="connsiteY2" fmla="*/ 7820381 h 7820381"/>
              <a:gd name="connsiteX3" fmla="*/ 6097065 w 6097777"/>
              <a:gd name="connsiteY3" fmla="*/ 6133327 h 7820381"/>
              <a:gd name="connsiteX4" fmla="*/ 6090308 w 6097777"/>
              <a:gd name="connsiteY4" fmla="*/ 0 h 7820381"/>
              <a:gd name="connsiteX5" fmla="*/ 0 w 6097777"/>
              <a:gd name="connsiteY5" fmla="*/ 5465 h 7820381"/>
              <a:gd name="connsiteX0" fmla="*/ 0 w 6053486"/>
              <a:gd name="connsiteY0" fmla="*/ 17658 h 7820381"/>
              <a:gd name="connsiteX1" fmla="*/ 9904 w 6053486"/>
              <a:gd name="connsiteY1" fmla="*/ 6077559 h 7820381"/>
              <a:gd name="connsiteX2" fmla="*/ 2990508 w 6053486"/>
              <a:gd name="connsiteY2" fmla="*/ 7820381 h 7820381"/>
              <a:gd name="connsiteX3" fmla="*/ 6052774 w 6053486"/>
              <a:gd name="connsiteY3" fmla="*/ 6133327 h 7820381"/>
              <a:gd name="connsiteX4" fmla="*/ 6046017 w 6053486"/>
              <a:gd name="connsiteY4" fmla="*/ 0 h 7820381"/>
              <a:gd name="connsiteX5" fmla="*/ 0 w 6053486"/>
              <a:gd name="connsiteY5" fmla="*/ 17658 h 782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3486" h="7820381">
                <a:moveTo>
                  <a:pt x="0" y="17658"/>
                </a:moveTo>
                <a:cubicBezTo>
                  <a:pt x="489" y="1951101"/>
                  <a:pt x="9415" y="4144116"/>
                  <a:pt x="9904" y="6077559"/>
                </a:cubicBezTo>
                <a:lnTo>
                  <a:pt x="2990508" y="7820381"/>
                </a:lnTo>
                <a:cubicBezTo>
                  <a:pt x="4063991" y="7243515"/>
                  <a:pt x="4979291" y="6710193"/>
                  <a:pt x="6052774" y="6133327"/>
                </a:cubicBezTo>
                <a:cubicBezTo>
                  <a:pt x="6056849" y="4211132"/>
                  <a:pt x="6041942" y="1922195"/>
                  <a:pt x="6046017" y="0"/>
                </a:cubicBezTo>
                <a:lnTo>
                  <a:pt x="0" y="17658"/>
                </a:lnTo>
                <a:close/>
              </a:path>
            </a:pathLst>
          </a:custGeom>
          <a:noFill/>
          <a:ln w="31750" cap="sq" cmpd="sng" algn="ctr">
            <a:solidFill>
              <a:schemeClr val="bg1"/>
            </a:solidFill>
            <a:prstDash val="dash"/>
            <a:bevel/>
            <a:headEnd type="none" w="med" len="med"/>
            <a:tailEnd type="none" w="med" len="med"/>
          </a:ln>
          <a:effectLst>
            <a:outerShdw blurRad="457200" dist="38100" dir="3900000" sx="102000" sy="102000" algn="t" rotWithShape="0">
              <a:prstClr val="black">
                <a:alpha val="38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spTree>
    <p:extLst>
      <p:ext uri="{BB962C8B-B14F-4D97-AF65-F5344CB8AC3E}">
        <p14:creationId xmlns:p14="http://schemas.microsoft.com/office/powerpoint/2010/main" val="15873785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ackground">
    <p:spTree>
      <p:nvGrpSpPr>
        <p:cNvPr id="1" name=""/>
        <p:cNvGrpSpPr/>
        <p:nvPr/>
      </p:nvGrpSpPr>
      <p:grpSpPr>
        <a:xfrm>
          <a:off x="0" y="0"/>
          <a:ext cx="0" cy="0"/>
          <a:chOff x="0" y="0"/>
          <a:chExt cx="0" cy="0"/>
        </a:xfrm>
      </p:grpSpPr>
      <p:sp>
        <p:nvSpPr>
          <p:cNvPr id="2" name="Rectangle 1"/>
          <p:cNvSpPr/>
          <p:nvPr userDrawn="1"/>
        </p:nvSpPr>
        <p:spPr>
          <a:xfrm>
            <a:off x="0" y="5486400"/>
            <a:ext cx="43891200" cy="27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bwMode="auto">
          <a:xfrm>
            <a:off x="11185525" y="7734300"/>
            <a:ext cx="0" cy="24269700"/>
          </a:xfrm>
          <a:prstGeom prst="line">
            <a:avLst/>
          </a:prstGeom>
          <a:noFill/>
          <a:ln w="25400" cap="flat" cmpd="sng" algn="ctr">
            <a:solidFill>
              <a:schemeClr val="tx1"/>
            </a:solidFill>
            <a:prstDash val="dash"/>
            <a:round/>
            <a:headEnd type="oval" w="lg" len="lg"/>
            <a:tailEnd type="oval" w="lg" len="lg"/>
          </a:ln>
          <a:effectLst/>
        </p:spPr>
      </p:cxnSp>
      <p:sp>
        <p:nvSpPr>
          <p:cNvPr id="25" name="Freeform 24"/>
          <p:cNvSpPr/>
          <p:nvPr userDrawn="1"/>
        </p:nvSpPr>
        <p:spPr bwMode="auto">
          <a:xfrm>
            <a:off x="35980293" y="-338463"/>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005BBB"/>
          </a:solidFill>
          <a:ln w="9525" cap="flat" cmpd="sng" algn="ctr">
            <a:noFill/>
            <a:prstDash val="solid"/>
            <a:round/>
            <a:headEnd type="none" w="med" len="med"/>
            <a:tailEnd type="none" w="med" len="med"/>
          </a:ln>
          <a:effectLst>
            <a:outerShdw blurRad="215900" sx="102000" sy="102000" algn="ctr" rotWithShape="0">
              <a:prstClr val="black">
                <a:alpha val="32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cxnSp>
        <p:nvCxnSpPr>
          <p:cNvPr id="9" name="Straight Connector 9"/>
          <p:cNvCxnSpPr>
            <a:cxnSpLocks noChangeShapeType="1"/>
          </p:cNvCxnSpPr>
          <p:nvPr userDrawn="1"/>
        </p:nvCxnSpPr>
        <p:spPr bwMode="auto">
          <a:xfrm>
            <a:off x="11307763" y="859472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7734300"/>
            <a:ext cx="0" cy="24269700"/>
          </a:xfrm>
          <a:prstGeom prst="line">
            <a:avLst/>
          </a:prstGeom>
          <a:noFill/>
          <a:ln w="25400" cap="flat" cmpd="sng" algn="ctr">
            <a:solidFill>
              <a:schemeClr val="tx1"/>
            </a:solidFill>
            <a:prstDash val="dash"/>
            <a:round/>
            <a:headEnd type="oval" w="lg" len="lg"/>
            <a:tailEnd type="oval" w="lg" len="lg"/>
          </a:ln>
          <a:effectLst/>
        </p:spPr>
      </p:cxnSp>
      <p:cxnSp>
        <p:nvCxnSpPr>
          <p:cNvPr id="11" name="Straight Connector 10"/>
          <p:cNvCxnSpPr/>
          <p:nvPr userDrawn="1"/>
        </p:nvCxnSpPr>
        <p:spPr bwMode="auto">
          <a:xfrm>
            <a:off x="32705675" y="7734300"/>
            <a:ext cx="0" cy="24269700"/>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914400" y="7734300"/>
            <a:ext cx="9798050" cy="1630135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2"/>
          <p:cNvSpPr>
            <a:spLocks noGrp="1"/>
          </p:cNvSpPr>
          <p:nvPr>
            <p:ph type="pic" sz="quarter" idx="16"/>
          </p:nvPr>
        </p:nvSpPr>
        <p:spPr>
          <a:xfrm>
            <a:off x="914400" y="24551640"/>
            <a:ext cx="9798050" cy="7452360"/>
          </a:xfrm>
          <a:prstGeom prst="rect">
            <a:avLst/>
          </a:prstGeom>
          <a:solidFill>
            <a:schemeClr val="bg2">
              <a:lumMod val="85000"/>
            </a:schemeClr>
          </a:solidFill>
        </p:spPr>
        <p:txBody>
          <a:bodyPr/>
          <a:lstStyle/>
          <a:p>
            <a:pPr marL="0" indent="0" algn="ctr">
              <a:buNone/>
            </a:pPr>
            <a:endParaRPr lang="en-US" dirty="0"/>
          </a:p>
        </p:txBody>
      </p:sp>
      <p:sp>
        <p:nvSpPr>
          <p:cNvPr id="14" name="Picture Placeholder 2"/>
          <p:cNvSpPr>
            <a:spLocks noGrp="1"/>
          </p:cNvSpPr>
          <p:nvPr>
            <p:ph type="pic" sz="quarter" idx="17"/>
          </p:nvPr>
        </p:nvSpPr>
        <p:spPr>
          <a:xfrm>
            <a:off x="33194624" y="19869150"/>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7734300"/>
            <a:ext cx="9798050" cy="2426970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9"/>
          <p:cNvSpPr>
            <a:spLocks noGrp="1"/>
          </p:cNvSpPr>
          <p:nvPr>
            <p:ph sz="quarter" idx="19"/>
          </p:nvPr>
        </p:nvSpPr>
        <p:spPr>
          <a:xfrm>
            <a:off x="22418677" y="7737764"/>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33194624" y="7734300"/>
            <a:ext cx="9798050" cy="1130184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9"/>
          <p:cNvSpPr>
            <a:spLocks noGrp="1"/>
          </p:cNvSpPr>
          <p:nvPr>
            <p:ph sz="quarter" idx="21"/>
          </p:nvPr>
        </p:nvSpPr>
        <p:spPr>
          <a:xfrm>
            <a:off x="33194624" y="28154515"/>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hart Placeholder 23"/>
          <p:cNvSpPr>
            <a:spLocks noGrp="1"/>
          </p:cNvSpPr>
          <p:nvPr>
            <p:ph type="chart" sz="quarter" idx="22"/>
          </p:nvPr>
        </p:nvSpPr>
        <p:spPr>
          <a:xfrm>
            <a:off x="22550435" y="15565076"/>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3432539"/>
            <a:ext cx="9798050" cy="8571461"/>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reeform 23"/>
          <p:cNvSpPr/>
          <p:nvPr userDrawn="1"/>
        </p:nvSpPr>
        <p:spPr bwMode="auto">
          <a:xfrm>
            <a:off x="36474412" y="-626633"/>
            <a:ext cx="4998992" cy="7820049"/>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159393 h 7858461"/>
              <a:gd name="connsiteX4" fmla="*/ 6372928 w 6432486"/>
              <a:gd name="connsiteY4" fmla="*/ 13694 h 7858461"/>
              <a:gd name="connsiteX5" fmla="*/ 0 w 6432486"/>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096331 h 7858461"/>
              <a:gd name="connsiteX4" fmla="*/ 6372928 w 6432486"/>
              <a:gd name="connsiteY4" fmla="*/ 13694 h 7858461"/>
              <a:gd name="connsiteX5" fmla="*/ 0 w 6432486"/>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2 w 6372928"/>
              <a:gd name="connsiteY3" fmla="*/ 612786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372928"/>
              <a:gd name="connsiteY0" fmla="*/ 0 h 7858461"/>
              <a:gd name="connsiteX1" fmla="*/ 159650 w 6372928"/>
              <a:gd name="connsiteY1" fmla="*/ 6115639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267473"/>
              <a:gd name="connsiteY0" fmla="*/ 0 h 7858461"/>
              <a:gd name="connsiteX1" fmla="*/ 54195 w 6267473"/>
              <a:gd name="connsiteY1" fmla="*/ 6115639 h 7858461"/>
              <a:gd name="connsiteX2" fmla="*/ 3034799 w 6267473"/>
              <a:gd name="connsiteY2" fmla="*/ 7858461 h 7858461"/>
              <a:gd name="connsiteX3" fmla="*/ 6097065 w 6267473"/>
              <a:gd name="connsiteY3" fmla="*/ 6171407 h 7858461"/>
              <a:gd name="connsiteX4" fmla="*/ 6267473 w 6267473"/>
              <a:gd name="connsiteY4" fmla="*/ 13694 h 7858461"/>
              <a:gd name="connsiteX5" fmla="*/ 0 w 6267473"/>
              <a:gd name="connsiteY5" fmla="*/ 0 h 7858461"/>
              <a:gd name="connsiteX0" fmla="*/ 51264 w 6213282"/>
              <a:gd name="connsiteY0" fmla="*/ 0 h 7858461"/>
              <a:gd name="connsiteX1" fmla="*/ 4 w 6213282"/>
              <a:gd name="connsiteY1" fmla="*/ 6115639 h 7858461"/>
              <a:gd name="connsiteX2" fmla="*/ 2980608 w 6213282"/>
              <a:gd name="connsiteY2" fmla="*/ 7858461 h 7858461"/>
              <a:gd name="connsiteX3" fmla="*/ 6042874 w 6213282"/>
              <a:gd name="connsiteY3" fmla="*/ 6171407 h 7858461"/>
              <a:gd name="connsiteX4" fmla="*/ 6213282 w 6213282"/>
              <a:gd name="connsiteY4" fmla="*/ 13694 h 7858461"/>
              <a:gd name="connsiteX5" fmla="*/ 51264 w 6213282"/>
              <a:gd name="connsiteY5" fmla="*/ 0 h 7858461"/>
              <a:gd name="connsiteX0" fmla="*/ 0 w 6267473"/>
              <a:gd name="connsiteY0" fmla="*/ 29851 h 7844767"/>
              <a:gd name="connsiteX1" fmla="*/ 54195 w 6267473"/>
              <a:gd name="connsiteY1" fmla="*/ 6101945 h 7844767"/>
              <a:gd name="connsiteX2" fmla="*/ 3034799 w 6267473"/>
              <a:gd name="connsiteY2" fmla="*/ 7844767 h 7844767"/>
              <a:gd name="connsiteX3" fmla="*/ 6097065 w 6267473"/>
              <a:gd name="connsiteY3" fmla="*/ 6157713 h 7844767"/>
              <a:gd name="connsiteX4" fmla="*/ 6267473 w 6267473"/>
              <a:gd name="connsiteY4" fmla="*/ 0 h 7844767"/>
              <a:gd name="connsiteX5" fmla="*/ 0 w 6267473"/>
              <a:gd name="connsiteY5" fmla="*/ 29851 h 7844767"/>
              <a:gd name="connsiteX0" fmla="*/ 0 w 6097329"/>
              <a:gd name="connsiteY0" fmla="*/ 17658 h 7832574"/>
              <a:gd name="connsiteX1" fmla="*/ 54195 w 6097329"/>
              <a:gd name="connsiteY1" fmla="*/ 6089752 h 7832574"/>
              <a:gd name="connsiteX2" fmla="*/ 3034799 w 6097329"/>
              <a:gd name="connsiteY2" fmla="*/ 7832574 h 7832574"/>
              <a:gd name="connsiteX3" fmla="*/ 6097065 w 6097329"/>
              <a:gd name="connsiteY3" fmla="*/ 6145520 h 7832574"/>
              <a:gd name="connsiteX4" fmla="*/ 6060780 w 6097329"/>
              <a:gd name="connsiteY4" fmla="*/ 0 h 7832574"/>
              <a:gd name="connsiteX5" fmla="*/ 0 w 6097329"/>
              <a:gd name="connsiteY5" fmla="*/ 17658 h 7832574"/>
              <a:gd name="connsiteX0" fmla="*/ 0 w 6097777"/>
              <a:gd name="connsiteY0" fmla="*/ 5465 h 7820381"/>
              <a:gd name="connsiteX1" fmla="*/ 54195 w 6097777"/>
              <a:gd name="connsiteY1" fmla="*/ 6077559 h 7820381"/>
              <a:gd name="connsiteX2" fmla="*/ 3034799 w 6097777"/>
              <a:gd name="connsiteY2" fmla="*/ 7820381 h 7820381"/>
              <a:gd name="connsiteX3" fmla="*/ 6097065 w 6097777"/>
              <a:gd name="connsiteY3" fmla="*/ 6133327 h 7820381"/>
              <a:gd name="connsiteX4" fmla="*/ 6090308 w 6097777"/>
              <a:gd name="connsiteY4" fmla="*/ 0 h 7820381"/>
              <a:gd name="connsiteX5" fmla="*/ 0 w 6097777"/>
              <a:gd name="connsiteY5" fmla="*/ 5465 h 7820381"/>
              <a:gd name="connsiteX0" fmla="*/ 0 w 6053486"/>
              <a:gd name="connsiteY0" fmla="*/ 17658 h 7820381"/>
              <a:gd name="connsiteX1" fmla="*/ 9904 w 6053486"/>
              <a:gd name="connsiteY1" fmla="*/ 6077559 h 7820381"/>
              <a:gd name="connsiteX2" fmla="*/ 2990508 w 6053486"/>
              <a:gd name="connsiteY2" fmla="*/ 7820381 h 7820381"/>
              <a:gd name="connsiteX3" fmla="*/ 6052774 w 6053486"/>
              <a:gd name="connsiteY3" fmla="*/ 6133327 h 7820381"/>
              <a:gd name="connsiteX4" fmla="*/ 6046017 w 6053486"/>
              <a:gd name="connsiteY4" fmla="*/ 0 h 7820381"/>
              <a:gd name="connsiteX5" fmla="*/ 0 w 6053486"/>
              <a:gd name="connsiteY5" fmla="*/ 17658 h 782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3486" h="7820381">
                <a:moveTo>
                  <a:pt x="0" y="17658"/>
                </a:moveTo>
                <a:cubicBezTo>
                  <a:pt x="489" y="1951101"/>
                  <a:pt x="9415" y="4144116"/>
                  <a:pt x="9904" y="6077559"/>
                </a:cubicBezTo>
                <a:lnTo>
                  <a:pt x="2990508" y="7820381"/>
                </a:lnTo>
                <a:cubicBezTo>
                  <a:pt x="4063991" y="7243515"/>
                  <a:pt x="4979291" y="6710193"/>
                  <a:pt x="6052774" y="6133327"/>
                </a:cubicBezTo>
                <a:cubicBezTo>
                  <a:pt x="6056849" y="4211132"/>
                  <a:pt x="6041942" y="1922195"/>
                  <a:pt x="6046017" y="0"/>
                </a:cubicBezTo>
                <a:lnTo>
                  <a:pt x="0" y="17658"/>
                </a:lnTo>
                <a:close/>
              </a:path>
            </a:pathLst>
          </a:custGeom>
          <a:noFill/>
          <a:ln w="31750" cap="sq" cmpd="sng" algn="ctr">
            <a:solidFill>
              <a:schemeClr val="bg1"/>
            </a:solidFill>
            <a:prstDash val="dash"/>
            <a:bevel/>
            <a:headEnd type="none" w="med" len="med"/>
            <a:tailEnd type="none" w="med" len="med"/>
          </a:ln>
          <a:effectLst>
            <a:outerShdw blurRad="457200" dist="38100" dir="3900000" sx="102000" sy="102000" algn="t" rotWithShape="0">
              <a:prstClr val="black">
                <a:alpha val="38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21"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7084000" y="1174034"/>
            <a:ext cx="3860799" cy="392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292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0" y="0"/>
            <a:ext cx="43891200" cy="3291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smtClean="0">
              <a:solidFill>
                <a:schemeClr val="tx1"/>
              </a:solidFill>
              <a:latin typeface="Arial" charset="0"/>
              <a:ea typeface="Arial" charset="0"/>
            </a:endParaRPr>
          </a:p>
        </p:txBody>
      </p:sp>
      <p:cxnSp>
        <p:nvCxnSpPr>
          <p:cNvPr id="9" name="Straight Connector 8"/>
          <p:cNvCxnSpPr/>
          <p:nvPr userDrawn="1"/>
        </p:nvCxnSpPr>
        <p:spPr bwMode="auto">
          <a:xfrm>
            <a:off x="-566057" y="4920343"/>
            <a:ext cx="44849143" cy="0"/>
          </a:xfrm>
          <a:prstGeom prst="line">
            <a:avLst/>
          </a:prstGeom>
          <a:noFill/>
          <a:ln w="31750" cap="flat" cmpd="sng" algn="ctr">
            <a:solidFill>
              <a:schemeClr val="bg1"/>
            </a:solidFill>
            <a:prstDash val="dash"/>
            <a:round/>
            <a:headEnd type="none" w="med" len="med"/>
            <a:tailEnd type="none" w="med" len="med"/>
          </a:ln>
          <a:effectLst/>
        </p:spPr>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6" Type="http://schemas.openxmlformats.org/officeDocument/2006/relationships/image" Target="../media/image38.png"/><Relationship Id="rId20" Type="http://schemas.openxmlformats.org/officeDocument/2006/relationships/image" Target="../media/image12.png"/><Relationship Id="rId21" Type="http://schemas.openxmlformats.org/officeDocument/2006/relationships/image" Target="../media/image13.png"/><Relationship Id="rId22" Type="http://schemas.openxmlformats.org/officeDocument/2006/relationships/image" Target="../media/image14.png"/><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image" Target="../media/image17.png"/><Relationship Id="rId26" Type="http://schemas.openxmlformats.org/officeDocument/2006/relationships/image" Target="../media/image18.png"/><Relationship Id="rId27" Type="http://schemas.openxmlformats.org/officeDocument/2006/relationships/image" Target="../media/image19.png"/><Relationship Id="rId28" Type="http://schemas.openxmlformats.org/officeDocument/2006/relationships/image" Target="../media/image20.png"/><Relationship Id="rId29"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diagramData" Target="../diagrams/data1.xml"/><Relationship Id="rId5" Type="http://schemas.openxmlformats.org/officeDocument/2006/relationships/diagramLayout" Target="../diagrams/layout1.xml"/><Relationship Id="rId30" Type="http://schemas.openxmlformats.org/officeDocument/2006/relationships/image" Target="../media/image22.png"/><Relationship Id="rId31" Type="http://schemas.openxmlformats.org/officeDocument/2006/relationships/image" Target="../media/image23.png"/><Relationship Id="rId32" Type="http://schemas.openxmlformats.org/officeDocument/2006/relationships/image" Target="../media/image24.png"/><Relationship Id="rId9" Type="http://schemas.openxmlformats.org/officeDocument/2006/relationships/image" Target="../media/image3.png"/><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33" Type="http://schemas.openxmlformats.org/officeDocument/2006/relationships/image" Target="../media/image25.png"/><Relationship Id="rId34" Type="http://schemas.openxmlformats.org/officeDocument/2006/relationships/image" Target="../media/image26.png"/><Relationship Id="rId35" Type="http://schemas.openxmlformats.org/officeDocument/2006/relationships/image" Target="../media/image27.png"/><Relationship Id="rId36" Type="http://schemas.openxmlformats.org/officeDocument/2006/relationships/image" Target="../media/image28.png"/><Relationship Id="rId10" Type="http://schemas.openxmlformats.org/officeDocument/2006/relationships/chart" Target="../charts/chart3.xml"/><Relationship Id="rId11" Type="http://schemas.openxmlformats.org/officeDocument/2006/relationships/chart" Target="../charts/chart4.xml"/><Relationship Id="rId12" Type="http://schemas.openxmlformats.org/officeDocument/2006/relationships/image" Target="../media/image4.png"/><Relationship Id="rId13" Type="http://schemas.openxmlformats.org/officeDocument/2006/relationships/image" Target="../media/image5.png"/><Relationship Id="rId14" Type="http://schemas.openxmlformats.org/officeDocument/2006/relationships/image" Target="../media/image6.png"/><Relationship Id="rId15" Type="http://schemas.openxmlformats.org/officeDocument/2006/relationships/image" Target="../media/image7.png"/><Relationship Id="rId16" Type="http://schemas.openxmlformats.org/officeDocument/2006/relationships/image" Target="../media/image8.png"/><Relationship Id="rId17" Type="http://schemas.openxmlformats.org/officeDocument/2006/relationships/image" Target="../media/image9.png"/><Relationship Id="rId18" Type="http://schemas.openxmlformats.org/officeDocument/2006/relationships/image" Target="../media/image10.png"/><Relationship Id="rId19" Type="http://schemas.openxmlformats.org/officeDocument/2006/relationships/image" Target="../media/image11.png"/><Relationship Id="rId37" Type="http://schemas.openxmlformats.org/officeDocument/2006/relationships/image" Target="../media/image29.png"/><Relationship Id="rId38" Type="http://schemas.openxmlformats.org/officeDocument/2006/relationships/image" Target="../media/image30.png"/><Relationship Id="rId39" Type="http://schemas.openxmlformats.org/officeDocument/2006/relationships/image" Target="../media/image31.png"/><Relationship Id="rId40" Type="http://schemas.openxmlformats.org/officeDocument/2006/relationships/image" Target="../media/image32.png"/><Relationship Id="rId41" Type="http://schemas.openxmlformats.org/officeDocument/2006/relationships/image" Target="../media/image33.png"/><Relationship Id="rId42" Type="http://schemas.openxmlformats.org/officeDocument/2006/relationships/image" Target="../media/image34.png"/><Relationship Id="rId43" Type="http://schemas.openxmlformats.org/officeDocument/2006/relationships/image" Target="../media/image35.png"/><Relationship Id="rId44" Type="http://schemas.openxmlformats.org/officeDocument/2006/relationships/image" Target="../media/image36.png"/><Relationship Id="rId45" Type="http://schemas.openxmlformats.org/officeDocument/2006/relationships/image" Target="../media/image37.png"/></Relationships>
</file>

<file path=ppt/slides/_rels/slide2.xml.rels><?xml version="1.0" encoding="UTF-8" standalone="yes"?>
<Relationships xmlns="http://schemas.openxmlformats.org/package/2006/relationships"><Relationship Id="rId46" Type="http://schemas.openxmlformats.org/officeDocument/2006/relationships/image" Target="../media/image38.png"/><Relationship Id="rId20" Type="http://schemas.openxmlformats.org/officeDocument/2006/relationships/image" Target="../media/image12.png"/><Relationship Id="rId21" Type="http://schemas.openxmlformats.org/officeDocument/2006/relationships/image" Target="../media/image13.png"/><Relationship Id="rId22" Type="http://schemas.openxmlformats.org/officeDocument/2006/relationships/image" Target="../media/image14.png"/><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image" Target="../media/image17.png"/><Relationship Id="rId26" Type="http://schemas.openxmlformats.org/officeDocument/2006/relationships/image" Target="../media/image18.png"/><Relationship Id="rId27" Type="http://schemas.openxmlformats.org/officeDocument/2006/relationships/image" Target="../media/image19.png"/><Relationship Id="rId28" Type="http://schemas.openxmlformats.org/officeDocument/2006/relationships/image" Target="../media/image20.png"/><Relationship Id="rId2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diagramData" Target="../diagrams/data2.xml"/><Relationship Id="rId5" Type="http://schemas.openxmlformats.org/officeDocument/2006/relationships/diagramLayout" Target="../diagrams/layout2.xml"/><Relationship Id="rId30" Type="http://schemas.openxmlformats.org/officeDocument/2006/relationships/image" Target="../media/image22.png"/><Relationship Id="rId31" Type="http://schemas.openxmlformats.org/officeDocument/2006/relationships/image" Target="../media/image23.png"/><Relationship Id="rId32" Type="http://schemas.openxmlformats.org/officeDocument/2006/relationships/image" Target="../media/image24.png"/><Relationship Id="rId9" Type="http://schemas.openxmlformats.org/officeDocument/2006/relationships/image" Target="../media/image3.png"/><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33" Type="http://schemas.openxmlformats.org/officeDocument/2006/relationships/image" Target="../media/image25.png"/><Relationship Id="rId34" Type="http://schemas.openxmlformats.org/officeDocument/2006/relationships/image" Target="../media/image26.png"/><Relationship Id="rId35" Type="http://schemas.openxmlformats.org/officeDocument/2006/relationships/image" Target="../media/image27.png"/><Relationship Id="rId36" Type="http://schemas.openxmlformats.org/officeDocument/2006/relationships/image" Target="../media/image28.png"/><Relationship Id="rId10" Type="http://schemas.openxmlformats.org/officeDocument/2006/relationships/chart" Target="../charts/chart7.xml"/><Relationship Id="rId11" Type="http://schemas.openxmlformats.org/officeDocument/2006/relationships/chart" Target="../charts/chart8.xml"/><Relationship Id="rId12" Type="http://schemas.openxmlformats.org/officeDocument/2006/relationships/image" Target="../media/image4.png"/><Relationship Id="rId13" Type="http://schemas.openxmlformats.org/officeDocument/2006/relationships/image" Target="../media/image5.png"/><Relationship Id="rId14" Type="http://schemas.openxmlformats.org/officeDocument/2006/relationships/image" Target="../media/image6.png"/><Relationship Id="rId15" Type="http://schemas.openxmlformats.org/officeDocument/2006/relationships/image" Target="../media/image7.png"/><Relationship Id="rId16" Type="http://schemas.openxmlformats.org/officeDocument/2006/relationships/image" Target="../media/image8.png"/><Relationship Id="rId17" Type="http://schemas.openxmlformats.org/officeDocument/2006/relationships/image" Target="../media/image9.png"/><Relationship Id="rId18" Type="http://schemas.openxmlformats.org/officeDocument/2006/relationships/image" Target="../media/image10.png"/><Relationship Id="rId19" Type="http://schemas.openxmlformats.org/officeDocument/2006/relationships/image" Target="../media/image11.png"/><Relationship Id="rId37" Type="http://schemas.openxmlformats.org/officeDocument/2006/relationships/image" Target="../media/image29.png"/><Relationship Id="rId38" Type="http://schemas.openxmlformats.org/officeDocument/2006/relationships/image" Target="../media/image30.png"/><Relationship Id="rId39" Type="http://schemas.openxmlformats.org/officeDocument/2006/relationships/image" Target="../media/image31.png"/><Relationship Id="rId40" Type="http://schemas.openxmlformats.org/officeDocument/2006/relationships/image" Target="../media/image32.png"/><Relationship Id="rId41" Type="http://schemas.openxmlformats.org/officeDocument/2006/relationships/image" Target="../media/image33.png"/><Relationship Id="rId42" Type="http://schemas.openxmlformats.org/officeDocument/2006/relationships/image" Target="../media/image34.png"/><Relationship Id="rId43" Type="http://schemas.openxmlformats.org/officeDocument/2006/relationships/image" Target="../media/image35.png"/><Relationship Id="rId44" Type="http://schemas.openxmlformats.org/officeDocument/2006/relationships/image" Target="../media/image36.png"/><Relationship Id="rId45"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946150"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smtClean="0">
                <a:solidFill>
                  <a:srgbClr val="FFFFFF"/>
                </a:solidFill>
                <a:latin typeface="+mn-lt"/>
                <a:ea typeface="Arial" charset="0"/>
              </a:rPr>
              <a:t>ACADEMIC RESEARCH POSTER TEMPLATE</a:t>
            </a:r>
          </a:p>
          <a:p>
            <a:pPr>
              <a:spcBef>
                <a:spcPts val="600"/>
              </a:spcBef>
              <a:spcAft>
                <a:spcPts val="1800"/>
              </a:spcAft>
              <a:defRPr/>
            </a:pPr>
            <a:r>
              <a:rPr lang="en-US" altLang="en-US" sz="4400" dirty="0" smtClean="0">
                <a:solidFill>
                  <a:srgbClr val="FFFFFF"/>
                </a:solidFill>
                <a:latin typeface="+mn-lt"/>
                <a:ea typeface="Arial" charset="0"/>
              </a:rPr>
              <a:t>Subtitle for Academic Research Poster (48x36 inches)</a:t>
            </a:r>
          </a:p>
          <a:p>
            <a:pPr>
              <a:spcBef>
                <a:spcPts val="1800"/>
              </a:spcBef>
              <a:defRPr/>
            </a:pPr>
            <a:r>
              <a:rPr lang="en-US" altLang="en-US" sz="3200" dirty="0" smtClean="0">
                <a:solidFill>
                  <a:srgbClr val="FFFFFF"/>
                </a:solidFill>
                <a:latin typeface="+mn-lt"/>
                <a:ea typeface="Arial" charset="0"/>
              </a:rPr>
              <a:t>Your names and the names of the people who contributed to this presentation</a:t>
            </a:r>
          </a:p>
        </p:txBody>
      </p:sp>
      <p:sp>
        <p:nvSpPr>
          <p:cNvPr id="5" name="TextBox 1"/>
          <p:cNvSpPr txBox="1">
            <a:spLocks noChangeArrowheads="1"/>
          </p:cNvSpPr>
          <p:nvPr/>
        </p:nvSpPr>
        <p:spPr bwMode="auto">
          <a:xfrm>
            <a:off x="914400" y="7734300"/>
            <a:ext cx="9829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dirty="0">
              <a:latin typeface="Arial" charset="0"/>
              <a:ea typeface="Arial" charset="0"/>
            </a:endParaRPr>
          </a:p>
        </p:txBody>
      </p:sp>
      <p:sp>
        <p:nvSpPr>
          <p:cNvPr id="6" name="TextBox 5"/>
          <p:cNvSpPr txBox="1"/>
          <p:nvPr/>
        </p:nvSpPr>
        <p:spPr>
          <a:xfrm>
            <a:off x="946150" y="7789932"/>
            <a:ext cx="9829800" cy="830263"/>
          </a:xfrm>
          <a:prstGeom prst="rect">
            <a:avLst/>
          </a:prstGeom>
          <a:noFill/>
          <a:effectLst/>
        </p:spPr>
        <p:txBody>
          <a:bodyPr>
            <a:spAutoFit/>
          </a:bodyPr>
          <a:lstStyle/>
          <a:p>
            <a:pPr>
              <a:defRPr/>
            </a:pPr>
            <a:r>
              <a:rPr lang="en-US" sz="4800" b="1" dirty="0">
                <a:solidFill>
                  <a:srgbClr val="005BBB"/>
                </a:solidFill>
                <a:latin typeface="+mn-lt"/>
              </a:rPr>
              <a:t>Introduction</a:t>
            </a:r>
          </a:p>
        </p:txBody>
      </p:sp>
      <p:sp>
        <p:nvSpPr>
          <p:cNvPr id="7" name="TextBox 3"/>
          <p:cNvSpPr txBox="1">
            <a:spLocks noChangeArrowheads="1"/>
          </p:cNvSpPr>
          <p:nvPr/>
        </p:nvSpPr>
        <p:spPr bwMode="auto">
          <a:xfrm>
            <a:off x="914400" y="8677623"/>
            <a:ext cx="9829800" cy="5298886"/>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600"/>
              </a:lnSpc>
              <a:spcBef>
                <a:spcPts val="0"/>
              </a:spcBef>
            </a:pPr>
            <a:r>
              <a:rPr lang="en-US" altLang="en-US" sz="38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a:t>
            </a:r>
            <a:r>
              <a:rPr lang="en-US" altLang="en-US" sz="3800" dirty="0" smtClean="0">
                <a:latin typeface="Arial" charset="0"/>
                <a:ea typeface="Arial" charset="0"/>
              </a:rPr>
              <a:t>faucibus.</a:t>
            </a:r>
            <a:endParaRPr lang="en-US" altLang="en-US" sz="3800" dirty="0">
              <a:latin typeface="Arial" charset="0"/>
              <a:ea typeface="Arial" charset="0"/>
            </a:endParaRPr>
          </a:p>
        </p:txBody>
      </p:sp>
      <p:sp>
        <p:nvSpPr>
          <p:cNvPr id="8" name="TextBox 7"/>
          <p:cNvSpPr txBox="1"/>
          <p:nvPr/>
        </p:nvSpPr>
        <p:spPr>
          <a:xfrm>
            <a:off x="914400" y="14722475"/>
            <a:ext cx="9829800" cy="831850"/>
          </a:xfrm>
          <a:prstGeom prst="rect">
            <a:avLst/>
          </a:prstGeom>
          <a:noFill/>
          <a:effectLst/>
        </p:spPr>
        <p:txBody>
          <a:bodyPr>
            <a:spAutoFit/>
          </a:bodyPr>
          <a:lstStyle/>
          <a:p>
            <a:pPr>
              <a:defRPr/>
            </a:pPr>
            <a:r>
              <a:rPr lang="en-US" sz="4800" b="1" dirty="0" smtClean="0">
                <a:solidFill>
                  <a:srgbClr val="005BBB"/>
                </a:solidFill>
                <a:latin typeface="+mn-lt"/>
              </a:rPr>
              <a:t>Methods</a:t>
            </a:r>
            <a:endParaRPr lang="en-US" sz="4800" b="1" dirty="0">
              <a:solidFill>
                <a:srgbClr val="005BBB"/>
              </a:solidFill>
              <a:latin typeface="+mn-lt"/>
            </a:endParaRPr>
          </a:p>
        </p:txBody>
      </p:sp>
      <p:sp>
        <p:nvSpPr>
          <p:cNvPr id="9" name="TextBox 8"/>
          <p:cNvSpPr txBox="1"/>
          <p:nvPr/>
        </p:nvSpPr>
        <p:spPr>
          <a:xfrm>
            <a:off x="946150" y="15609888"/>
            <a:ext cx="9829800" cy="8115042"/>
          </a:xfrm>
          <a:prstGeom prst="rect">
            <a:avLst/>
          </a:prstGeom>
          <a:solidFill>
            <a:schemeClr val="bg1">
              <a:alpha val="63000"/>
            </a:schemeClr>
          </a:solidFill>
          <a:effectLst/>
        </p:spPr>
        <p:txBody>
          <a:bodyPr>
            <a:spAutoFit/>
          </a:bodyPr>
          <a:lstStyle/>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a:t>
            </a:r>
            <a:r>
              <a:rPr lang="en-US" sz="2800" dirty="0" smtClean="0">
                <a:latin typeface="Arial" charset="0"/>
                <a:ea typeface="Arial" charset="0"/>
                <a:cs typeface="Arial" charset="0"/>
              </a:rPr>
              <a:t>tristique:</a:t>
            </a:r>
          </a:p>
          <a:p>
            <a:pPr>
              <a:spcBef>
                <a:spcPts val="1200"/>
              </a:spcBef>
              <a:spcAft>
                <a:spcPts val="800"/>
              </a:spcAft>
              <a:defRPr/>
            </a:pPr>
            <a:r>
              <a:rPr lang="en-US" sz="2800" b="1" dirty="0">
                <a:solidFill>
                  <a:schemeClr val="tx2"/>
                </a:solidFill>
                <a:latin typeface="Arial" charset="0"/>
                <a:ea typeface="Arial" charset="0"/>
                <a:cs typeface="Arial" charset="0"/>
              </a:rPr>
              <a:t>MAURIS </a:t>
            </a:r>
            <a:r>
              <a:rPr lang="en-US" sz="2800" b="1" dirty="0" smtClean="0">
                <a:solidFill>
                  <a:schemeClr val="tx2"/>
                </a:solidFill>
                <a:latin typeface="Arial" charset="0"/>
                <a:ea typeface="Arial" charset="0"/>
                <a:cs typeface="Arial" charset="0"/>
              </a:rPr>
              <a:t>ORCI </a:t>
            </a:r>
            <a:r>
              <a:rPr lang="en-US" sz="2800" b="1" dirty="0">
                <a:solidFill>
                  <a:schemeClr val="tx2"/>
                </a:solidFill>
                <a:latin typeface="Arial" charset="0"/>
                <a:ea typeface="Arial" charset="0"/>
                <a:cs typeface="Arial" charset="0"/>
              </a:rPr>
              <a:t>VARIUS ID </a:t>
            </a:r>
            <a:r>
              <a:rPr lang="en-US" sz="2800" b="1" dirty="0" smtClean="0">
                <a:solidFill>
                  <a:schemeClr val="tx2"/>
                </a:solidFill>
                <a:latin typeface="Arial" charset="0"/>
                <a:ea typeface="Arial" charset="0"/>
                <a:cs typeface="Arial" charset="0"/>
              </a:rPr>
              <a:t>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 sed, </a:t>
            </a:r>
            <a:r>
              <a:rPr lang="en-US" sz="2800" dirty="0" smtClean="0">
                <a:latin typeface="Arial" charset="0"/>
                <a:ea typeface="Arial" charset="0"/>
                <a:cs typeface="Arial" charset="0"/>
              </a:rPr>
              <a:t/>
            </a:r>
            <a:br>
              <a:rPr lang="en-US" sz="2800" dirty="0" smtClean="0">
                <a:latin typeface="Arial" charset="0"/>
                <a:ea typeface="Arial" charset="0"/>
                <a:cs typeface="Arial" charset="0"/>
              </a:rPr>
            </a:br>
            <a:r>
              <a:rPr lang="en-US" sz="2800" dirty="0" smtClean="0">
                <a:latin typeface="Arial" charset="0"/>
                <a:ea typeface="Arial" charset="0"/>
                <a:cs typeface="Arial" charset="0"/>
              </a:rPr>
              <a:t>ut in </a:t>
            </a:r>
            <a:r>
              <a:rPr lang="en-US" sz="2800" dirty="0">
                <a:latin typeface="Arial" charset="0"/>
                <a:ea typeface="Arial" charset="0"/>
                <a:cs typeface="Arial" charset="0"/>
              </a:rPr>
              <a:t>pulvinar urna in eros </a:t>
            </a:r>
            <a:r>
              <a:rPr lang="en-US" sz="2800" dirty="0" smtClean="0">
                <a:latin typeface="Arial" charset="0"/>
                <a:ea typeface="Arial" charset="0"/>
                <a:cs typeface="Arial" charset="0"/>
              </a:rPr>
              <a:t>posuere.</a:t>
            </a:r>
          </a:p>
          <a:p>
            <a:pPr>
              <a:lnSpc>
                <a:spcPts val="4600"/>
              </a:lnSpc>
              <a:spcBef>
                <a:spcPts val="0"/>
              </a:spcBef>
              <a:buClr>
                <a:schemeClr val="tx2"/>
              </a:buClr>
              <a:buSzPct val="125000"/>
              <a:defRPr/>
            </a:pPr>
            <a:r>
              <a:rPr lang="en-US" sz="2800" b="1" dirty="0" smtClean="0">
                <a:solidFill>
                  <a:schemeClr val="tx2"/>
                </a:solidFill>
                <a:latin typeface="Arial" charset="0"/>
                <a:ea typeface="Arial" charset="0"/>
                <a:cs typeface="Arial" charset="0"/>
              </a:rPr>
              <a:t>EUISMOD JUSTO VITAE PURUS</a:t>
            </a:r>
            <a:endParaRPr lang="en-US" sz="2800" dirty="0" smtClean="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smtClean="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smtClean="0">
                <a:latin typeface="Arial" charset="0"/>
                <a:ea typeface="Arial" charset="0"/>
                <a:cs typeface="Arial" charset="0"/>
              </a:rPr>
              <a:t>Finibus quam tempor, vitae consectetur.</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E</a:t>
            </a:r>
            <a:r>
              <a:rPr lang="en-US" sz="2800" dirty="0" smtClean="0">
                <a:latin typeface="Arial" charset="0"/>
                <a:ea typeface="Arial" charset="0"/>
                <a:cs typeface="Arial" charset="0"/>
              </a:rPr>
              <a:t>lementum </a:t>
            </a:r>
            <a:r>
              <a:rPr lang="en-US" sz="2800" dirty="0">
                <a:latin typeface="Arial" charset="0"/>
                <a:ea typeface="Arial" charset="0"/>
                <a:cs typeface="Arial" charset="0"/>
              </a:rPr>
              <a:t>orci dignissim. Proin semper </a:t>
            </a:r>
            <a:r>
              <a:rPr lang="en-US" sz="2800" dirty="0" smtClean="0">
                <a:latin typeface="Arial" charset="0"/>
                <a:ea typeface="Arial" charset="0"/>
                <a:cs typeface="Arial" charset="0"/>
              </a:rPr>
              <a:t>ipsum.</a:t>
            </a:r>
            <a:endParaRPr lang="en-US" sz="2800" dirty="0">
              <a:latin typeface="Arial" charset="0"/>
              <a:ea typeface="Arial" charset="0"/>
              <a:cs typeface="Arial" charset="0"/>
            </a:endParaRPr>
          </a:p>
        </p:txBody>
      </p:sp>
      <p:sp>
        <p:nvSpPr>
          <p:cNvPr id="10" name="TextBox 9"/>
          <p:cNvSpPr txBox="1"/>
          <p:nvPr/>
        </p:nvSpPr>
        <p:spPr>
          <a:xfrm>
            <a:off x="11658600" y="7797604"/>
            <a:ext cx="9829800" cy="830263"/>
          </a:xfrm>
          <a:prstGeom prst="rect">
            <a:avLst/>
          </a:prstGeom>
          <a:noFill/>
          <a:effectLst/>
        </p:spPr>
        <p:txBody>
          <a:bodyPr>
            <a:spAutoFit/>
          </a:bodyPr>
          <a:lstStyle/>
          <a:p>
            <a:pPr>
              <a:defRPr/>
            </a:pPr>
            <a:r>
              <a:rPr lang="en-US" sz="4800" b="1" dirty="0">
                <a:solidFill>
                  <a:srgbClr val="005BBB"/>
                </a:solidFill>
                <a:latin typeface="+mn-lt"/>
              </a:rPr>
              <a:t>Data </a:t>
            </a:r>
            <a:r>
              <a:rPr lang="en-US" sz="4800" b="1" dirty="0" smtClean="0">
                <a:solidFill>
                  <a:srgbClr val="005BBB"/>
                </a:solidFill>
                <a:latin typeface="+mn-lt"/>
              </a:rPr>
              <a:t>Analysis </a:t>
            </a:r>
            <a:endParaRPr lang="en-US" sz="4800" b="1" dirty="0">
              <a:solidFill>
                <a:srgbClr val="005BBB"/>
              </a:solidFill>
              <a:latin typeface="+mn-lt"/>
            </a:endParaRPr>
          </a:p>
        </p:txBody>
      </p:sp>
      <p:graphicFrame>
        <p:nvGraphicFramePr>
          <p:cNvPr id="11" name="Chart Placeholder 14"/>
          <p:cNvGraphicFramePr>
            <a:graphicFrameLocks/>
          </p:cNvGraphicFramePr>
          <p:nvPr>
            <p:extLst>
              <p:ext uri="{D42A27DB-BD31-4B8C-83A1-F6EECF244321}">
                <p14:modId xmlns:p14="http://schemas.microsoft.com/office/powerpoint/2010/main" val="1654445277"/>
              </p:ext>
            </p:extLst>
          </p:nvPr>
        </p:nvGraphicFramePr>
        <p:xfrm>
          <a:off x="22247478" y="7774000"/>
          <a:ext cx="10329334" cy="71952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4"/>
          <p:cNvGraphicFramePr>
            <a:graphicFrameLocks/>
          </p:cNvGraphicFramePr>
          <p:nvPr>
            <p:extLst>
              <p:ext uri="{D42A27DB-BD31-4B8C-83A1-F6EECF244321}">
                <p14:modId xmlns:p14="http://schemas.microsoft.com/office/powerpoint/2010/main" val="643509183"/>
              </p:ext>
            </p:extLst>
          </p:nvPr>
        </p:nvGraphicFramePr>
        <p:xfrm>
          <a:off x="11371355" y="15260247"/>
          <a:ext cx="6554233" cy="5284523"/>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17486640" y="17169055"/>
            <a:ext cx="2962275" cy="1619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Freeform 13"/>
          <p:cNvSpPr/>
          <p:nvPr/>
        </p:nvSpPr>
        <p:spPr>
          <a:xfrm>
            <a:off x="17658090" y="17386543"/>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Freeform 14"/>
          <p:cNvSpPr/>
          <p:nvPr/>
        </p:nvSpPr>
        <p:spPr>
          <a:xfrm rot="10800000">
            <a:off x="19982190" y="17404005"/>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TextBox 64"/>
          <p:cNvSpPr txBox="1">
            <a:spLocks noChangeArrowheads="1"/>
          </p:cNvSpPr>
          <p:nvPr/>
        </p:nvSpPr>
        <p:spPr bwMode="auto">
          <a:xfrm>
            <a:off x="17913677" y="17477030"/>
            <a:ext cx="2619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dirty="0">
                <a:solidFill>
                  <a:schemeClr val="bg1"/>
                </a:solidFill>
                <a:latin typeface="Arial" charset="0"/>
                <a:ea typeface="Arial" charset="0"/>
              </a:rPr>
              <a:t>Figure </a:t>
            </a:r>
            <a:r>
              <a:rPr lang="en-US" altLang="en-US" sz="1800" dirty="0" smtClean="0">
                <a:solidFill>
                  <a:schemeClr val="bg1"/>
                </a:solidFill>
                <a:latin typeface="Arial" charset="0"/>
                <a:ea typeface="Arial" charset="0"/>
              </a:rPr>
              <a:t>A: </a:t>
            </a:r>
            <a:r>
              <a:rPr lang="en-US" altLang="en-US" sz="1800" dirty="0">
                <a:solidFill>
                  <a:schemeClr val="bg1"/>
                </a:solidFill>
                <a:latin typeface="Arial" charset="0"/>
                <a:ea typeface="Arial" charset="0"/>
              </a:rPr>
              <a:t>neque dignissim, and in aliquet nisl et umis.</a:t>
            </a:r>
          </a:p>
        </p:txBody>
      </p:sp>
      <p:sp>
        <p:nvSpPr>
          <p:cNvPr id="17" name="Arc 16"/>
          <p:cNvSpPr/>
          <p:nvPr/>
        </p:nvSpPr>
        <p:spPr>
          <a:xfrm rot="16200000">
            <a:off x="15871713" y="16445595"/>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731192389"/>
              </p:ext>
            </p:extLst>
          </p:nvPr>
        </p:nvGraphicFramePr>
        <p:xfrm>
          <a:off x="11700545" y="27184516"/>
          <a:ext cx="9898095" cy="3744898"/>
        </p:xfrm>
        <a:graphic>
          <a:graphicData uri="http://schemas.openxmlformats.org/drawingml/2006/table">
            <a:tbl>
              <a:tblPr firstRow="1" bandRow="1">
                <a:tableStyleId>{6E25E649-3F16-4E02-A733-19D2CDBF48F0}</a:tableStyleId>
              </a:tblPr>
              <a:tblGrid>
                <a:gridCol w="2310769"/>
                <a:gridCol w="2583693"/>
                <a:gridCol w="2292574"/>
                <a:gridCol w="2711059"/>
              </a:tblGrid>
              <a:tr h="765719">
                <a:tc gridSpan="4">
                  <a:txBody>
                    <a:bodyPr/>
                    <a:lstStyle/>
                    <a:p>
                      <a:pPr algn="ctr"/>
                      <a:r>
                        <a:rPr lang="en-US" sz="3200" dirty="0" smtClean="0">
                          <a:ln>
                            <a:noFill/>
                            <a:prstDash val="dash"/>
                          </a:ln>
                        </a:rPr>
                        <a:t>Chart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601474">
                <a:tc>
                  <a:txBody>
                    <a:bodyPr/>
                    <a:lstStyle/>
                    <a:p>
                      <a:pPr algn="ctr"/>
                      <a:r>
                        <a:rPr lang="en-US" sz="2400" cap="none" spc="0" dirty="0" smtClean="0">
                          <a:ln>
                            <a:noFill/>
                          </a:ln>
                          <a:effectLst/>
                        </a:rPr>
                        <a:t>8.01</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smtClean="0">
                          <a:ln>
                            <a:noFill/>
                          </a:ln>
                          <a:effectLst/>
                        </a:rPr>
                        <a:t>7.99</a:t>
                      </a:r>
                      <a:endParaRPr lang="en-US" sz="2400" b="0" cap="none" spc="0" dirty="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5.77</a:t>
                      </a:r>
                      <a:endParaRPr lang="en-US" sz="2400" b="0" cap="none" spc="0" dirty="0" smtClean="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6.44</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4.50</a:t>
                      </a:r>
                      <a:endParaRPr lang="en-US" sz="2400" b="0" cap="none" spc="0" dirty="0" smtClean="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9.55</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1.12</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60535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6.15</a:t>
                      </a:r>
                      <a:endParaRPr lang="en-US" sz="2400" b="0" cap="none" spc="0" dirty="0" smtClean="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8.00</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6.18</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5.65</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8.21</a:t>
                      </a:r>
                      <a:endParaRPr lang="en-US" sz="2400" b="0" cap="none" spc="0" dirty="0" smtClean="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2.16</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7.17</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3.00</a:t>
                      </a:r>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9.70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10.50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4.45</a:t>
                      </a:r>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9" name="TextBox 18"/>
          <p:cNvSpPr txBox="1"/>
          <p:nvPr/>
        </p:nvSpPr>
        <p:spPr>
          <a:xfrm>
            <a:off x="11628404" y="8763348"/>
            <a:ext cx="9829800" cy="6453049"/>
          </a:xfrm>
          <a:prstGeom prst="rect">
            <a:avLst/>
          </a:prstGeom>
          <a:solidFill>
            <a:schemeClr val="bg1">
              <a:alpha val="63000"/>
            </a:schemeClr>
          </a:solidFill>
          <a:effectLst/>
        </p:spPr>
        <p:txBody>
          <a:bodyPr>
            <a:spAutoFit/>
          </a:bodyPr>
          <a:lstStyle/>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t>
            </a:r>
            <a:r>
              <a:rPr lang="en-US" sz="2800" dirty="0" smtClean="0">
                <a:latin typeface="Arial" charset="0"/>
                <a:ea typeface="Arial" charset="0"/>
                <a:cs typeface="Arial" charset="0"/>
              </a:rPr>
              <a:t>augue </a:t>
            </a:r>
            <a:r>
              <a:rPr lang="en-US" sz="2800" dirty="0">
                <a:solidFill>
                  <a:schemeClr val="tx2"/>
                </a:solidFill>
                <a:latin typeface="Arial" charset="0"/>
                <a:ea typeface="Arial" charset="0"/>
                <a:cs typeface="Arial" charset="0"/>
              </a:rPr>
              <a:t>[See F</a:t>
            </a:r>
            <a:r>
              <a:rPr lang="en-US" sz="2800" dirty="0" smtClean="0">
                <a:solidFill>
                  <a:schemeClr val="tx2"/>
                </a:solidFill>
                <a:latin typeface="Arial" charset="0"/>
                <a:ea typeface="Arial" charset="0"/>
                <a:cs typeface="Arial" charset="0"/>
              </a:rPr>
              <a:t>igure </a:t>
            </a:r>
            <a:r>
              <a:rPr lang="en-US" sz="2800" dirty="0">
                <a:solidFill>
                  <a:schemeClr val="tx2"/>
                </a:solidFill>
                <a:latin typeface="Arial" charset="0"/>
                <a:ea typeface="Arial" charset="0"/>
                <a:cs typeface="Arial" charset="0"/>
              </a:rPr>
              <a:t>A</a:t>
            </a:r>
            <a:r>
              <a:rPr lang="en-US" sz="2800" dirty="0" smtClean="0">
                <a:solidFill>
                  <a:schemeClr val="tx2"/>
                </a:solidFill>
                <a:latin typeface="Arial" charset="0"/>
                <a:ea typeface="Arial" charset="0"/>
                <a:cs typeface="Arial" charset="0"/>
              </a:rPr>
              <a:t>]</a:t>
            </a:r>
            <a:r>
              <a:rPr lang="en-US" sz="2800" dirty="0" smtClean="0">
                <a:latin typeface="Arial" charset="0"/>
                <a:ea typeface="Arial" charset="0"/>
                <a:cs typeface="Arial" charset="0"/>
              </a:rPr>
              <a:t>. </a:t>
            </a:r>
            <a:r>
              <a:rPr lang="en-US" sz="2800" dirty="0">
                <a:latin typeface="Arial" charset="0"/>
                <a:ea typeface="Arial" charset="0"/>
                <a:cs typeface="Arial" charset="0"/>
              </a:rPr>
              <a:t>Donec semper lorem vitae urna pulvinar, in congue massa </a:t>
            </a:r>
            <a:r>
              <a:rPr lang="en-US" sz="2800" dirty="0" smtClean="0">
                <a:latin typeface="Arial" charset="0"/>
                <a:ea typeface="Arial" charset="0"/>
                <a:cs typeface="Arial" charset="0"/>
              </a:rPr>
              <a:t>tristique:</a:t>
            </a:r>
            <a:endParaRPr lang="en-US" sz="2800" dirty="0">
              <a:latin typeface="Arial" charset="0"/>
              <a:ea typeface="Arial" charset="0"/>
              <a:cs typeface="Arial" charset="0"/>
            </a:endParaRP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a:t>
            </a:r>
            <a:r>
              <a:rPr lang="en-US" sz="2800" dirty="0" smtClean="0">
                <a:latin typeface="Arial" charset="0"/>
                <a:ea typeface="Arial" charset="0"/>
                <a:cs typeface="Arial" charset="0"/>
              </a:rPr>
              <a:t>dui.</a:t>
            </a:r>
            <a:endParaRPr lang="en-US" sz="2800" dirty="0">
              <a:latin typeface="Arial" charset="0"/>
              <a:ea typeface="Arial" charset="0"/>
              <a:cs typeface="Arial" charset="0"/>
            </a:endParaRP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a:t>
            </a:r>
            <a:r>
              <a:rPr lang="en-US" sz="2800" dirty="0" smtClean="0">
                <a:latin typeface="Arial" charset="0"/>
                <a:ea typeface="Arial" charset="0"/>
                <a:cs typeface="Arial" charset="0"/>
              </a:rPr>
              <a:t>. </a:t>
            </a:r>
            <a:r>
              <a:rPr lang="en-US" sz="2800" dirty="0">
                <a:latin typeface="Arial" charset="0"/>
                <a:ea typeface="Arial" charset="0"/>
                <a:cs typeface="Arial" charset="0"/>
              </a:rPr>
              <a:t>pulvinar urna in eros </a:t>
            </a:r>
            <a:r>
              <a:rPr lang="en-US" sz="2800" dirty="0" smtClean="0">
                <a:latin typeface="Arial" charset="0"/>
                <a:ea typeface="Arial" charset="0"/>
                <a:cs typeface="Arial" charset="0"/>
              </a:rPr>
              <a:t>posuere. </a:t>
            </a:r>
            <a:endParaRPr lang="en-US" sz="2800" dirty="0">
              <a:latin typeface="Arial" charset="0"/>
              <a:ea typeface="Arial" charset="0"/>
              <a:cs typeface="Arial" charset="0"/>
            </a:endParaRP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 finibus quam tempor, vitae consectetur.</a:t>
            </a:r>
          </a:p>
        </p:txBody>
      </p:sp>
      <p:sp>
        <p:nvSpPr>
          <p:cNvPr id="20" name="TextBox 19"/>
          <p:cNvSpPr txBox="1"/>
          <p:nvPr/>
        </p:nvSpPr>
        <p:spPr>
          <a:xfrm>
            <a:off x="22351209" y="16010987"/>
            <a:ext cx="9742038" cy="830997"/>
          </a:xfrm>
          <a:prstGeom prst="rect">
            <a:avLst/>
          </a:prstGeom>
          <a:noFill/>
        </p:spPr>
        <p:txBody>
          <a:bodyPr wrap="square">
            <a:spAutoFit/>
          </a:bodyPr>
          <a:lstStyle/>
          <a:p>
            <a:pPr>
              <a:defRPr/>
            </a:pPr>
            <a:r>
              <a:rPr lang="en-US" sz="4800" b="1" dirty="0" smtClean="0">
                <a:solidFill>
                  <a:srgbClr val="005BBB"/>
                </a:solidFill>
                <a:latin typeface="+mn-lt"/>
              </a:rPr>
              <a:t>Results</a:t>
            </a:r>
            <a:endParaRPr lang="en-US" sz="4800" b="1" dirty="0">
              <a:solidFill>
                <a:srgbClr val="005BBB"/>
              </a:solidFill>
              <a:latin typeface="+mn-lt"/>
            </a:endParaRPr>
          </a:p>
        </p:txBody>
      </p:sp>
      <p:sp>
        <p:nvSpPr>
          <p:cNvPr id="21" name="TextBox 20"/>
          <p:cNvSpPr txBox="1"/>
          <p:nvPr/>
        </p:nvSpPr>
        <p:spPr>
          <a:xfrm>
            <a:off x="33106898" y="7797603"/>
            <a:ext cx="9829800" cy="830263"/>
          </a:xfrm>
          <a:prstGeom prst="rect">
            <a:avLst/>
          </a:prstGeom>
          <a:noFill/>
          <a:effectLst/>
        </p:spPr>
        <p:txBody>
          <a:bodyPr>
            <a:spAutoFit/>
          </a:bodyPr>
          <a:lstStyle/>
          <a:p>
            <a:pPr>
              <a:defRPr/>
            </a:pPr>
            <a:r>
              <a:rPr lang="en-US" sz="4800" b="1" dirty="0" smtClean="0">
                <a:solidFill>
                  <a:srgbClr val="005BBB"/>
                </a:solidFill>
                <a:latin typeface="+mn-lt"/>
              </a:rPr>
              <a:t>Conclusion</a:t>
            </a:r>
            <a:endParaRPr lang="en-US" sz="4800" b="1" dirty="0">
              <a:solidFill>
                <a:srgbClr val="005BBB"/>
              </a:solidFill>
              <a:latin typeface="+mn-lt"/>
            </a:endParaRPr>
          </a:p>
        </p:txBody>
      </p:sp>
      <p:sp>
        <p:nvSpPr>
          <p:cNvPr id="22" name="TextBox 21"/>
          <p:cNvSpPr txBox="1"/>
          <p:nvPr/>
        </p:nvSpPr>
        <p:spPr>
          <a:xfrm>
            <a:off x="33193568" y="26377410"/>
            <a:ext cx="9829800" cy="830263"/>
          </a:xfrm>
          <a:prstGeom prst="rect">
            <a:avLst/>
          </a:prstGeom>
          <a:noFill/>
          <a:effectLst/>
        </p:spPr>
        <p:txBody>
          <a:bodyPr>
            <a:spAutoFit/>
          </a:bodyPr>
          <a:lstStyle/>
          <a:p>
            <a:pPr>
              <a:defRPr/>
            </a:pPr>
            <a:r>
              <a:rPr lang="en-US" sz="4800" b="1" dirty="0" smtClean="0">
                <a:solidFill>
                  <a:srgbClr val="005BBB"/>
                </a:solidFill>
                <a:latin typeface="+mn-lt"/>
              </a:rPr>
              <a:t>References</a:t>
            </a:r>
            <a:endParaRPr lang="en-US" sz="4800" b="1" dirty="0">
              <a:solidFill>
                <a:srgbClr val="005BBB"/>
              </a:solidFill>
              <a:latin typeface="+mn-lt"/>
            </a:endParaRPr>
          </a:p>
        </p:txBody>
      </p:sp>
      <p:sp>
        <p:nvSpPr>
          <p:cNvPr id="23" name="TextBox 22"/>
          <p:cNvSpPr txBox="1"/>
          <p:nvPr/>
        </p:nvSpPr>
        <p:spPr>
          <a:xfrm>
            <a:off x="33134314" y="27347348"/>
            <a:ext cx="9737512" cy="3503523"/>
          </a:xfrm>
          <a:prstGeom prst="rect">
            <a:avLst/>
          </a:prstGeom>
          <a:solidFill>
            <a:schemeClr val="bg1">
              <a:alpha val="63000"/>
            </a:schemeClr>
          </a:solidFill>
          <a:effectLst/>
        </p:spPr>
        <p:txBody>
          <a:bodyPr wrap="square">
            <a:spAutoFit/>
          </a:bodyPr>
          <a:lstStyle/>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t>
            </a:r>
            <a:r>
              <a:rPr lang="en-US" sz="2400" dirty="0" smtClean="0">
                <a:latin typeface="Arial" charset="0"/>
                <a:ea typeface="Arial" charset="0"/>
                <a:cs typeface="Arial" charset="0"/>
              </a:rPr>
              <a:t> Phasellus </a:t>
            </a:r>
            <a:r>
              <a:rPr lang="en-US" sz="2400" dirty="0">
                <a:latin typeface="Arial" charset="0"/>
                <a:ea typeface="Arial" charset="0"/>
                <a:cs typeface="Arial" charset="0"/>
              </a:rPr>
              <a:t>nec lectus bibendum, posuere nibh id, lacinia </a:t>
            </a:r>
            <a:r>
              <a:rPr lang="en-US" sz="2400" dirty="0" smtClean="0">
                <a:latin typeface="Arial" charset="0"/>
                <a:ea typeface="Arial" charset="0"/>
                <a:cs typeface="Arial" charset="0"/>
              </a:rPr>
              <a:t>magna </a:t>
            </a:r>
          </a:p>
          <a:p>
            <a:pPr>
              <a:lnSpc>
                <a:spcPts val="3800"/>
              </a:lnSpc>
              <a:spcBef>
                <a:spcPts val="0"/>
              </a:spcBef>
              <a:buClr>
                <a:schemeClr val="tx2"/>
              </a:buClr>
              <a:buFont typeface="+mj-lt"/>
              <a:buAutoNum type="arabicPeriod"/>
              <a:defRPr/>
            </a:pPr>
            <a:r>
              <a:rPr lang="en-US" sz="2400" dirty="0" smtClean="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t>
            </a:r>
            <a:r>
              <a:rPr lang="en-US" sz="2400" dirty="0" smtClean="0">
                <a:latin typeface="Arial" charset="0"/>
                <a:ea typeface="Arial" charset="0"/>
                <a:cs typeface="Arial" charset="0"/>
              </a:rPr>
              <a:t> Duis </a:t>
            </a:r>
            <a:r>
              <a:rPr lang="en-US" sz="2400" dirty="0">
                <a:latin typeface="Arial" charset="0"/>
                <a:ea typeface="Arial" charset="0"/>
                <a:cs typeface="Arial" charset="0"/>
              </a:rPr>
              <a:t>vitae tincidunt tortor, vitae sollicitudin magna</a:t>
            </a:r>
            <a:endParaRPr lang="en-US" sz="2400" dirty="0" smtClean="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smtClean="0">
                <a:latin typeface="Arial" charset="0"/>
                <a:ea typeface="Arial" charset="0"/>
                <a:cs typeface="Arial" charset="0"/>
              </a:rPr>
              <a:t>  </a:t>
            </a:r>
            <a:r>
              <a:rPr lang="en-US" sz="2400" dirty="0">
                <a:latin typeface="Arial" charset="0"/>
                <a:ea typeface="Arial" charset="0"/>
                <a:cs typeface="Arial" charset="0"/>
              </a:rPr>
              <a:t>Aenean et est sem. Phasellus nec lectus bibendum, posuere </a:t>
            </a:r>
            <a:endParaRPr lang="en-US" sz="2400" dirty="0" smtClean="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t>
            </a:r>
            <a:r>
              <a:rPr lang="en-US" sz="2400" dirty="0" smtClean="0">
                <a:latin typeface="Arial" charset="0"/>
                <a:ea typeface="Arial" charset="0"/>
                <a:cs typeface="Arial" charset="0"/>
              </a:rPr>
              <a:t> Lacinia </a:t>
            </a:r>
            <a:r>
              <a:rPr lang="en-US" sz="2400" dirty="0">
                <a:latin typeface="Arial" charset="0"/>
                <a:ea typeface="Arial" charset="0"/>
                <a:cs typeface="Arial" charset="0"/>
              </a:rPr>
              <a:t>magna. </a:t>
            </a:r>
            <a:r>
              <a:rPr lang="en-US" sz="2400" dirty="0" smtClean="0">
                <a:latin typeface="Arial" charset="0"/>
                <a:ea typeface="Arial" charset="0"/>
                <a:cs typeface="Arial" charset="0"/>
              </a:rPr>
              <a:t>Mauris </a:t>
            </a:r>
            <a:r>
              <a:rPr lang="en-US" sz="2400" dirty="0">
                <a:latin typeface="Arial" charset="0"/>
                <a:ea typeface="Arial" charset="0"/>
                <a:cs typeface="Arial" charset="0"/>
              </a:rPr>
              <a:t>orci mi, varius id diam id, egestas </a:t>
            </a:r>
            <a:r>
              <a:rPr lang="en-US" sz="2400" dirty="0" smtClean="0">
                <a:latin typeface="Arial" charset="0"/>
                <a:ea typeface="Arial" charset="0"/>
                <a:cs typeface="Arial" charset="0"/>
              </a:rPr>
              <a:t>auctor</a:t>
            </a:r>
          </a:p>
          <a:p>
            <a:pPr>
              <a:lnSpc>
                <a:spcPts val="3800"/>
              </a:lnSpc>
              <a:spcBef>
                <a:spcPts val="0"/>
              </a:spcBef>
              <a:buClr>
                <a:schemeClr val="tx2"/>
              </a:buClr>
              <a:buFont typeface="+mj-lt"/>
              <a:buAutoNum type="arabicPeriod"/>
              <a:defRPr/>
            </a:pPr>
            <a:r>
              <a:rPr lang="en-US" sz="2400" dirty="0" smtClean="0">
                <a:latin typeface="Arial" charset="0"/>
                <a:ea typeface="Arial" charset="0"/>
                <a:cs typeface="Arial" charset="0"/>
              </a:rPr>
              <a:t>  Mauris </a:t>
            </a:r>
            <a:r>
              <a:rPr lang="en-US" sz="2400" dirty="0">
                <a:latin typeface="Arial" charset="0"/>
                <a:ea typeface="Arial" charset="0"/>
                <a:cs typeface="Arial" charset="0"/>
              </a:rPr>
              <a:t>orci mi, varius id diam id, egestas auctor enim</a:t>
            </a:r>
          </a:p>
          <a:p>
            <a:pPr>
              <a:lnSpc>
                <a:spcPts val="3800"/>
              </a:lnSpc>
              <a:spcBef>
                <a:spcPts val="0"/>
              </a:spcBef>
              <a:buClr>
                <a:schemeClr val="tx2"/>
              </a:buClr>
              <a:buFont typeface="+mj-lt"/>
              <a:buAutoNum type="arabicPeriod"/>
              <a:defRPr/>
            </a:pPr>
            <a:endParaRPr lang="en-US" sz="2400" dirty="0">
              <a:latin typeface="Arial" charset="0"/>
              <a:ea typeface="Arial" charset="0"/>
              <a:cs typeface="Arial" charset="0"/>
            </a:endParaRPr>
          </a:p>
        </p:txBody>
      </p:sp>
      <p:sp>
        <p:nvSpPr>
          <p:cNvPr id="24" name="TextBox 23"/>
          <p:cNvSpPr txBox="1"/>
          <p:nvPr/>
        </p:nvSpPr>
        <p:spPr>
          <a:xfrm>
            <a:off x="33170708" y="31280680"/>
            <a:ext cx="9829800" cy="584775"/>
          </a:xfrm>
          <a:prstGeom prst="rect">
            <a:avLst/>
          </a:prstGeom>
          <a:noFill/>
        </p:spPr>
        <p:txBody>
          <a:bodyPr>
            <a:spAutoFit/>
          </a:bodyPr>
          <a:lstStyle/>
          <a:p>
            <a:pPr>
              <a:defRPr/>
            </a:pPr>
            <a:r>
              <a:rPr lang="en-US" sz="3200" b="1" dirty="0" err="1" smtClean="0">
                <a:solidFill>
                  <a:srgbClr val="005BBB"/>
                </a:solidFill>
                <a:latin typeface="+mn-lt"/>
              </a:rPr>
              <a:t>buffalo.edu</a:t>
            </a:r>
            <a:endParaRPr lang="en-US" sz="3200" b="1" dirty="0">
              <a:solidFill>
                <a:srgbClr val="005BBB"/>
              </a:solidFill>
              <a:latin typeface="+mn-lt"/>
            </a:endParaRPr>
          </a:p>
        </p:txBody>
      </p:sp>
      <p:graphicFrame>
        <p:nvGraphicFramePr>
          <p:cNvPr id="25" name="Picture Placeholder 11"/>
          <p:cNvGraphicFramePr>
            <a:graphicFrameLocks noGrp="1"/>
          </p:cNvGraphicFramePr>
          <p:nvPr>
            <p:ph type="pic" sz="quarter" idx="17"/>
            <p:extLst>
              <p:ext uri="{D42A27DB-BD31-4B8C-83A1-F6EECF244321}">
                <p14:modId xmlns:p14="http://schemas.microsoft.com/office/powerpoint/2010/main" val="1249053789"/>
              </p:ext>
            </p:extLst>
          </p:nvPr>
        </p:nvGraphicFramePr>
        <p:xfrm>
          <a:off x="22646513" y="23338403"/>
          <a:ext cx="6976172" cy="5305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97316" y="15533375"/>
            <a:ext cx="707508" cy="707508"/>
          </a:xfrm>
          <a:prstGeom prst="rect">
            <a:avLst/>
          </a:prstGeom>
        </p:spPr>
      </p:pic>
      <p:graphicFrame>
        <p:nvGraphicFramePr>
          <p:cNvPr id="27" name="Chart 4"/>
          <p:cNvGraphicFramePr>
            <a:graphicFrameLocks/>
          </p:cNvGraphicFramePr>
          <p:nvPr>
            <p:extLst>
              <p:ext uri="{D42A27DB-BD31-4B8C-83A1-F6EECF244321}">
                <p14:modId xmlns:p14="http://schemas.microsoft.com/office/powerpoint/2010/main" val="1194382298"/>
              </p:ext>
            </p:extLst>
          </p:nvPr>
        </p:nvGraphicFramePr>
        <p:xfrm>
          <a:off x="16583641" y="21132429"/>
          <a:ext cx="5134664" cy="494359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4"/>
          <p:cNvGraphicFramePr>
            <a:graphicFrameLocks/>
          </p:cNvGraphicFramePr>
          <p:nvPr>
            <p:extLst>
              <p:ext uri="{D42A27DB-BD31-4B8C-83A1-F6EECF244321}">
                <p14:modId xmlns:p14="http://schemas.microsoft.com/office/powerpoint/2010/main" val="1453633977"/>
              </p:ext>
            </p:extLst>
          </p:nvPr>
        </p:nvGraphicFramePr>
        <p:xfrm>
          <a:off x="11359276" y="21132429"/>
          <a:ext cx="5134664" cy="4943591"/>
        </p:xfrm>
        <a:graphic>
          <a:graphicData uri="http://schemas.openxmlformats.org/drawingml/2006/chart">
            <c:chart xmlns:c="http://schemas.openxmlformats.org/drawingml/2006/chart" xmlns:r="http://schemas.openxmlformats.org/officeDocument/2006/relationships" r:id="rId11"/>
          </a:graphicData>
        </a:graphic>
      </p:graphicFrame>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97316" y="21532500"/>
            <a:ext cx="707508" cy="707508"/>
          </a:xfrm>
          <a:prstGeom prst="rect">
            <a:avLst/>
          </a:prstGeom>
        </p:spPr>
      </p:pic>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847136" y="21589650"/>
            <a:ext cx="707508" cy="707508"/>
          </a:xfrm>
          <a:prstGeom prst="rect">
            <a:avLst/>
          </a:prstGeom>
        </p:spPr>
      </p:pic>
      <p:cxnSp>
        <p:nvCxnSpPr>
          <p:cNvPr id="31" name="Straight Connector 30"/>
          <p:cNvCxnSpPr/>
          <p:nvPr/>
        </p:nvCxnSpPr>
        <p:spPr bwMode="auto">
          <a:xfrm>
            <a:off x="946150" y="14248785"/>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2" name="Straight Connector 31"/>
          <p:cNvCxnSpPr/>
          <p:nvPr/>
        </p:nvCxnSpPr>
        <p:spPr bwMode="auto">
          <a:xfrm>
            <a:off x="11658600" y="20960979"/>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a:off x="11658600" y="26363112"/>
            <a:ext cx="9829800" cy="0"/>
          </a:xfrm>
          <a:prstGeom prst="line">
            <a:avLst/>
          </a:prstGeom>
          <a:noFill/>
          <a:ln w="25400" cap="flat" cmpd="sng" algn="ctr">
            <a:solidFill>
              <a:schemeClr val="tx1"/>
            </a:solidFill>
            <a:prstDash val="dash"/>
            <a:round/>
            <a:headEnd type="none" w="med" len="med"/>
            <a:tailEnd type="none" w="med" len="med"/>
          </a:ln>
          <a:effectLst/>
        </p:spPr>
      </p:cxnSp>
      <p:cxnSp>
        <p:nvCxnSpPr>
          <p:cNvPr id="34" name="Straight Connector 33"/>
          <p:cNvCxnSpPr/>
          <p:nvPr/>
        </p:nvCxnSpPr>
        <p:spPr bwMode="auto">
          <a:xfrm>
            <a:off x="22442212" y="15631721"/>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5" name="TextBox 34"/>
          <p:cNvSpPr txBox="1"/>
          <p:nvPr/>
        </p:nvSpPr>
        <p:spPr>
          <a:xfrm>
            <a:off x="22322634" y="29191124"/>
            <a:ext cx="9829800" cy="2451953"/>
          </a:xfrm>
          <a:prstGeom prst="rect">
            <a:avLst/>
          </a:prstGeom>
          <a:solidFill>
            <a:schemeClr val="bg1">
              <a:alpha val="42000"/>
            </a:schemeClr>
          </a:solidFill>
        </p:spPr>
        <p:txBody>
          <a:bodyPr>
            <a:spAutoFit/>
          </a:bodyPr>
          <a:lstStyle/>
          <a:p>
            <a:pPr>
              <a:lnSpc>
                <a:spcPts val="4600"/>
              </a:lnSpc>
              <a:spcBef>
                <a:spcPts val="0"/>
              </a:spcBef>
              <a:defRPr/>
            </a:pPr>
            <a:r>
              <a:rPr lang="en-US" sz="2600" b="1" dirty="0" smtClean="0">
                <a:solidFill>
                  <a:schemeClr val="tx2"/>
                </a:solidFill>
                <a:latin typeface="Arial" charset="0"/>
                <a:ea typeface="Arial" charset="0"/>
                <a:cs typeface="Arial" charset="0"/>
              </a:rPr>
              <a:t>MAURIS ORCI MI VARIUS ID DIAM</a:t>
            </a:r>
            <a:r>
              <a:rPr lang="en-US" sz="2800" dirty="0" smtClean="0">
                <a:solidFill>
                  <a:schemeClr val="bg2">
                    <a:lumMod val="50000"/>
                  </a:schemeClr>
                </a:solidFill>
                <a:latin typeface="Arial" charset="0"/>
                <a:ea typeface="Arial" charset="0"/>
                <a:cs typeface="Arial" charset="0"/>
              </a:rPr>
              <a:t/>
            </a:r>
            <a:br>
              <a:rPr lang="en-US" sz="2800" dirty="0" smtClean="0">
                <a:solidFill>
                  <a:schemeClr val="bg2">
                    <a:lumMod val="50000"/>
                  </a:schemeClr>
                </a:solidFill>
                <a:latin typeface="Arial" charset="0"/>
                <a:ea typeface="Arial" charset="0"/>
                <a:cs typeface="Arial" charset="0"/>
              </a:rPr>
            </a:br>
            <a:r>
              <a:rPr lang="en-US" sz="2800" dirty="0" smtClean="0">
                <a:latin typeface="Arial" charset="0"/>
                <a:ea typeface="Arial" charset="0"/>
                <a:cs typeface="Arial" charset="0"/>
              </a:rPr>
              <a:t>Egestas </a:t>
            </a:r>
            <a:r>
              <a:rPr lang="en-US" sz="2800" dirty="0">
                <a:latin typeface="Arial" charset="0"/>
                <a:ea typeface="Arial" charset="0"/>
                <a:cs typeface="Arial" charset="0"/>
              </a:rPr>
              <a:t>auctor enim. Praesent ut massa nibh. Duis purus neque, facilisis cursus ultrices vel, ullamcorper ac augue. Donec semper </a:t>
            </a:r>
            <a:r>
              <a:rPr lang="en-US" sz="2800" dirty="0" smtClean="0">
                <a:latin typeface="Arial" charset="0"/>
                <a:ea typeface="Arial" charset="0"/>
                <a:cs typeface="Arial" charset="0"/>
              </a:rPr>
              <a:t>lorem.</a:t>
            </a:r>
            <a:endParaRPr lang="en-US" sz="2800" dirty="0">
              <a:latin typeface="Arial" charset="0"/>
              <a:ea typeface="Arial" charset="0"/>
              <a:cs typeface="Arial" charset="0"/>
            </a:endParaRPr>
          </a:p>
        </p:txBody>
      </p:sp>
      <p:sp>
        <p:nvSpPr>
          <p:cNvPr id="36" name="TextBox 35"/>
          <p:cNvSpPr txBox="1"/>
          <p:nvPr/>
        </p:nvSpPr>
        <p:spPr>
          <a:xfrm>
            <a:off x="33147000" y="17638420"/>
            <a:ext cx="9791700" cy="830997"/>
          </a:xfrm>
          <a:prstGeom prst="rect">
            <a:avLst/>
          </a:prstGeom>
          <a:noFill/>
        </p:spPr>
        <p:txBody>
          <a:bodyPr wrap="square">
            <a:spAutoFit/>
          </a:bodyPr>
          <a:lstStyle/>
          <a:p>
            <a:pPr>
              <a:defRPr/>
            </a:pPr>
            <a:r>
              <a:rPr lang="en-US" sz="4800" b="1" dirty="0" smtClean="0">
                <a:solidFill>
                  <a:srgbClr val="005BBB"/>
                </a:solidFill>
                <a:latin typeface="+mn-lt"/>
              </a:rPr>
              <a:t>Graphic Elements</a:t>
            </a:r>
            <a:endParaRPr lang="en-US" sz="4800" b="1" dirty="0">
              <a:solidFill>
                <a:srgbClr val="005BBB"/>
              </a:solidFill>
              <a:latin typeface="+mn-lt"/>
            </a:endParaRPr>
          </a:p>
        </p:txBody>
      </p:sp>
      <p:sp>
        <p:nvSpPr>
          <p:cNvPr id="37" name="TextBox 36"/>
          <p:cNvSpPr txBox="1"/>
          <p:nvPr/>
        </p:nvSpPr>
        <p:spPr>
          <a:xfrm>
            <a:off x="22330765" y="16899914"/>
            <a:ext cx="9784080" cy="5632311"/>
          </a:xfrm>
          <a:prstGeom prst="rect">
            <a:avLst/>
          </a:prstGeom>
          <a:solidFill>
            <a:schemeClr val="bg1">
              <a:alpha val="63000"/>
            </a:schemeClr>
          </a:solidFill>
          <a:effectLst/>
        </p:spPr>
        <p:txBody>
          <a:bodyPr wrap="square">
            <a:spAutoFit/>
          </a:bodyPr>
          <a:lstStyle/>
          <a:p>
            <a:pPr>
              <a:lnSpc>
                <a:spcPts val="4600"/>
              </a:lnSpc>
              <a:spcBef>
                <a:spcPts val="0"/>
              </a:spcBef>
              <a:spcAft>
                <a:spcPts val="18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a:t>
            </a:r>
            <a:r>
              <a:rPr lang="en-US" sz="2800" dirty="0" smtClean="0">
                <a:latin typeface="Arial" charset="0"/>
                <a:ea typeface="Arial" charset="0"/>
                <a:cs typeface="Arial" charset="0"/>
              </a:rPr>
              <a:t>tristique </a:t>
            </a:r>
            <a:r>
              <a:rPr lang="en-US" sz="2800" dirty="0">
                <a:latin typeface="Arial" charset="0"/>
                <a:ea typeface="Arial" charset="0"/>
                <a:cs typeface="Arial" charset="0"/>
              </a:rPr>
              <a:t>quis augue </a:t>
            </a:r>
            <a:r>
              <a:rPr lang="en-US" sz="2800" dirty="0" smtClean="0">
                <a:latin typeface="Arial" charset="0"/>
                <a:ea typeface="Arial" charset="0"/>
                <a:cs typeface="Arial" charset="0"/>
              </a:rPr>
              <a:t>scelerisque. </a:t>
            </a:r>
          </a:p>
          <a:p>
            <a:pPr>
              <a:lnSpc>
                <a:spcPts val="4600"/>
              </a:lnSpc>
              <a:spcBef>
                <a:spcPts val="0"/>
              </a:spcBef>
              <a:defRPr/>
            </a:pPr>
            <a:r>
              <a:rPr lang="en-US" sz="2800" dirty="0" smtClean="0">
                <a:latin typeface="Arial" charset="0"/>
                <a:ea typeface="Arial" charset="0"/>
                <a:cs typeface="Arial" charset="0"/>
              </a:rPr>
              <a:t>Sed </a:t>
            </a:r>
            <a:r>
              <a:rPr lang="en-US" sz="2800" dirty="0">
                <a:latin typeface="Arial" charset="0"/>
                <a:ea typeface="Arial" charset="0"/>
                <a:cs typeface="Arial" charset="0"/>
              </a:rPr>
              <a:t>in risus nibh. In nisl quam, aliquet sed nibh sit amet, faucibus placerat dui. Fusce quis augue scelerisque, luctus rum sed, porta ut dolor. In pulvinar urna in eros posuere, in elementum orci dignissim. </a:t>
            </a:r>
          </a:p>
        </p:txBody>
      </p:sp>
      <p:cxnSp>
        <p:nvCxnSpPr>
          <p:cNvPr id="38" name="Straight Connector 37"/>
          <p:cNvCxnSpPr/>
          <p:nvPr/>
        </p:nvCxnSpPr>
        <p:spPr bwMode="auto">
          <a:xfrm>
            <a:off x="33147000" y="25939902"/>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9" name="Straight Connector 38"/>
          <p:cNvCxnSpPr/>
          <p:nvPr/>
        </p:nvCxnSpPr>
        <p:spPr bwMode="auto">
          <a:xfrm>
            <a:off x="33147000" y="30863294"/>
            <a:ext cx="9784080" cy="0"/>
          </a:xfrm>
          <a:prstGeom prst="line">
            <a:avLst/>
          </a:prstGeom>
          <a:noFill/>
          <a:ln w="25400" cap="flat" cmpd="sng" algn="ctr">
            <a:solidFill>
              <a:schemeClr val="tx1"/>
            </a:solidFill>
            <a:prstDash val="dash"/>
            <a:round/>
            <a:headEnd type="none" w="med" len="med"/>
            <a:tailEnd type="none" w="med" len="med"/>
          </a:ln>
          <a:effectLst/>
        </p:spPr>
      </p:cxnSp>
      <p:sp>
        <p:nvSpPr>
          <p:cNvPr id="40" name="TextBox 39"/>
          <p:cNvSpPr txBox="1"/>
          <p:nvPr/>
        </p:nvSpPr>
        <p:spPr>
          <a:xfrm>
            <a:off x="33146443" y="8763348"/>
            <a:ext cx="9829800" cy="8530540"/>
          </a:xfrm>
          <a:prstGeom prst="rect">
            <a:avLst/>
          </a:prstGeom>
          <a:solidFill>
            <a:schemeClr val="bg1">
              <a:alpha val="63000"/>
            </a:schemeClr>
          </a:solidFill>
          <a:effectLst/>
        </p:spPr>
        <p:txBody>
          <a:bodyPr>
            <a:spAutoFit/>
          </a:bodyPr>
          <a:lstStyle/>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a:t>
            </a:r>
            <a:r>
              <a:rPr lang="en-US" sz="2800" dirty="0" smtClean="0">
                <a:latin typeface="Arial" charset="0"/>
                <a:ea typeface="Arial" charset="0"/>
                <a:cs typeface="Arial" charset="0"/>
              </a:rPr>
              <a:t>tristique:</a:t>
            </a:r>
            <a:endParaRPr lang="en-US" sz="2800" dirty="0">
              <a:latin typeface="Arial" charset="0"/>
              <a:ea typeface="Arial" charset="0"/>
              <a:cs typeface="Arial" charset="0"/>
            </a:endParaRPr>
          </a:p>
          <a:p>
            <a:pPr marL="914400" lvl="1" indent="-457200">
              <a:lnSpc>
                <a:spcPts val="4600"/>
              </a:lnSpc>
              <a:spcBef>
                <a:spcPts val="0"/>
              </a:spcBef>
              <a:spcAft>
                <a:spcPts val="1200"/>
              </a:spcAft>
              <a:buClr>
                <a:schemeClr val="tx2"/>
              </a:buClr>
              <a:buSzPct val="125000"/>
              <a:buFont typeface="Arial" charset="0"/>
              <a:buChar char="•"/>
              <a:defRPr/>
            </a:pPr>
            <a:r>
              <a:rPr lang="en-US" sz="2800" b="1" dirty="0" smtClean="0">
                <a:latin typeface="Arial" charset="0"/>
                <a:ea typeface="Arial" charset="0"/>
                <a:cs typeface="Arial" charset="0"/>
              </a:rPr>
              <a:t>Sed Risus </a:t>
            </a:r>
            <a:r>
              <a:rPr lang="en-US" sz="2800" b="1" dirty="0">
                <a:latin typeface="Arial" charset="0"/>
                <a:ea typeface="Arial" charset="0"/>
                <a:cs typeface="Arial" charset="0"/>
              </a:rPr>
              <a:t>N</a:t>
            </a:r>
            <a:r>
              <a:rPr lang="en-US" sz="2800" b="1" dirty="0" smtClean="0">
                <a:latin typeface="Arial" charset="0"/>
                <a:ea typeface="Arial" charset="0"/>
                <a:cs typeface="Arial" charset="0"/>
              </a:rPr>
              <a:t>ibh: </a:t>
            </a:r>
            <a:r>
              <a:rPr lang="en-US" sz="2800" dirty="0" smtClean="0">
                <a:latin typeface="Arial" charset="0"/>
                <a:ea typeface="Arial" charset="0"/>
                <a:cs typeface="Arial" charset="0"/>
              </a:rPr>
              <a:t>CiIn </a:t>
            </a:r>
            <a:r>
              <a:rPr lang="en-US" sz="2800" dirty="0">
                <a:latin typeface="Arial" charset="0"/>
                <a:ea typeface="Arial" charset="0"/>
                <a:cs typeface="Arial" charset="0"/>
              </a:rPr>
              <a:t>nisl quam, aliquet sed nibh sitamet, faucibus placerat </a:t>
            </a:r>
            <a:r>
              <a:rPr lang="en-US" sz="2800" dirty="0" smtClean="0">
                <a:latin typeface="Arial" charset="0"/>
                <a:ea typeface="Arial" charset="0"/>
                <a:cs typeface="Arial" charset="0"/>
              </a:rPr>
              <a:t>dui </a:t>
            </a:r>
            <a:r>
              <a:rPr lang="en-US" sz="2800" dirty="0">
                <a:latin typeface="Arial" charset="0"/>
                <a:ea typeface="Arial" charset="0"/>
                <a:cs typeface="Arial" charset="0"/>
              </a:rPr>
              <a:t>augue </a:t>
            </a:r>
            <a:r>
              <a:rPr lang="en-US" sz="2800" dirty="0" smtClean="0">
                <a:latin typeface="Arial" charset="0"/>
                <a:ea typeface="Arial" charset="0"/>
                <a:cs typeface="Arial" charset="0"/>
              </a:rPr>
              <a:t>scelerisque. </a:t>
            </a:r>
            <a:endParaRPr lang="en-US" sz="2800" dirty="0">
              <a:latin typeface="Arial" charset="0"/>
              <a:ea typeface="Arial" charset="0"/>
              <a:cs typeface="Arial" charset="0"/>
            </a:endParaRP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t>
            </a:r>
            <a:r>
              <a:rPr lang="en-US" sz="2800" b="1" dirty="0" smtClean="0">
                <a:latin typeface="Arial" charset="0"/>
                <a:ea typeface="Arial" charset="0"/>
                <a:cs typeface="Arial" charset="0"/>
              </a:rPr>
              <a:t>Accumsan Nulla</a:t>
            </a:r>
            <a:r>
              <a:rPr lang="en-US" sz="2800" b="1" dirty="0">
                <a:latin typeface="Arial" charset="0"/>
                <a:ea typeface="Arial" charset="0"/>
                <a:cs typeface="Arial" charset="0"/>
              </a:rPr>
              <a:t>: </a:t>
            </a:r>
            <a:r>
              <a:rPr lang="en-US" sz="2800" dirty="0" smtClean="0">
                <a:latin typeface="Arial" charset="0"/>
                <a:ea typeface="Arial" charset="0"/>
                <a:cs typeface="Arial" charset="0"/>
              </a:rPr>
              <a:t>Fusce </a:t>
            </a:r>
            <a:r>
              <a:rPr lang="en-US" sz="2800" dirty="0">
                <a:latin typeface="Arial" charset="0"/>
                <a:ea typeface="Arial" charset="0"/>
                <a:cs typeface="Arial" charset="0"/>
              </a:rPr>
              <a:t>quis augue urna </a:t>
            </a:r>
            <a:r>
              <a:rPr lang="en-US" sz="2800" dirty="0" smtClean="0">
                <a:latin typeface="Arial" charset="0"/>
                <a:ea typeface="Arial" charset="0"/>
                <a:cs typeface="Arial" charset="0"/>
              </a:rPr>
              <a:t>scelerisque</a:t>
            </a:r>
            <a:r>
              <a:rPr lang="en-US" sz="2800" dirty="0">
                <a:latin typeface="Arial" charset="0"/>
                <a:ea typeface="Arial" charset="0"/>
                <a:cs typeface="Arial" charset="0"/>
              </a:rPr>
              <a:t>, luctus rum sed, ut </a:t>
            </a:r>
            <a:r>
              <a:rPr lang="en-US" sz="2800" dirty="0" smtClean="0">
                <a:latin typeface="Arial" charset="0"/>
                <a:ea typeface="Arial" charset="0"/>
                <a:cs typeface="Arial" charset="0"/>
              </a:rPr>
              <a:t>dolor in </a:t>
            </a:r>
            <a:r>
              <a:rPr lang="en-US" sz="2800" dirty="0">
                <a:latin typeface="Arial" charset="0"/>
                <a:ea typeface="Arial" charset="0"/>
                <a:cs typeface="Arial" charset="0"/>
              </a:rPr>
              <a:t>pulvinar </a:t>
            </a:r>
            <a:r>
              <a:rPr lang="en-US" sz="2800" dirty="0" smtClean="0">
                <a:latin typeface="Arial" charset="0"/>
                <a:ea typeface="Arial" charset="0"/>
                <a:cs typeface="Arial" charset="0"/>
              </a:rPr>
              <a:t>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smtClean="0">
                <a:latin typeface="Arial" charset="0"/>
                <a:ea typeface="Arial" charset="0"/>
                <a:cs typeface="Arial" charset="0"/>
              </a:rPr>
              <a:t> </a:t>
            </a:r>
            <a:r>
              <a:rPr lang="en-US" sz="2800" b="1" dirty="0" smtClean="0">
                <a:latin typeface="Arial" charset="0"/>
                <a:ea typeface="Arial" charset="0"/>
                <a:cs typeface="Arial" charset="0"/>
              </a:rPr>
              <a:t>Elementum </a:t>
            </a:r>
            <a:r>
              <a:rPr lang="en-US" sz="2800" b="1" dirty="0">
                <a:latin typeface="Arial" charset="0"/>
                <a:ea typeface="Arial" charset="0"/>
                <a:cs typeface="Arial" charset="0"/>
              </a:rPr>
              <a:t>O</a:t>
            </a:r>
            <a:r>
              <a:rPr lang="en-US" sz="2800" b="1" dirty="0" smtClean="0">
                <a:latin typeface="Arial" charset="0"/>
                <a:ea typeface="Arial" charset="0"/>
                <a:cs typeface="Arial" charset="0"/>
              </a:rPr>
              <a:t>rci </a:t>
            </a:r>
            <a:r>
              <a:rPr lang="en-US" sz="2800" b="1" dirty="0">
                <a:latin typeface="Arial" charset="0"/>
                <a:ea typeface="Arial" charset="0"/>
                <a:cs typeface="Arial" charset="0"/>
              </a:rPr>
              <a:t>D</a:t>
            </a:r>
            <a:r>
              <a:rPr lang="en-US" sz="2800" b="1" dirty="0" smtClean="0">
                <a:latin typeface="Arial" charset="0"/>
                <a:ea typeface="Arial" charset="0"/>
                <a:cs typeface="Arial" charset="0"/>
              </a:rPr>
              <a:t>ignissim</a:t>
            </a:r>
            <a:r>
              <a:rPr lang="en-US" sz="2800" b="1" dirty="0">
                <a:latin typeface="Arial" charset="0"/>
                <a:ea typeface="Arial" charset="0"/>
                <a:cs typeface="Arial" charset="0"/>
              </a:rPr>
              <a:t>:</a:t>
            </a:r>
            <a:r>
              <a:rPr lang="en-US" sz="2800" dirty="0" smtClean="0">
                <a:latin typeface="Arial" charset="0"/>
                <a:ea typeface="Arial" charset="0"/>
                <a:cs typeface="Arial" charset="0"/>
              </a:rPr>
              <a:t> </a:t>
            </a:r>
            <a:r>
              <a:rPr lang="en-US" sz="2800" dirty="0">
                <a:latin typeface="Arial" charset="0"/>
                <a:ea typeface="Arial" charset="0"/>
                <a:cs typeface="Arial" charset="0"/>
              </a:rPr>
              <a:t>Proin semper ipsum finibus quam tempor, vitae consectetur</a:t>
            </a:r>
            <a:r>
              <a:rPr lang="en-US" sz="2800" dirty="0" smtClean="0">
                <a:latin typeface="Arial" charset="0"/>
                <a:ea typeface="Arial" charset="0"/>
                <a:cs typeface="Arial" charset="0"/>
              </a:rPr>
              <a:t>.</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Aenean S</a:t>
            </a:r>
            <a:r>
              <a:rPr lang="en-US" sz="2800" b="1" dirty="0" smtClean="0">
                <a:latin typeface="Arial" charset="0"/>
                <a:ea typeface="Arial" charset="0"/>
                <a:cs typeface="Arial" charset="0"/>
              </a:rPr>
              <a:t>uscipit:</a:t>
            </a:r>
            <a:r>
              <a:rPr lang="en-US" sz="2800" dirty="0" smtClean="0">
                <a:latin typeface="Arial" charset="0"/>
                <a:ea typeface="Arial" charset="0"/>
                <a:cs typeface="Arial" charset="0"/>
              </a:rPr>
              <a:t> </a:t>
            </a:r>
            <a:r>
              <a:rPr lang="en-US" sz="2800" dirty="0">
                <a:latin typeface="Arial" charset="0"/>
                <a:ea typeface="Arial" charset="0"/>
                <a:cs typeface="Arial" charset="0"/>
              </a:rPr>
              <a:t>Proin </a:t>
            </a:r>
            <a:r>
              <a:rPr lang="en-US" sz="2800" dirty="0" smtClean="0">
                <a:latin typeface="Arial" charset="0"/>
                <a:ea typeface="Arial" charset="0"/>
                <a:cs typeface="Arial" charset="0"/>
              </a:rPr>
              <a:t>semper </a:t>
            </a:r>
            <a:r>
              <a:rPr lang="en-US" sz="2800" dirty="0">
                <a:latin typeface="Arial" charset="0"/>
                <a:ea typeface="Arial" charset="0"/>
                <a:cs typeface="Arial" charset="0"/>
              </a:rPr>
              <a:t>Donec semper</a:t>
            </a:r>
            <a:r>
              <a:rPr lang="en-US" sz="2800" dirty="0" smtClean="0">
                <a:latin typeface="Arial" charset="0"/>
                <a:ea typeface="Arial" charset="0"/>
                <a:cs typeface="Arial" charset="0"/>
              </a:rPr>
              <a:t> ipsum.</a:t>
            </a:r>
          </a:p>
          <a:p>
            <a:pPr marL="914400" lvl="1" indent="-457200">
              <a:lnSpc>
                <a:spcPts val="4600"/>
              </a:lnSpc>
              <a:spcBef>
                <a:spcPts val="0"/>
              </a:spcBef>
              <a:buClr>
                <a:schemeClr val="tx2"/>
              </a:buClr>
              <a:buSzPct val="125000"/>
              <a:buFont typeface="Arial" charset="0"/>
              <a:buChar char="•"/>
              <a:defRPr/>
            </a:pPr>
            <a:r>
              <a:rPr lang="en-US" sz="2800" b="1" dirty="0" smtClean="0">
                <a:latin typeface="Arial" charset="0"/>
                <a:ea typeface="Arial" charset="0"/>
                <a:cs typeface="Arial" charset="0"/>
              </a:rPr>
              <a:t>Rutrum Gravida</a:t>
            </a:r>
            <a:r>
              <a:rPr lang="en-US" sz="2800" b="1" dirty="0">
                <a:latin typeface="Arial" charset="0"/>
                <a:ea typeface="Arial" charset="0"/>
                <a:cs typeface="Arial" charset="0"/>
              </a:rPr>
              <a:t>:</a:t>
            </a:r>
            <a:r>
              <a:rPr lang="en-US" sz="2800" dirty="0">
                <a:latin typeface="Arial" charset="0"/>
                <a:ea typeface="Arial" charset="0"/>
                <a:cs typeface="Arial" charset="0"/>
              </a:rPr>
              <a:t> </a:t>
            </a:r>
            <a:r>
              <a:rPr lang="en-US" sz="2800" dirty="0" smtClean="0">
                <a:latin typeface="Arial" charset="0"/>
                <a:ea typeface="Arial" charset="0"/>
                <a:cs typeface="Arial" charset="0"/>
              </a:rPr>
              <a:t>Ullamcorper </a:t>
            </a:r>
            <a:r>
              <a:rPr lang="en-US" sz="2800" dirty="0">
                <a:latin typeface="Arial" charset="0"/>
                <a:ea typeface="Arial" charset="0"/>
                <a:cs typeface="Arial" charset="0"/>
              </a:rPr>
              <a:t>efficitur sed in nulla.</a:t>
            </a:r>
          </a:p>
          <a:p>
            <a:pPr marL="914400" lvl="1" indent="-457200">
              <a:lnSpc>
                <a:spcPts val="4600"/>
              </a:lnSpc>
              <a:spcBef>
                <a:spcPts val="0"/>
              </a:spcBef>
              <a:buClr>
                <a:schemeClr val="tx2"/>
              </a:buClr>
              <a:buSzPct val="125000"/>
              <a:buFont typeface="Arial" charset="0"/>
              <a:buChar char="•"/>
              <a:defRPr/>
            </a:pPr>
            <a:endParaRPr lang="en-US" sz="2800" dirty="0">
              <a:latin typeface="Arial" charset="0"/>
              <a:ea typeface="Arial" charset="0"/>
              <a:cs typeface="Arial" charset="0"/>
            </a:endParaRPr>
          </a:p>
        </p:txBody>
      </p:sp>
      <p:cxnSp>
        <p:nvCxnSpPr>
          <p:cNvPr id="41" name="Straight Connector 40"/>
          <p:cNvCxnSpPr/>
          <p:nvPr/>
        </p:nvCxnSpPr>
        <p:spPr bwMode="auto">
          <a:xfrm>
            <a:off x="33193568" y="17247998"/>
            <a:ext cx="9784080" cy="0"/>
          </a:xfrm>
          <a:prstGeom prst="line">
            <a:avLst/>
          </a:prstGeom>
          <a:noFill/>
          <a:ln w="25400" cap="flat" cmpd="sng" algn="ctr">
            <a:solidFill>
              <a:schemeClr val="tx1"/>
            </a:solidFill>
            <a:prstDash val="dash"/>
            <a:round/>
            <a:headEnd type="none" w="med" len="med"/>
            <a:tailEnd type="none" w="med" len="med"/>
          </a:ln>
          <a:effectLst/>
        </p:spPr>
      </p:cxnSp>
      <p:sp>
        <p:nvSpPr>
          <p:cNvPr id="42" name="Freeform 41"/>
          <p:cNvSpPr/>
          <p:nvPr/>
        </p:nvSpPr>
        <p:spPr>
          <a:xfrm>
            <a:off x="28743182" y="25196578"/>
            <a:ext cx="247650"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3" name="Freeform 42"/>
          <p:cNvSpPr/>
          <p:nvPr/>
        </p:nvSpPr>
        <p:spPr>
          <a:xfrm rot="10800000">
            <a:off x="31201094" y="25195784"/>
            <a:ext cx="249237" cy="1149350"/>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4" name="TextBox 43"/>
          <p:cNvSpPr txBox="1"/>
          <p:nvPr/>
        </p:nvSpPr>
        <p:spPr>
          <a:xfrm>
            <a:off x="29006938" y="25303094"/>
            <a:ext cx="2194155" cy="923330"/>
          </a:xfrm>
          <a:prstGeom prst="rect">
            <a:avLst/>
          </a:prstGeom>
          <a:noFill/>
        </p:spPr>
        <p:txBody>
          <a:bodyPr wrap="square">
            <a:spAutoFit/>
          </a:bodyPr>
          <a:lstStyle/>
          <a:p>
            <a:pPr>
              <a:defRPr/>
            </a:pPr>
            <a:r>
              <a:rPr lang="en-US" sz="1800" b="1" dirty="0" smtClean="0">
                <a:solidFill>
                  <a:schemeClr val="accent3"/>
                </a:solidFill>
                <a:latin typeface="Arial" charset="0"/>
                <a:ea typeface="Arial" charset="0"/>
                <a:cs typeface="Arial" charset="0"/>
              </a:rPr>
              <a:t>Series: </a:t>
            </a:r>
            <a:r>
              <a:rPr lang="en-US" sz="1800" dirty="0" smtClean="0">
                <a:solidFill>
                  <a:schemeClr val="accent3"/>
                </a:solidFill>
                <a:latin typeface="Arial" charset="0"/>
                <a:ea typeface="Arial" charset="0"/>
                <a:cs typeface="Arial" charset="0"/>
              </a:rPr>
              <a:t>in et neque </a:t>
            </a:r>
            <a:r>
              <a:rPr lang="en-US" sz="1800" dirty="0">
                <a:solidFill>
                  <a:schemeClr val="accent3"/>
                </a:solidFill>
                <a:latin typeface="Arial" charset="0"/>
                <a:ea typeface="Arial" charset="0"/>
                <a:cs typeface="Arial" charset="0"/>
              </a:rPr>
              <a:t>dignissim, and in aliquet nisl et umis.</a:t>
            </a:r>
          </a:p>
        </p:txBody>
      </p:sp>
      <p:sp>
        <p:nvSpPr>
          <p:cNvPr id="45" name="TextBox 44"/>
          <p:cNvSpPr txBox="1"/>
          <p:nvPr/>
        </p:nvSpPr>
        <p:spPr>
          <a:xfrm>
            <a:off x="881046" y="31004145"/>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endParaRPr lang="en-US" sz="2400" i="1" dirty="0" smtClean="0">
              <a:latin typeface="Arial" charset="0"/>
              <a:ea typeface="Arial" charset="0"/>
              <a:cs typeface="Arial" charset="0"/>
            </a:endParaRPr>
          </a:p>
        </p:txBody>
      </p:sp>
      <p:sp>
        <p:nvSpPr>
          <p:cNvPr id="46" name="Arc 45"/>
          <p:cNvSpPr/>
          <p:nvPr/>
        </p:nvSpPr>
        <p:spPr>
          <a:xfrm rot="16200000">
            <a:off x="27441406" y="24647337"/>
            <a:ext cx="1968500" cy="2132807"/>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pic>
        <p:nvPicPr>
          <p:cNvPr id="47" name="Picture 4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533594" y="18930754"/>
            <a:ext cx="707508" cy="707508"/>
          </a:xfrm>
          <a:prstGeom prst="rect">
            <a:avLst/>
          </a:prstGeom>
        </p:spPr>
      </p:pic>
      <p:pic>
        <p:nvPicPr>
          <p:cNvPr id="48" name="Picture 4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533594" y="20029119"/>
            <a:ext cx="707508" cy="707508"/>
          </a:xfrm>
          <a:prstGeom prst="rect">
            <a:avLst/>
          </a:prstGeom>
        </p:spPr>
      </p:pic>
      <p:pic>
        <p:nvPicPr>
          <p:cNvPr id="49" name="Picture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533594" y="21127484"/>
            <a:ext cx="707508" cy="707508"/>
          </a:xfrm>
          <a:prstGeom prst="rect">
            <a:avLst/>
          </a:prstGeom>
        </p:spPr>
      </p:pic>
      <p:pic>
        <p:nvPicPr>
          <p:cNvPr id="50" name="Picture 4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533594" y="22225849"/>
            <a:ext cx="706387" cy="706387"/>
          </a:xfrm>
          <a:prstGeom prst="rect">
            <a:avLst/>
          </a:prstGeom>
        </p:spPr>
      </p:pic>
      <p:pic>
        <p:nvPicPr>
          <p:cNvPr id="51" name="Picture 5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533594" y="23323093"/>
            <a:ext cx="707508" cy="707508"/>
          </a:xfrm>
          <a:prstGeom prst="rect">
            <a:avLst/>
          </a:prstGeom>
        </p:spPr>
      </p:pic>
      <p:pic>
        <p:nvPicPr>
          <p:cNvPr id="52" name="Picture 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533594" y="24421458"/>
            <a:ext cx="707508" cy="707508"/>
          </a:xfrm>
          <a:prstGeom prst="rect">
            <a:avLst/>
          </a:prstGeom>
        </p:spPr>
      </p:pic>
      <p:pic>
        <p:nvPicPr>
          <p:cNvPr id="53" name="Picture 5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581031" y="18930754"/>
            <a:ext cx="707508" cy="707508"/>
          </a:xfrm>
          <a:prstGeom prst="rect">
            <a:avLst/>
          </a:prstGeom>
        </p:spPr>
      </p:pic>
      <p:pic>
        <p:nvPicPr>
          <p:cNvPr id="54" name="Picture 5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581031" y="22202252"/>
            <a:ext cx="707508" cy="707508"/>
          </a:xfrm>
          <a:prstGeom prst="rect">
            <a:avLst/>
          </a:prstGeom>
        </p:spPr>
      </p:pic>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3156" y="18930754"/>
            <a:ext cx="707508" cy="707508"/>
          </a:xfrm>
          <a:prstGeom prst="rect">
            <a:avLst/>
          </a:prstGeom>
        </p:spPr>
      </p:pic>
      <p:pic>
        <p:nvPicPr>
          <p:cNvPr id="56" name="Picture 5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33156" y="19928079"/>
            <a:ext cx="707508" cy="707508"/>
          </a:xfrm>
          <a:prstGeom prst="rect">
            <a:avLst/>
          </a:prstGeom>
        </p:spPr>
      </p:pic>
      <p:pic>
        <p:nvPicPr>
          <p:cNvPr id="57" name="Picture 5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933156" y="21034173"/>
            <a:ext cx="707508" cy="707508"/>
          </a:xfrm>
          <a:prstGeom prst="rect">
            <a:avLst/>
          </a:prstGeom>
        </p:spPr>
      </p:pic>
      <p:pic>
        <p:nvPicPr>
          <p:cNvPr id="58" name="Picture 5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6933156" y="22116457"/>
            <a:ext cx="707508" cy="707508"/>
          </a:xfrm>
          <a:prstGeom prst="rect">
            <a:avLst/>
          </a:prstGeom>
        </p:spPr>
      </p:pic>
      <p:pic>
        <p:nvPicPr>
          <p:cNvPr id="59" name="Picture 5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933156" y="23279824"/>
            <a:ext cx="707508" cy="707508"/>
          </a:xfrm>
          <a:prstGeom prst="rect">
            <a:avLst/>
          </a:prstGeom>
        </p:spPr>
      </p:pic>
      <p:pic>
        <p:nvPicPr>
          <p:cNvPr id="60" name="Picture 5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6933156" y="24431546"/>
            <a:ext cx="707508" cy="707508"/>
          </a:xfrm>
          <a:prstGeom prst="rect">
            <a:avLst/>
          </a:prstGeom>
        </p:spPr>
      </p:pic>
      <p:pic>
        <p:nvPicPr>
          <p:cNvPr id="61" name="Picture 6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151687" y="18930754"/>
            <a:ext cx="707508" cy="707508"/>
          </a:xfrm>
          <a:prstGeom prst="rect">
            <a:avLst/>
          </a:prstGeom>
        </p:spPr>
      </p:pic>
      <p:pic>
        <p:nvPicPr>
          <p:cNvPr id="62" name="Picture 6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151687" y="20042342"/>
            <a:ext cx="707508" cy="707508"/>
          </a:xfrm>
          <a:prstGeom prst="rect">
            <a:avLst/>
          </a:prstGeom>
        </p:spPr>
      </p:pic>
      <p:pic>
        <p:nvPicPr>
          <p:cNvPr id="63" name="Picture 62"/>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8151687" y="21153930"/>
            <a:ext cx="707508" cy="707508"/>
          </a:xfrm>
          <a:prstGeom prst="rect">
            <a:avLst/>
          </a:prstGeom>
        </p:spPr>
      </p:pic>
      <p:pic>
        <p:nvPicPr>
          <p:cNvPr id="64" name="Picture 63"/>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8151687" y="22265518"/>
            <a:ext cx="707508" cy="707508"/>
          </a:xfrm>
          <a:prstGeom prst="rect">
            <a:avLst/>
          </a:prstGeom>
        </p:spPr>
      </p:pic>
      <p:pic>
        <p:nvPicPr>
          <p:cNvPr id="65" name="Picture 64"/>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8151687" y="23377106"/>
            <a:ext cx="707508" cy="707508"/>
          </a:xfrm>
          <a:prstGeom prst="rect">
            <a:avLst/>
          </a:prstGeom>
        </p:spPr>
      </p:pic>
      <p:pic>
        <p:nvPicPr>
          <p:cNvPr id="66" name="Picture 65"/>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8151687" y="24488696"/>
            <a:ext cx="707508" cy="707508"/>
          </a:xfrm>
          <a:prstGeom prst="rect">
            <a:avLst/>
          </a:prstGeom>
        </p:spPr>
      </p:pic>
      <p:pic>
        <p:nvPicPr>
          <p:cNvPr id="67" name="Picture 66"/>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9429520" y="18930754"/>
            <a:ext cx="707508" cy="707508"/>
          </a:xfrm>
          <a:prstGeom prst="rect">
            <a:avLst/>
          </a:prstGeom>
        </p:spPr>
      </p:pic>
      <p:pic>
        <p:nvPicPr>
          <p:cNvPr id="68" name="Picture 6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9429520" y="20038456"/>
            <a:ext cx="707508" cy="707508"/>
          </a:xfrm>
          <a:prstGeom prst="rect">
            <a:avLst/>
          </a:prstGeom>
        </p:spPr>
      </p:pic>
      <p:pic>
        <p:nvPicPr>
          <p:cNvPr id="69" name="Picture 68"/>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9429520" y="21146158"/>
            <a:ext cx="707508" cy="707508"/>
          </a:xfrm>
          <a:prstGeom prst="rect">
            <a:avLst/>
          </a:prstGeom>
        </p:spPr>
      </p:pic>
      <p:pic>
        <p:nvPicPr>
          <p:cNvPr id="70" name="Picture 69"/>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9429520" y="22253860"/>
            <a:ext cx="707508" cy="707508"/>
          </a:xfrm>
          <a:prstGeom prst="rect">
            <a:avLst/>
          </a:prstGeom>
        </p:spPr>
      </p:pic>
      <p:pic>
        <p:nvPicPr>
          <p:cNvPr id="71" name="Picture 70"/>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9429520" y="23361562"/>
            <a:ext cx="707508" cy="707508"/>
          </a:xfrm>
          <a:prstGeom prst="rect">
            <a:avLst/>
          </a:prstGeom>
        </p:spPr>
      </p:pic>
      <p:pic>
        <p:nvPicPr>
          <p:cNvPr id="72" name="Picture 7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9429520" y="24469265"/>
            <a:ext cx="707508" cy="707508"/>
          </a:xfrm>
          <a:prstGeom prst="rect">
            <a:avLst/>
          </a:prstGeom>
        </p:spPr>
      </p:pic>
      <p:pic>
        <p:nvPicPr>
          <p:cNvPr id="73" name="Picture 72"/>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0813539" y="18930754"/>
            <a:ext cx="707508" cy="707508"/>
          </a:xfrm>
          <a:prstGeom prst="rect">
            <a:avLst/>
          </a:prstGeom>
        </p:spPr>
      </p:pic>
      <p:pic>
        <p:nvPicPr>
          <p:cNvPr id="74" name="Picture 73"/>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40813539" y="20035961"/>
            <a:ext cx="707508" cy="707508"/>
          </a:xfrm>
          <a:prstGeom prst="rect">
            <a:avLst/>
          </a:prstGeom>
        </p:spPr>
      </p:pic>
      <p:pic>
        <p:nvPicPr>
          <p:cNvPr id="75" name="Picture 74"/>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0813539" y="21141168"/>
            <a:ext cx="707508" cy="707508"/>
          </a:xfrm>
          <a:prstGeom prst="rect">
            <a:avLst/>
          </a:prstGeom>
        </p:spPr>
      </p:pic>
      <p:pic>
        <p:nvPicPr>
          <p:cNvPr id="76" name="Picture 75"/>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40813539" y="22246375"/>
            <a:ext cx="707508" cy="707508"/>
          </a:xfrm>
          <a:prstGeom prst="rect">
            <a:avLst/>
          </a:prstGeom>
        </p:spPr>
      </p:pic>
      <p:pic>
        <p:nvPicPr>
          <p:cNvPr id="77" name="Picture 76"/>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40813539" y="23351582"/>
            <a:ext cx="707508" cy="707508"/>
          </a:xfrm>
          <a:prstGeom prst="rect">
            <a:avLst/>
          </a:prstGeom>
        </p:spPr>
      </p:pic>
      <p:pic>
        <p:nvPicPr>
          <p:cNvPr id="78" name="Picture 77"/>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0813539" y="24456789"/>
            <a:ext cx="707508" cy="707508"/>
          </a:xfrm>
          <a:prstGeom prst="rect">
            <a:avLst/>
          </a:prstGeom>
        </p:spPr>
      </p:pic>
      <p:pic>
        <p:nvPicPr>
          <p:cNvPr id="79" name="Picture 78"/>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2081526" y="19985229"/>
            <a:ext cx="707508" cy="707508"/>
          </a:xfrm>
          <a:prstGeom prst="rect">
            <a:avLst/>
          </a:prstGeom>
        </p:spPr>
      </p:pic>
      <p:pic>
        <p:nvPicPr>
          <p:cNvPr id="80" name="Picture 79"/>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2081526" y="18930754"/>
            <a:ext cx="707508" cy="707508"/>
          </a:xfrm>
          <a:prstGeom prst="rect">
            <a:avLst/>
          </a:prstGeom>
        </p:spPr>
      </p:pic>
      <p:pic>
        <p:nvPicPr>
          <p:cNvPr id="81" name="Picture 80"/>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4581031" y="20021253"/>
            <a:ext cx="707508" cy="707508"/>
          </a:xfrm>
          <a:prstGeom prst="rect">
            <a:avLst/>
          </a:prstGeom>
        </p:spPr>
      </p:pic>
      <p:pic>
        <p:nvPicPr>
          <p:cNvPr id="82" name="Picture 81"/>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4581031" y="21111752"/>
            <a:ext cx="707508" cy="707508"/>
          </a:xfrm>
          <a:prstGeom prst="rect">
            <a:avLst/>
          </a:prstGeom>
        </p:spPr>
      </p:pic>
      <p:cxnSp>
        <p:nvCxnSpPr>
          <p:cNvPr id="83" name="Straight Connector 82"/>
          <p:cNvCxnSpPr/>
          <p:nvPr/>
        </p:nvCxnSpPr>
        <p:spPr bwMode="auto">
          <a:xfrm>
            <a:off x="36136117" y="18902179"/>
            <a:ext cx="0" cy="6390730"/>
          </a:xfrm>
          <a:prstGeom prst="line">
            <a:avLst/>
          </a:prstGeom>
          <a:noFill/>
          <a:ln w="25400" cap="flat" cmpd="sng" algn="ctr">
            <a:solidFill>
              <a:schemeClr val="tx1"/>
            </a:solidFill>
            <a:prstDash val="dash"/>
            <a:round/>
            <a:headEnd type="none" w="med" len="med"/>
            <a:tailEnd type="none" w="med" len="med"/>
          </a:ln>
          <a:effectLst/>
        </p:spPr>
      </p:cxnSp>
      <p:sp>
        <p:nvSpPr>
          <p:cNvPr id="84" name="Picture Placeholder 34"/>
          <p:cNvSpPr>
            <a:spLocks noGrp="1"/>
          </p:cNvSpPr>
          <p:nvPr>
            <p:ph type="pic" sz="quarter" idx="16"/>
          </p:nvPr>
        </p:nvSpPr>
        <p:spPr>
          <a:xfrm>
            <a:off x="937764" y="24236713"/>
            <a:ext cx="9798050" cy="6640656"/>
          </a:xfrm>
        </p:spPr>
      </p:sp>
      <p:sp>
        <p:nvSpPr>
          <p:cNvPr id="85" name="TextBox 84"/>
          <p:cNvSpPr txBox="1"/>
          <p:nvPr/>
        </p:nvSpPr>
        <p:spPr>
          <a:xfrm>
            <a:off x="11668741" y="31106835"/>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smtClean="0">
                <a:latin typeface="Arial" charset="0"/>
                <a:ea typeface="Arial" charset="0"/>
                <a:cs typeface="Arial" charset="0"/>
              </a:rPr>
              <a:t>*Unamcorper </a:t>
            </a:r>
            <a:r>
              <a:rPr lang="en-US" sz="2400" i="1" dirty="0">
                <a:latin typeface="Arial" charset="0"/>
                <a:ea typeface="Arial" charset="0"/>
                <a:cs typeface="Arial" charset="0"/>
              </a:rPr>
              <a:t>efficitur sed in nulla. </a:t>
            </a:r>
            <a:endParaRPr lang="en-US" sz="2400" i="1" dirty="0" smtClean="0">
              <a:latin typeface="Arial" charset="0"/>
              <a:ea typeface="Arial" charset="0"/>
              <a:cs typeface="Arial" charset="0"/>
            </a:endParaRPr>
          </a:p>
        </p:txBody>
      </p:sp>
      <p:cxnSp>
        <p:nvCxnSpPr>
          <p:cNvPr id="86" name="Straight Connector 85"/>
          <p:cNvCxnSpPr/>
          <p:nvPr/>
        </p:nvCxnSpPr>
        <p:spPr bwMode="auto">
          <a:xfrm>
            <a:off x="16640791" y="21438317"/>
            <a:ext cx="0" cy="4466253"/>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09865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946150"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smtClean="0">
                <a:solidFill>
                  <a:srgbClr val="FFFFFF"/>
                </a:solidFill>
                <a:latin typeface="+mn-lt"/>
                <a:ea typeface="Arial" charset="0"/>
              </a:rPr>
              <a:t>ACADEMIC RESEARCH POSTER TEMPLATE</a:t>
            </a:r>
          </a:p>
          <a:p>
            <a:pPr>
              <a:spcBef>
                <a:spcPts val="600"/>
              </a:spcBef>
              <a:spcAft>
                <a:spcPts val="1800"/>
              </a:spcAft>
              <a:defRPr/>
            </a:pPr>
            <a:r>
              <a:rPr lang="en-US" altLang="en-US" sz="4400" dirty="0" smtClean="0">
                <a:solidFill>
                  <a:srgbClr val="FFFFFF"/>
                </a:solidFill>
                <a:latin typeface="+mn-lt"/>
                <a:ea typeface="Arial" charset="0"/>
              </a:rPr>
              <a:t>Subtitle for Academic Research Poster (48x36 inches)</a:t>
            </a:r>
          </a:p>
          <a:p>
            <a:pPr>
              <a:spcBef>
                <a:spcPts val="1800"/>
              </a:spcBef>
              <a:defRPr/>
            </a:pPr>
            <a:r>
              <a:rPr lang="en-US" altLang="en-US" sz="3200" dirty="0" smtClean="0">
                <a:solidFill>
                  <a:srgbClr val="FFFFFF"/>
                </a:solidFill>
                <a:latin typeface="+mn-lt"/>
                <a:ea typeface="Arial" charset="0"/>
              </a:rPr>
              <a:t>Your names and the names of the people who contributed to this presentation</a:t>
            </a:r>
          </a:p>
        </p:txBody>
      </p:sp>
      <p:sp>
        <p:nvSpPr>
          <p:cNvPr id="12" name="TextBox 1"/>
          <p:cNvSpPr txBox="1">
            <a:spLocks noChangeArrowheads="1"/>
          </p:cNvSpPr>
          <p:nvPr/>
        </p:nvSpPr>
        <p:spPr bwMode="auto">
          <a:xfrm>
            <a:off x="914400" y="7734300"/>
            <a:ext cx="9829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dirty="0">
              <a:latin typeface="Arial" charset="0"/>
              <a:ea typeface="Arial" charset="0"/>
            </a:endParaRPr>
          </a:p>
        </p:txBody>
      </p:sp>
      <p:sp>
        <p:nvSpPr>
          <p:cNvPr id="13" name="TextBox 12"/>
          <p:cNvSpPr txBox="1"/>
          <p:nvPr/>
        </p:nvSpPr>
        <p:spPr>
          <a:xfrm>
            <a:off x="946150" y="7789932"/>
            <a:ext cx="9829800" cy="830263"/>
          </a:xfrm>
          <a:prstGeom prst="rect">
            <a:avLst/>
          </a:prstGeom>
          <a:noFill/>
          <a:effectLst/>
        </p:spPr>
        <p:txBody>
          <a:bodyPr>
            <a:spAutoFit/>
          </a:bodyPr>
          <a:lstStyle/>
          <a:p>
            <a:pPr>
              <a:defRPr/>
            </a:pPr>
            <a:r>
              <a:rPr lang="en-US" sz="4800" b="1" dirty="0">
                <a:solidFill>
                  <a:srgbClr val="005BBB"/>
                </a:solidFill>
                <a:latin typeface="+mn-lt"/>
              </a:rPr>
              <a:t>Introduction</a:t>
            </a:r>
          </a:p>
        </p:txBody>
      </p:sp>
      <p:sp>
        <p:nvSpPr>
          <p:cNvPr id="14" name="TextBox 3"/>
          <p:cNvSpPr txBox="1">
            <a:spLocks noChangeArrowheads="1"/>
          </p:cNvSpPr>
          <p:nvPr/>
        </p:nvSpPr>
        <p:spPr bwMode="auto">
          <a:xfrm>
            <a:off x="914400" y="8677623"/>
            <a:ext cx="9829800" cy="5298886"/>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600"/>
              </a:lnSpc>
              <a:spcBef>
                <a:spcPts val="0"/>
              </a:spcBef>
            </a:pPr>
            <a:r>
              <a:rPr lang="en-US" altLang="en-US" sz="38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a:t>
            </a:r>
            <a:r>
              <a:rPr lang="en-US" altLang="en-US" sz="3800" dirty="0" smtClean="0">
                <a:latin typeface="Arial" charset="0"/>
                <a:ea typeface="Arial" charset="0"/>
              </a:rPr>
              <a:t>faucibus.</a:t>
            </a:r>
            <a:endParaRPr lang="en-US" altLang="en-US" sz="3800" dirty="0">
              <a:latin typeface="Arial" charset="0"/>
              <a:ea typeface="Arial" charset="0"/>
            </a:endParaRPr>
          </a:p>
        </p:txBody>
      </p:sp>
      <p:sp>
        <p:nvSpPr>
          <p:cNvPr id="15" name="TextBox 14"/>
          <p:cNvSpPr txBox="1"/>
          <p:nvPr/>
        </p:nvSpPr>
        <p:spPr>
          <a:xfrm>
            <a:off x="914400" y="14722475"/>
            <a:ext cx="9829800" cy="831850"/>
          </a:xfrm>
          <a:prstGeom prst="rect">
            <a:avLst/>
          </a:prstGeom>
          <a:noFill/>
          <a:effectLst/>
        </p:spPr>
        <p:txBody>
          <a:bodyPr>
            <a:spAutoFit/>
          </a:bodyPr>
          <a:lstStyle/>
          <a:p>
            <a:pPr>
              <a:defRPr/>
            </a:pPr>
            <a:r>
              <a:rPr lang="en-US" sz="4800" b="1" dirty="0" smtClean="0">
                <a:solidFill>
                  <a:srgbClr val="005BBB"/>
                </a:solidFill>
                <a:latin typeface="+mn-lt"/>
              </a:rPr>
              <a:t>Methods</a:t>
            </a:r>
            <a:endParaRPr lang="en-US" sz="4800" b="1" dirty="0">
              <a:solidFill>
                <a:srgbClr val="005BBB"/>
              </a:solidFill>
              <a:latin typeface="+mn-lt"/>
            </a:endParaRPr>
          </a:p>
        </p:txBody>
      </p:sp>
      <p:sp>
        <p:nvSpPr>
          <p:cNvPr id="16" name="TextBox 15"/>
          <p:cNvSpPr txBox="1"/>
          <p:nvPr/>
        </p:nvSpPr>
        <p:spPr>
          <a:xfrm>
            <a:off x="946150" y="15609888"/>
            <a:ext cx="9829800" cy="8115042"/>
          </a:xfrm>
          <a:prstGeom prst="rect">
            <a:avLst/>
          </a:prstGeom>
          <a:solidFill>
            <a:schemeClr val="bg1">
              <a:alpha val="63000"/>
            </a:schemeClr>
          </a:solidFill>
          <a:effectLst/>
        </p:spPr>
        <p:txBody>
          <a:bodyPr>
            <a:spAutoFit/>
          </a:bodyPr>
          <a:lstStyle/>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a:t>
            </a:r>
            <a:r>
              <a:rPr lang="en-US" sz="2800" dirty="0" smtClean="0">
                <a:latin typeface="Arial" charset="0"/>
                <a:ea typeface="Arial" charset="0"/>
                <a:cs typeface="Arial" charset="0"/>
              </a:rPr>
              <a:t>tristique:</a:t>
            </a:r>
          </a:p>
          <a:p>
            <a:pPr>
              <a:spcBef>
                <a:spcPts val="1200"/>
              </a:spcBef>
              <a:spcAft>
                <a:spcPts val="800"/>
              </a:spcAft>
              <a:defRPr/>
            </a:pPr>
            <a:r>
              <a:rPr lang="en-US" sz="2800" b="1" dirty="0">
                <a:solidFill>
                  <a:schemeClr val="tx2"/>
                </a:solidFill>
                <a:latin typeface="Arial" charset="0"/>
                <a:ea typeface="Arial" charset="0"/>
                <a:cs typeface="Arial" charset="0"/>
              </a:rPr>
              <a:t>MAURIS </a:t>
            </a:r>
            <a:r>
              <a:rPr lang="en-US" sz="2800" b="1" dirty="0" smtClean="0">
                <a:solidFill>
                  <a:schemeClr val="tx2"/>
                </a:solidFill>
                <a:latin typeface="Arial" charset="0"/>
                <a:ea typeface="Arial" charset="0"/>
                <a:cs typeface="Arial" charset="0"/>
              </a:rPr>
              <a:t>ORCI </a:t>
            </a:r>
            <a:r>
              <a:rPr lang="en-US" sz="2800" b="1" dirty="0">
                <a:solidFill>
                  <a:schemeClr val="tx2"/>
                </a:solidFill>
                <a:latin typeface="Arial" charset="0"/>
                <a:ea typeface="Arial" charset="0"/>
                <a:cs typeface="Arial" charset="0"/>
              </a:rPr>
              <a:t>VARIUS ID </a:t>
            </a:r>
            <a:r>
              <a:rPr lang="en-US" sz="2800" b="1" dirty="0" smtClean="0">
                <a:solidFill>
                  <a:schemeClr val="tx2"/>
                </a:solidFill>
                <a:latin typeface="Arial" charset="0"/>
                <a:ea typeface="Arial" charset="0"/>
                <a:cs typeface="Arial" charset="0"/>
              </a:rPr>
              <a:t>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 sed, </a:t>
            </a:r>
            <a:r>
              <a:rPr lang="en-US" sz="2800" dirty="0" smtClean="0">
                <a:latin typeface="Arial" charset="0"/>
                <a:ea typeface="Arial" charset="0"/>
                <a:cs typeface="Arial" charset="0"/>
              </a:rPr>
              <a:t/>
            </a:r>
            <a:br>
              <a:rPr lang="en-US" sz="2800" dirty="0" smtClean="0">
                <a:latin typeface="Arial" charset="0"/>
                <a:ea typeface="Arial" charset="0"/>
                <a:cs typeface="Arial" charset="0"/>
              </a:rPr>
            </a:br>
            <a:r>
              <a:rPr lang="en-US" sz="2800" dirty="0" smtClean="0">
                <a:latin typeface="Arial" charset="0"/>
                <a:ea typeface="Arial" charset="0"/>
                <a:cs typeface="Arial" charset="0"/>
              </a:rPr>
              <a:t>ut in </a:t>
            </a:r>
            <a:r>
              <a:rPr lang="en-US" sz="2800" dirty="0">
                <a:latin typeface="Arial" charset="0"/>
                <a:ea typeface="Arial" charset="0"/>
                <a:cs typeface="Arial" charset="0"/>
              </a:rPr>
              <a:t>pulvinar urna in eros </a:t>
            </a:r>
            <a:r>
              <a:rPr lang="en-US" sz="2800" dirty="0" smtClean="0">
                <a:latin typeface="Arial" charset="0"/>
                <a:ea typeface="Arial" charset="0"/>
                <a:cs typeface="Arial" charset="0"/>
              </a:rPr>
              <a:t>posuere.</a:t>
            </a:r>
          </a:p>
          <a:p>
            <a:pPr>
              <a:lnSpc>
                <a:spcPts val="4600"/>
              </a:lnSpc>
              <a:spcBef>
                <a:spcPts val="0"/>
              </a:spcBef>
              <a:buClr>
                <a:schemeClr val="tx2"/>
              </a:buClr>
              <a:buSzPct val="125000"/>
              <a:defRPr/>
            </a:pPr>
            <a:r>
              <a:rPr lang="en-US" sz="2800" b="1" dirty="0" smtClean="0">
                <a:solidFill>
                  <a:schemeClr val="tx2"/>
                </a:solidFill>
                <a:latin typeface="Arial" charset="0"/>
                <a:ea typeface="Arial" charset="0"/>
                <a:cs typeface="Arial" charset="0"/>
              </a:rPr>
              <a:t>EUISMOD JUSTO VITAE PURUS</a:t>
            </a:r>
            <a:endParaRPr lang="en-US" sz="2800" dirty="0" smtClean="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smtClean="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smtClean="0">
                <a:latin typeface="Arial" charset="0"/>
                <a:ea typeface="Arial" charset="0"/>
                <a:cs typeface="Arial" charset="0"/>
              </a:rPr>
              <a:t>Finibus quam tempor, vitae consectetur.</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E</a:t>
            </a:r>
            <a:r>
              <a:rPr lang="en-US" sz="2800" dirty="0" smtClean="0">
                <a:latin typeface="Arial" charset="0"/>
                <a:ea typeface="Arial" charset="0"/>
                <a:cs typeface="Arial" charset="0"/>
              </a:rPr>
              <a:t>lementum </a:t>
            </a:r>
            <a:r>
              <a:rPr lang="en-US" sz="2800" dirty="0">
                <a:latin typeface="Arial" charset="0"/>
                <a:ea typeface="Arial" charset="0"/>
                <a:cs typeface="Arial" charset="0"/>
              </a:rPr>
              <a:t>orci dignissim. Proin semper </a:t>
            </a:r>
            <a:r>
              <a:rPr lang="en-US" sz="2800" dirty="0" smtClean="0">
                <a:latin typeface="Arial" charset="0"/>
                <a:ea typeface="Arial" charset="0"/>
                <a:cs typeface="Arial" charset="0"/>
              </a:rPr>
              <a:t>ipsum.</a:t>
            </a:r>
            <a:endParaRPr lang="en-US" sz="2800" dirty="0">
              <a:latin typeface="Arial" charset="0"/>
              <a:ea typeface="Arial" charset="0"/>
              <a:cs typeface="Arial" charset="0"/>
            </a:endParaRPr>
          </a:p>
        </p:txBody>
      </p:sp>
      <p:sp>
        <p:nvSpPr>
          <p:cNvPr id="17" name="TextBox 16"/>
          <p:cNvSpPr txBox="1"/>
          <p:nvPr/>
        </p:nvSpPr>
        <p:spPr>
          <a:xfrm>
            <a:off x="11658600" y="7797604"/>
            <a:ext cx="9829800" cy="830263"/>
          </a:xfrm>
          <a:prstGeom prst="rect">
            <a:avLst/>
          </a:prstGeom>
          <a:noFill/>
          <a:effectLst/>
        </p:spPr>
        <p:txBody>
          <a:bodyPr>
            <a:spAutoFit/>
          </a:bodyPr>
          <a:lstStyle/>
          <a:p>
            <a:pPr>
              <a:defRPr/>
            </a:pPr>
            <a:r>
              <a:rPr lang="en-US" sz="4800" b="1" dirty="0">
                <a:solidFill>
                  <a:srgbClr val="005BBB"/>
                </a:solidFill>
                <a:latin typeface="+mn-lt"/>
              </a:rPr>
              <a:t>Data </a:t>
            </a:r>
            <a:r>
              <a:rPr lang="en-US" sz="4800" b="1" dirty="0" smtClean="0">
                <a:solidFill>
                  <a:srgbClr val="005BBB"/>
                </a:solidFill>
                <a:latin typeface="+mn-lt"/>
              </a:rPr>
              <a:t>Analysis </a:t>
            </a:r>
            <a:endParaRPr lang="en-US" sz="4800" b="1" dirty="0">
              <a:solidFill>
                <a:srgbClr val="005BBB"/>
              </a:solidFill>
              <a:latin typeface="+mn-lt"/>
            </a:endParaRPr>
          </a:p>
        </p:txBody>
      </p:sp>
      <p:graphicFrame>
        <p:nvGraphicFramePr>
          <p:cNvPr id="18" name="Chart Placeholder 14"/>
          <p:cNvGraphicFramePr>
            <a:graphicFrameLocks/>
          </p:cNvGraphicFramePr>
          <p:nvPr>
            <p:extLst>
              <p:ext uri="{D42A27DB-BD31-4B8C-83A1-F6EECF244321}">
                <p14:modId xmlns:p14="http://schemas.microsoft.com/office/powerpoint/2010/main" val="1436007658"/>
              </p:ext>
            </p:extLst>
          </p:nvPr>
        </p:nvGraphicFramePr>
        <p:xfrm>
          <a:off x="22247478" y="7774000"/>
          <a:ext cx="10329334" cy="71952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4"/>
          <p:cNvGraphicFramePr>
            <a:graphicFrameLocks/>
          </p:cNvGraphicFramePr>
          <p:nvPr>
            <p:extLst>
              <p:ext uri="{D42A27DB-BD31-4B8C-83A1-F6EECF244321}">
                <p14:modId xmlns:p14="http://schemas.microsoft.com/office/powerpoint/2010/main" val="1559483020"/>
              </p:ext>
            </p:extLst>
          </p:nvPr>
        </p:nvGraphicFramePr>
        <p:xfrm>
          <a:off x="11371355" y="15260247"/>
          <a:ext cx="6554233" cy="5284523"/>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19"/>
          <p:cNvSpPr/>
          <p:nvPr/>
        </p:nvSpPr>
        <p:spPr>
          <a:xfrm>
            <a:off x="17486640" y="17169055"/>
            <a:ext cx="2962275" cy="1619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1" name="Freeform 20"/>
          <p:cNvSpPr/>
          <p:nvPr/>
        </p:nvSpPr>
        <p:spPr>
          <a:xfrm>
            <a:off x="17658090" y="17386543"/>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 name="Freeform 21"/>
          <p:cNvSpPr/>
          <p:nvPr/>
        </p:nvSpPr>
        <p:spPr>
          <a:xfrm rot="10800000">
            <a:off x="19982190" y="17404005"/>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Box 64"/>
          <p:cNvSpPr txBox="1">
            <a:spLocks noChangeArrowheads="1"/>
          </p:cNvSpPr>
          <p:nvPr/>
        </p:nvSpPr>
        <p:spPr bwMode="auto">
          <a:xfrm>
            <a:off x="17913677" y="17477030"/>
            <a:ext cx="2619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dirty="0">
                <a:solidFill>
                  <a:schemeClr val="bg1"/>
                </a:solidFill>
                <a:latin typeface="Arial" charset="0"/>
                <a:ea typeface="Arial" charset="0"/>
              </a:rPr>
              <a:t>Figure </a:t>
            </a:r>
            <a:r>
              <a:rPr lang="en-US" altLang="en-US" sz="1800" dirty="0" smtClean="0">
                <a:solidFill>
                  <a:schemeClr val="bg1"/>
                </a:solidFill>
                <a:latin typeface="Arial" charset="0"/>
                <a:ea typeface="Arial" charset="0"/>
              </a:rPr>
              <a:t>A: </a:t>
            </a:r>
            <a:r>
              <a:rPr lang="en-US" altLang="en-US" sz="1800" dirty="0">
                <a:solidFill>
                  <a:schemeClr val="bg1"/>
                </a:solidFill>
                <a:latin typeface="Arial" charset="0"/>
                <a:ea typeface="Arial" charset="0"/>
              </a:rPr>
              <a:t>neque dignissim, and in aliquet nisl et umis.</a:t>
            </a:r>
          </a:p>
        </p:txBody>
      </p:sp>
      <p:sp>
        <p:nvSpPr>
          <p:cNvPr id="24" name="Arc 23"/>
          <p:cNvSpPr/>
          <p:nvPr/>
        </p:nvSpPr>
        <p:spPr>
          <a:xfrm rot="16200000">
            <a:off x="15871713" y="16445595"/>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193205505"/>
              </p:ext>
            </p:extLst>
          </p:nvPr>
        </p:nvGraphicFramePr>
        <p:xfrm>
          <a:off x="11700545" y="27184516"/>
          <a:ext cx="9898095" cy="3744898"/>
        </p:xfrm>
        <a:graphic>
          <a:graphicData uri="http://schemas.openxmlformats.org/drawingml/2006/table">
            <a:tbl>
              <a:tblPr firstRow="1" bandRow="1">
                <a:tableStyleId>{6E25E649-3F16-4E02-A733-19D2CDBF48F0}</a:tableStyleId>
              </a:tblPr>
              <a:tblGrid>
                <a:gridCol w="2310769"/>
                <a:gridCol w="2583693"/>
                <a:gridCol w="2292574"/>
                <a:gridCol w="2711059"/>
              </a:tblGrid>
              <a:tr h="765719">
                <a:tc gridSpan="4">
                  <a:txBody>
                    <a:bodyPr/>
                    <a:lstStyle/>
                    <a:p>
                      <a:pPr algn="ctr"/>
                      <a:r>
                        <a:rPr lang="en-US" sz="3200" dirty="0" smtClean="0">
                          <a:ln>
                            <a:noFill/>
                            <a:prstDash val="dash"/>
                          </a:ln>
                        </a:rPr>
                        <a:t>Chart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r>
              <a:tr h="601474">
                <a:tc>
                  <a:txBody>
                    <a:bodyPr/>
                    <a:lstStyle/>
                    <a:p>
                      <a:pPr algn="ctr"/>
                      <a:r>
                        <a:rPr lang="en-US" sz="2400" cap="none" spc="0" dirty="0" smtClean="0">
                          <a:ln>
                            <a:noFill/>
                          </a:ln>
                          <a:effectLst/>
                        </a:rPr>
                        <a:t>8.01</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smtClean="0">
                          <a:ln>
                            <a:noFill/>
                          </a:ln>
                          <a:effectLst/>
                        </a:rPr>
                        <a:t>7.99</a:t>
                      </a:r>
                      <a:endParaRPr lang="en-US" sz="2400" b="0" cap="none" spc="0" dirty="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5.77</a:t>
                      </a:r>
                      <a:endParaRPr lang="en-US" sz="2400" b="0" cap="none" spc="0" dirty="0" smtClean="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6.44</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4.50</a:t>
                      </a:r>
                      <a:endParaRPr lang="en-US" sz="2400" b="0" cap="none" spc="0" dirty="0" smtClean="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9.55</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1.12</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60535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6.15</a:t>
                      </a:r>
                      <a:endParaRPr lang="en-US" sz="2400" b="0" cap="none" spc="0" dirty="0" smtClean="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8.00</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6.18</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5.65</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8.21</a:t>
                      </a:r>
                      <a:endParaRPr lang="en-US" sz="2400" b="0" cap="none" spc="0" dirty="0" smtClean="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2.16</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3.11*</a:t>
                      </a:r>
                      <a:endParaRPr lang="en-US" sz="2400" b="0" cap="none" spc="0" dirty="0" smtClean="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smtClean="0">
                          <a:ln>
                            <a:noFill/>
                          </a:ln>
                          <a:effectLst/>
                        </a:rPr>
                        <a:t>7.17</a:t>
                      </a:r>
                      <a:endParaRPr lang="en-US" sz="2400" b="0" cap="none" spc="0" dirty="0" smtClean="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3.00</a:t>
                      </a:r>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9.70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10.50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smtClean="0">
                          <a:ln>
                            <a:noFill/>
                          </a:ln>
                          <a:solidFill>
                            <a:schemeClr val="tx1"/>
                          </a:solidFill>
                          <a:effectLst/>
                        </a:rPr>
                        <a:t>4.45</a:t>
                      </a:r>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6" name="TextBox 25"/>
          <p:cNvSpPr txBox="1"/>
          <p:nvPr/>
        </p:nvSpPr>
        <p:spPr>
          <a:xfrm>
            <a:off x="11628404" y="8763348"/>
            <a:ext cx="9829800" cy="6453049"/>
          </a:xfrm>
          <a:prstGeom prst="rect">
            <a:avLst/>
          </a:prstGeom>
          <a:solidFill>
            <a:schemeClr val="bg1">
              <a:alpha val="63000"/>
            </a:schemeClr>
          </a:solidFill>
          <a:effectLst/>
        </p:spPr>
        <p:txBody>
          <a:bodyPr>
            <a:spAutoFit/>
          </a:bodyPr>
          <a:lstStyle/>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t>
            </a:r>
            <a:r>
              <a:rPr lang="en-US" sz="2800" dirty="0" smtClean="0">
                <a:latin typeface="Arial" charset="0"/>
                <a:ea typeface="Arial" charset="0"/>
                <a:cs typeface="Arial" charset="0"/>
              </a:rPr>
              <a:t>augue </a:t>
            </a:r>
            <a:r>
              <a:rPr lang="en-US" sz="2800" dirty="0">
                <a:solidFill>
                  <a:schemeClr val="tx2"/>
                </a:solidFill>
                <a:latin typeface="Arial" charset="0"/>
                <a:ea typeface="Arial" charset="0"/>
                <a:cs typeface="Arial" charset="0"/>
              </a:rPr>
              <a:t>[See F</a:t>
            </a:r>
            <a:r>
              <a:rPr lang="en-US" sz="2800" dirty="0" smtClean="0">
                <a:solidFill>
                  <a:schemeClr val="tx2"/>
                </a:solidFill>
                <a:latin typeface="Arial" charset="0"/>
                <a:ea typeface="Arial" charset="0"/>
                <a:cs typeface="Arial" charset="0"/>
              </a:rPr>
              <a:t>igure </a:t>
            </a:r>
            <a:r>
              <a:rPr lang="en-US" sz="2800" dirty="0">
                <a:solidFill>
                  <a:schemeClr val="tx2"/>
                </a:solidFill>
                <a:latin typeface="Arial" charset="0"/>
                <a:ea typeface="Arial" charset="0"/>
                <a:cs typeface="Arial" charset="0"/>
              </a:rPr>
              <a:t>A</a:t>
            </a:r>
            <a:r>
              <a:rPr lang="en-US" sz="2800" dirty="0" smtClean="0">
                <a:solidFill>
                  <a:schemeClr val="tx2"/>
                </a:solidFill>
                <a:latin typeface="Arial" charset="0"/>
                <a:ea typeface="Arial" charset="0"/>
                <a:cs typeface="Arial" charset="0"/>
              </a:rPr>
              <a:t>]</a:t>
            </a:r>
            <a:r>
              <a:rPr lang="en-US" sz="2800" dirty="0" smtClean="0">
                <a:latin typeface="Arial" charset="0"/>
                <a:ea typeface="Arial" charset="0"/>
                <a:cs typeface="Arial" charset="0"/>
              </a:rPr>
              <a:t>. </a:t>
            </a:r>
            <a:r>
              <a:rPr lang="en-US" sz="2800" dirty="0">
                <a:latin typeface="Arial" charset="0"/>
                <a:ea typeface="Arial" charset="0"/>
                <a:cs typeface="Arial" charset="0"/>
              </a:rPr>
              <a:t>Donec semper lorem vitae urna pulvinar, in congue massa </a:t>
            </a:r>
            <a:r>
              <a:rPr lang="en-US" sz="2800" dirty="0" smtClean="0">
                <a:latin typeface="Arial" charset="0"/>
                <a:ea typeface="Arial" charset="0"/>
                <a:cs typeface="Arial" charset="0"/>
              </a:rPr>
              <a:t>tristique:</a:t>
            </a:r>
            <a:endParaRPr lang="en-US" sz="2800" dirty="0">
              <a:latin typeface="Arial" charset="0"/>
              <a:ea typeface="Arial" charset="0"/>
              <a:cs typeface="Arial" charset="0"/>
            </a:endParaRP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a:t>
            </a:r>
            <a:r>
              <a:rPr lang="en-US" sz="2800" dirty="0" smtClean="0">
                <a:latin typeface="Arial" charset="0"/>
                <a:ea typeface="Arial" charset="0"/>
                <a:cs typeface="Arial" charset="0"/>
              </a:rPr>
              <a:t>dui.</a:t>
            </a:r>
            <a:endParaRPr lang="en-US" sz="2800" dirty="0">
              <a:latin typeface="Arial" charset="0"/>
              <a:ea typeface="Arial" charset="0"/>
              <a:cs typeface="Arial" charset="0"/>
            </a:endParaRP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a:t>
            </a:r>
            <a:r>
              <a:rPr lang="en-US" sz="2800" dirty="0" smtClean="0">
                <a:latin typeface="Arial" charset="0"/>
                <a:ea typeface="Arial" charset="0"/>
                <a:cs typeface="Arial" charset="0"/>
              </a:rPr>
              <a:t>. </a:t>
            </a:r>
            <a:r>
              <a:rPr lang="en-US" sz="2800" dirty="0">
                <a:latin typeface="Arial" charset="0"/>
                <a:ea typeface="Arial" charset="0"/>
                <a:cs typeface="Arial" charset="0"/>
              </a:rPr>
              <a:t>pulvinar urna in eros </a:t>
            </a:r>
            <a:r>
              <a:rPr lang="en-US" sz="2800" dirty="0" smtClean="0">
                <a:latin typeface="Arial" charset="0"/>
                <a:ea typeface="Arial" charset="0"/>
                <a:cs typeface="Arial" charset="0"/>
              </a:rPr>
              <a:t>posuere. </a:t>
            </a:r>
            <a:endParaRPr lang="en-US" sz="2800" dirty="0">
              <a:latin typeface="Arial" charset="0"/>
              <a:ea typeface="Arial" charset="0"/>
              <a:cs typeface="Arial" charset="0"/>
            </a:endParaRP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 finibus quam tempor, vitae consectetur.</a:t>
            </a:r>
          </a:p>
        </p:txBody>
      </p:sp>
      <p:sp>
        <p:nvSpPr>
          <p:cNvPr id="27" name="TextBox 26"/>
          <p:cNvSpPr txBox="1"/>
          <p:nvPr/>
        </p:nvSpPr>
        <p:spPr>
          <a:xfrm>
            <a:off x="22351209" y="16010987"/>
            <a:ext cx="9742038" cy="830997"/>
          </a:xfrm>
          <a:prstGeom prst="rect">
            <a:avLst/>
          </a:prstGeom>
          <a:noFill/>
        </p:spPr>
        <p:txBody>
          <a:bodyPr wrap="square">
            <a:spAutoFit/>
          </a:bodyPr>
          <a:lstStyle/>
          <a:p>
            <a:pPr>
              <a:defRPr/>
            </a:pPr>
            <a:r>
              <a:rPr lang="en-US" sz="4800" b="1" dirty="0" smtClean="0">
                <a:solidFill>
                  <a:srgbClr val="005BBB"/>
                </a:solidFill>
                <a:latin typeface="+mn-lt"/>
              </a:rPr>
              <a:t>Results</a:t>
            </a:r>
            <a:endParaRPr lang="en-US" sz="4800" b="1" dirty="0">
              <a:solidFill>
                <a:srgbClr val="005BBB"/>
              </a:solidFill>
              <a:latin typeface="+mn-lt"/>
            </a:endParaRPr>
          </a:p>
        </p:txBody>
      </p:sp>
      <p:sp>
        <p:nvSpPr>
          <p:cNvPr id="28" name="TextBox 27"/>
          <p:cNvSpPr txBox="1"/>
          <p:nvPr/>
        </p:nvSpPr>
        <p:spPr>
          <a:xfrm>
            <a:off x="33106898" y="7797603"/>
            <a:ext cx="9829800" cy="830263"/>
          </a:xfrm>
          <a:prstGeom prst="rect">
            <a:avLst/>
          </a:prstGeom>
          <a:noFill/>
          <a:effectLst/>
        </p:spPr>
        <p:txBody>
          <a:bodyPr>
            <a:spAutoFit/>
          </a:bodyPr>
          <a:lstStyle/>
          <a:p>
            <a:pPr>
              <a:defRPr/>
            </a:pPr>
            <a:r>
              <a:rPr lang="en-US" sz="4800" b="1" dirty="0" smtClean="0">
                <a:solidFill>
                  <a:srgbClr val="005BBB"/>
                </a:solidFill>
                <a:latin typeface="+mn-lt"/>
              </a:rPr>
              <a:t>Conclusion</a:t>
            </a:r>
            <a:endParaRPr lang="en-US" sz="4800" b="1" dirty="0">
              <a:solidFill>
                <a:srgbClr val="005BBB"/>
              </a:solidFill>
              <a:latin typeface="+mn-lt"/>
            </a:endParaRPr>
          </a:p>
        </p:txBody>
      </p:sp>
      <p:sp>
        <p:nvSpPr>
          <p:cNvPr id="29" name="TextBox 28"/>
          <p:cNvSpPr txBox="1"/>
          <p:nvPr/>
        </p:nvSpPr>
        <p:spPr>
          <a:xfrm>
            <a:off x="33193568" y="26377410"/>
            <a:ext cx="9829800" cy="830263"/>
          </a:xfrm>
          <a:prstGeom prst="rect">
            <a:avLst/>
          </a:prstGeom>
          <a:noFill/>
          <a:effectLst/>
        </p:spPr>
        <p:txBody>
          <a:bodyPr>
            <a:spAutoFit/>
          </a:bodyPr>
          <a:lstStyle/>
          <a:p>
            <a:pPr>
              <a:defRPr/>
            </a:pPr>
            <a:r>
              <a:rPr lang="en-US" sz="4800" b="1" dirty="0" smtClean="0">
                <a:solidFill>
                  <a:srgbClr val="005BBB"/>
                </a:solidFill>
                <a:latin typeface="+mn-lt"/>
              </a:rPr>
              <a:t>References</a:t>
            </a:r>
            <a:endParaRPr lang="en-US" sz="4800" b="1" dirty="0">
              <a:solidFill>
                <a:srgbClr val="005BBB"/>
              </a:solidFill>
              <a:latin typeface="+mn-lt"/>
            </a:endParaRPr>
          </a:p>
        </p:txBody>
      </p:sp>
      <p:sp>
        <p:nvSpPr>
          <p:cNvPr id="30" name="TextBox 29"/>
          <p:cNvSpPr txBox="1"/>
          <p:nvPr/>
        </p:nvSpPr>
        <p:spPr>
          <a:xfrm>
            <a:off x="33134314" y="27347348"/>
            <a:ext cx="9737512" cy="3503523"/>
          </a:xfrm>
          <a:prstGeom prst="rect">
            <a:avLst/>
          </a:prstGeom>
          <a:solidFill>
            <a:schemeClr val="bg1">
              <a:alpha val="63000"/>
            </a:schemeClr>
          </a:solidFill>
          <a:effectLst/>
        </p:spPr>
        <p:txBody>
          <a:bodyPr wrap="square">
            <a:spAutoFit/>
          </a:bodyPr>
          <a:lstStyle/>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t>
            </a:r>
            <a:r>
              <a:rPr lang="en-US" sz="2400" dirty="0" smtClean="0">
                <a:latin typeface="Arial" charset="0"/>
                <a:ea typeface="Arial" charset="0"/>
                <a:cs typeface="Arial" charset="0"/>
              </a:rPr>
              <a:t> Phasellus </a:t>
            </a:r>
            <a:r>
              <a:rPr lang="en-US" sz="2400" dirty="0">
                <a:latin typeface="Arial" charset="0"/>
                <a:ea typeface="Arial" charset="0"/>
                <a:cs typeface="Arial" charset="0"/>
              </a:rPr>
              <a:t>nec lectus bibendum, posuere nibh id, lacinia </a:t>
            </a:r>
            <a:r>
              <a:rPr lang="en-US" sz="2400" dirty="0" smtClean="0">
                <a:latin typeface="Arial" charset="0"/>
                <a:ea typeface="Arial" charset="0"/>
                <a:cs typeface="Arial" charset="0"/>
              </a:rPr>
              <a:t>magna </a:t>
            </a:r>
          </a:p>
          <a:p>
            <a:pPr>
              <a:lnSpc>
                <a:spcPts val="3800"/>
              </a:lnSpc>
              <a:spcBef>
                <a:spcPts val="0"/>
              </a:spcBef>
              <a:buClr>
                <a:schemeClr val="tx2"/>
              </a:buClr>
              <a:buFont typeface="+mj-lt"/>
              <a:buAutoNum type="arabicPeriod"/>
              <a:defRPr/>
            </a:pPr>
            <a:r>
              <a:rPr lang="en-US" sz="2400" dirty="0" smtClean="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t>
            </a:r>
            <a:r>
              <a:rPr lang="en-US" sz="2400" dirty="0" smtClean="0">
                <a:latin typeface="Arial" charset="0"/>
                <a:ea typeface="Arial" charset="0"/>
                <a:cs typeface="Arial" charset="0"/>
              </a:rPr>
              <a:t> Duis </a:t>
            </a:r>
            <a:r>
              <a:rPr lang="en-US" sz="2400" dirty="0">
                <a:latin typeface="Arial" charset="0"/>
                <a:ea typeface="Arial" charset="0"/>
                <a:cs typeface="Arial" charset="0"/>
              </a:rPr>
              <a:t>vitae tincidunt tortor, vitae sollicitudin magna</a:t>
            </a:r>
            <a:endParaRPr lang="en-US" sz="2400" dirty="0" smtClean="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smtClean="0">
                <a:latin typeface="Arial" charset="0"/>
                <a:ea typeface="Arial" charset="0"/>
                <a:cs typeface="Arial" charset="0"/>
              </a:rPr>
              <a:t>  </a:t>
            </a:r>
            <a:r>
              <a:rPr lang="en-US" sz="2400" dirty="0">
                <a:latin typeface="Arial" charset="0"/>
                <a:ea typeface="Arial" charset="0"/>
                <a:cs typeface="Arial" charset="0"/>
              </a:rPr>
              <a:t>Aenean et est sem. Phasellus nec lectus bibendum, posuere </a:t>
            </a:r>
            <a:endParaRPr lang="en-US" sz="2400" dirty="0" smtClean="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t>
            </a:r>
            <a:r>
              <a:rPr lang="en-US" sz="2400" dirty="0" smtClean="0">
                <a:latin typeface="Arial" charset="0"/>
                <a:ea typeface="Arial" charset="0"/>
                <a:cs typeface="Arial" charset="0"/>
              </a:rPr>
              <a:t> Lacinia </a:t>
            </a:r>
            <a:r>
              <a:rPr lang="en-US" sz="2400" dirty="0">
                <a:latin typeface="Arial" charset="0"/>
                <a:ea typeface="Arial" charset="0"/>
                <a:cs typeface="Arial" charset="0"/>
              </a:rPr>
              <a:t>magna. </a:t>
            </a:r>
            <a:r>
              <a:rPr lang="en-US" sz="2400" dirty="0" smtClean="0">
                <a:latin typeface="Arial" charset="0"/>
                <a:ea typeface="Arial" charset="0"/>
                <a:cs typeface="Arial" charset="0"/>
              </a:rPr>
              <a:t>Mauris </a:t>
            </a:r>
            <a:r>
              <a:rPr lang="en-US" sz="2400" dirty="0">
                <a:latin typeface="Arial" charset="0"/>
                <a:ea typeface="Arial" charset="0"/>
                <a:cs typeface="Arial" charset="0"/>
              </a:rPr>
              <a:t>orci mi, varius id diam id, egestas </a:t>
            </a:r>
            <a:r>
              <a:rPr lang="en-US" sz="2400" dirty="0" smtClean="0">
                <a:latin typeface="Arial" charset="0"/>
                <a:ea typeface="Arial" charset="0"/>
                <a:cs typeface="Arial" charset="0"/>
              </a:rPr>
              <a:t>auctor</a:t>
            </a:r>
          </a:p>
          <a:p>
            <a:pPr>
              <a:lnSpc>
                <a:spcPts val="3800"/>
              </a:lnSpc>
              <a:spcBef>
                <a:spcPts val="0"/>
              </a:spcBef>
              <a:buClr>
                <a:schemeClr val="tx2"/>
              </a:buClr>
              <a:buFont typeface="+mj-lt"/>
              <a:buAutoNum type="arabicPeriod"/>
              <a:defRPr/>
            </a:pPr>
            <a:r>
              <a:rPr lang="en-US" sz="2400" dirty="0" smtClean="0">
                <a:latin typeface="Arial" charset="0"/>
                <a:ea typeface="Arial" charset="0"/>
                <a:cs typeface="Arial" charset="0"/>
              </a:rPr>
              <a:t>  Mauris </a:t>
            </a:r>
            <a:r>
              <a:rPr lang="en-US" sz="2400" dirty="0">
                <a:latin typeface="Arial" charset="0"/>
                <a:ea typeface="Arial" charset="0"/>
                <a:cs typeface="Arial" charset="0"/>
              </a:rPr>
              <a:t>orci mi, varius id diam id, egestas auctor enim</a:t>
            </a:r>
          </a:p>
          <a:p>
            <a:pPr>
              <a:lnSpc>
                <a:spcPts val="3800"/>
              </a:lnSpc>
              <a:spcBef>
                <a:spcPts val="0"/>
              </a:spcBef>
              <a:buClr>
                <a:schemeClr val="tx2"/>
              </a:buClr>
              <a:buFont typeface="+mj-lt"/>
              <a:buAutoNum type="arabicPeriod"/>
              <a:defRPr/>
            </a:pPr>
            <a:endParaRPr lang="en-US" sz="2400" dirty="0">
              <a:latin typeface="Arial" charset="0"/>
              <a:ea typeface="Arial" charset="0"/>
              <a:cs typeface="Arial" charset="0"/>
            </a:endParaRPr>
          </a:p>
        </p:txBody>
      </p:sp>
      <p:sp>
        <p:nvSpPr>
          <p:cNvPr id="31" name="TextBox 30"/>
          <p:cNvSpPr txBox="1"/>
          <p:nvPr/>
        </p:nvSpPr>
        <p:spPr>
          <a:xfrm>
            <a:off x="33170708" y="31280680"/>
            <a:ext cx="9829800" cy="584775"/>
          </a:xfrm>
          <a:prstGeom prst="rect">
            <a:avLst/>
          </a:prstGeom>
          <a:noFill/>
        </p:spPr>
        <p:txBody>
          <a:bodyPr>
            <a:spAutoFit/>
          </a:bodyPr>
          <a:lstStyle/>
          <a:p>
            <a:pPr>
              <a:defRPr/>
            </a:pPr>
            <a:r>
              <a:rPr lang="en-US" sz="3200" b="1" dirty="0" err="1" smtClean="0">
                <a:solidFill>
                  <a:srgbClr val="005BBB"/>
                </a:solidFill>
                <a:latin typeface="+mn-lt"/>
              </a:rPr>
              <a:t>buffalo.edu</a:t>
            </a:r>
            <a:endParaRPr lang="en-US" sz="3200" b="1" dirty="0">
              <a:solidFill>
                <a:srgbClr val="005BBB"/>
              </a:solidFill>
              <a:latin typeface="+mn-lt"/>
            </a:endParaRPr>
          </a:p>
        </p:txBody>
      </p:sp>
      <p:graphicFrame>
        <p:nvGraphicFramePr>
          <p:cNvPr id="32" name="Picture Placeholder 11"/>
          <p:cNvGraphicFramePr>
            <a:graphicFrameLocks noGrp="1"/>
          </p:cNvGraphicFramePr>
          <p:nvPr>
            <p:ph type="pic" sz="quarter" idx="17"/>
            <p:extLst>
              <p:ext uri="{D42A27DB-BD31-4B8C-83A1-F6EECF244321}">
                <p14:modId xmlns:p14="http://schemas.microsoft.com/office/powerpoint/2010/main" val="209648271"/>
              </p:ext>
            </p:extLst>
          </p:nvPr>
        </p:nvGraphicFramePr>
        <p:xfrm>
          <a:off x="22646513" y="23338403"/>
          <a:ext cx="6976172" cy="5305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97316" y="15533375"/>
            <a:ext cx="707508" cy="707508"/>
          </a:xfrm>
          <a:prstGeom prst="rect">
            <a:avLst/>
          </a:prstGeom>
        </p:spPr>
      </p:pic>
      <p:graphicFrame>
        <p:nvGraphicFramePr>
          <p:cNvPr id="34" name="Chart 4"/>
          <p:cNvGraphicFramePr>
            <a:graphicFrameLocks/>
          </p:cNvGraphicFramePr>
          <p:nvPr>
            <p:extLst>
              <p:ext uri="{D42A27DB-BD31-4B8C-83A1-F6EECF244321}">
                <p14:modId xmlns:p14="http://schemas.microsoft.com/office/powerpoint/2010/main" val="1685309617"/>
              </p:ext>
            </p:extLst>
          </p:nvPr>
        </p:nvGraphicFramePr>
        <p:xfrm>
          <a:off x="16583641" y="21132429"/>
          <a:ext cx="5134664" cy="494359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5" name="Chart 4"/>
          <p:cNvGraphicFramePr>
            <a:graphicFrameLocks/>
          </p:cNvGraphicFramePr>
          <p:nvPr>
            <p:extLst>
              <p:ext uri="{D42A27DB-BD31-4B8C-83A1-F6EECF244321}">
                <p14:modId xmlns:p14="http://schemas.microsoft.com/office/powerpoint/2010/main" val="1836912636"/>
              </p:ext>
            </p:extLst>
          </p:nvPr>
        </p:nvGraphicFramePr>
        <p:xfrm>
          <a:off x="11359276" y="21132429"/>
          <a:ext cx="5134664" cy="4943591"/>
        </p:xfrm>
        <a:graphic>
          <a:graphicData uri="http://schemas.openxmlformats.org/drawingml/2006/chart">
            <c:chart xmlns:c="http://schemas.openxmlformats.org/drawingml/2006/chart" xmlns:r="http://schemas.openxmlformats.org/officeDocument/2006/relationships" r:id="rId11"/>
          </a:graphicData>
        </a:graphic>
      </p:graphicFrame>
      <p:pic>
        <p:nvPicPr>
          <p:cNvPr id="36" name="Picture 3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97316" y="21532500"/>
            <a:ext cx="707508" cy="707508"/>
          </a:xfrm>
          <a:prstGeom prst="rect">
            <a:avLst/>
          </a:prstGeom>
        </p:spPr>
      </p:pic>
      <p:pic>
        <p:nvPicPr>
          <p:cNvPr id="37" name="Picture 3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847136" y="21589650"/>
            <a:ext cx="707508" cy="707508"/>
          </a:xfrm>
          <a:prstGeom prst="rect">
            <a:avLst/>
          </a:prstGeom>
        </p:spPr>
      </p:pic>
      <p:cxnSp>
        <p:nvCxnSpPr>
          <p:cNvPr id="38" name="Straight Connector 37"/>
          <p:cNvCxnSpPr/>
          <p:nvPr/>
        </p:nvCxnSpPr>
        <p:spPr bwMode="auto">
          <a:xfrm>
            <a:off x="946150" y="14248785"/>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9" name="Straight Connector 38"/>
          <p:cNvCxnSpPr/>
          <p:nvPr/>
        </p:nvCxnSpPr>
        <p:spPr bwMode="auto">
          <a:xfrm>
            <a:off x="11658600" y="20960979"/>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40" name="Straight Connector 39"/>
          <p:cNvCxnSpPr/>
          <p:nvPr/>
        </p:nvCxnSpPr>
        <p:spPr bwMode="auto">
          <a:xfrm>
            <a:off x="11658600" y="26363112"/>
            <a:ext cx="9829800" cy="0"/>
          </a:xfrm>
          <a:prstGeom prst="line">
            <a:avLst/>
          </a:prstGeom>
          <a:noFill/>
          <a:ln w="25400" cap="flat" cmpd="sng" algn="ctr">
            <a:solidFill>
              <a:schemeClr val="tx1"/>
            </a:solidFill>
            <a:prstDash val="dash"/>
            <a:round/>
            <a:headEnd type="none" w="med" len="med"/>
            <a:tailEnd type="none" w="med" len="med"/>
          </a:ln>
          <a:effectLst/>
        </p:spPr>
      </p:cxnSp>
      <p:cxnSp>
        <p:nvCxnSpPr>
          <p:cNvPr id="41" name="Straight Connector 40"/>
          <p:cNvCxnSpPr/>
          <p:nvPr/>
        </p:nvCxnSpPr>
        <p:spPr bwMode="auto">
          <a:xfrm>
            <a:off x="22442212" y="15631721"/>
            <a:ext cx="9784080" cy="0"/>
          </a:xfrm>
          <a:prstGeom prst="line">
            <a:avLst/>
          </a:prstGeom>
          <a:noFill/>
          <a:ln w="25400" cap="flat" cmpd="sng" algn="ctr">
            <a:solidFill>
              <a:schemeClr val="tx1"/>
            </a:solidFill>
            <a:prstDash val="dash"/>
            <a:round/>
            <a:headEnd type="none" w="med" len="med"/>
            <a:tailEnd type="none" w="med" len="med"/>
          </a:ln>
          <a:effectLst/>
        </p:spPr>
      </p:cxnSp>
      <p:sp>
        <p:nvSpPr>
          <p:cNvPr id="42" name="TextBox 41"/>
          <p:cNvSpPr txBox="1"/>
          <p:nvPr/>
        </p:nvSpPr>
        <p:spPr>
          <a:xfrm>
            <a:off x="22322634" y="29191124"/>
            <a:ext cx="9829800" cy="2451953"/>
          </a:xfrm>
          <a:prstGeom prst="rect">
            <a:avLst/>
          </a:prstGeom>
          <a:solidFill>
            <a:schemeClr val="bg1">
              <a:alpha val="42000"/>
            </a:schemeClr>
          </a:solidFill>
        </p:spPr>
        <p:txBody>
          <a:bodyPr>
            <a:spAutoFit/>
          </a:bodyPr>
          <a:lstStyle/>
          <a:p>
            <a:pPr>
              <a:lnSpc>
                <a:spcPts val="4600"/>
              </a:lnSpc>
              <a:spcBef>
                <a:spcPts val="0"/>
              </a:spcBef>
              <a:defRPr/>
            </a:pPr>
            <a:r>
              <a:rPr lang="en-US" sz="2600" b="1" dirty="0" smtClean="0">
                <a:solidFill>
                  <a:schemeClr val="tx2"/>
                </a:solidFill>
                <a:latin typeface="Arial" charset="0"/>
                <a:ea typeface="Arial" charset="0"/>
                <a:cs typeface="Arial" charset="0"/>
              </a:rPr>
              <a:t>MAURIS ORCI MI VARIUS ID DIAM</a:t>
            </a:r>
            <a:r>
              <a:rPr lang="en-US" sz="2800" dirty="0" smtClean="0">
                <a:solidFill>
                  <a:schemeClr val="bg2">
                    <a:lumMod val="50000"/>
                  </a:schemeClr>
                </a:solidFill>
                <a:latin typeface="Arial" charset="0"/>
                <a:ea typeface="Arial" charset="0"/>
                <a:cs typeface="Arial" charset="0"/>
              </a:rPr>
              <a:t/>
            </a:r>
            <a:br>
              <a:rPr lang="en-US" sz="2800" dirty="0" smtClean="0">
                <a:solidFill>
                  <a:schemeClr val="bg2">
                    <a:lumMod val="50000"/>
                  </a:schemeClr>
                </a:solidFill>
                <a:latin typeface="Arial" charset="0"/>
                <a:ea typeface="Arial" charset="0"/>
                <a:cs typeface="Arial" charset="0"/>
              </a:rPr>
            </a:br>
            <a:r>
              <a:rPr lang="en-US" sz="2800" dirty="0" smtClean="0">
                <a:latin typeface="Arial" charset="0"/>
                <a:ea typeface="Arial" charset="0"/>
                <a:cs typeface="Arial" charset="0"/>
              </a:rPr>
              <a:t>Egestas </a:t>
            </a:r>
            <a:r>
              <a:rPr lang="en-US" sz="2800" dirty="0">
                <a:latin typeface="Arial" charset="0"/>
                <a:ea typeface="Arial" charset="0"/>
                <a:cs typeface="Arial" charset="0"/>
              </a:rPr>
              <a:t>auctor enim. Praesent ut massa nibh. Duis purus neque, facilisis cursus ultrices vel, ullamcorper ac augue. Donec semper </a:t>
            </a:r>
            <a:r>
              <a:rPr lang="en-US" sz="2800" dirty="0" smtClean="0">
                <a:latin typeface="Arial" charset="0"/>
                <a:ea typeface="Arial" charset="0"/>
                <a:cs typeface="Arial" charset="0"/>
              </a:rPr>
              <a:t>lorem.</a:t>
            </a:r>
            <a:endParaRPr lang="en-US" sz="2800" dirty="0">
              <a:latin typeface="Arial" charset="0"/>
              <a:ea typeface="Arial" charset="0"/>
              <a:cs typeface="Arial" charset="0"/>
            </a:endParaRPr>
          </a:p>
        </p:txBody>
      </p:sp>
      <p:sp>
        <p:nvSpPr>
          <p:cNvPr id="43" name="TextBox 42"/>
          <p:cNvSpPr txBox="1"/>
          <p:nvPr/>
        </p:nvSpPr>
        <p:spPr>
          <a:xfrm>
            <a:off x="33147000" y="17638420"/>
            <a:ext cx="9791700" cy="830997"/>
          </a:xfrm>
          <a:prstGeom prst="rect">
            <a:avLst/>
          </a:prstGeom>
          <a:noFill/>
        </p:spPr>
        <p:txBody>
          <a:bodyPr wrap="square">
            <a:spAutoFit/>
          </a:bodyPr>
          <a:lstStyle/>
          <a:p>
            <a:pPr>
              <a:defRPr/>
            </a:pPr>
            <a:r>
              <a:rPr lang="en-US" sz="4800" b="1" dirty="0" smtClean="0">
                <a:solidFill>
                  <a:srgbClr val="005BBB"/>
                </a:solidFill>
                <a:latin typeface="+mn-lt"/>
              </a:rPr>
              <a:t>Graphic Elements</a:t>
            </a:r>
            <a:endParaRPr lang="en-US" sz="4800" b="1" dirty="0">
              <a:solidFill>
                <a:srgbClr val="005BBB"/>
              </a:solidFill>
              <a:latin typeface="+mn-lt"/>
            </a:endParaRPr>
          </a:p>
        </p:txBody>
      </p:sp>
      <p:sp>
        <p:nvSpPr>
          <p:cNvPr id="44" name="TextBox 43"/>
          <p:cNvSpPr txBox="1"/>
          <p:nvPr/>
        </p:nvSpPr>
        <p:spPr>
          <a:xfrm>
            <a:off x="22330765" y="16899914"/>
            <a:ext cx="9784080" cy="5632311"/>
          </a:xfrm>
          <a:prstGeom prst="rect">
            <a:avLst/>
          </a:prstGeom>
          <a:solidFill>
            <a:schemeClr val="bg1">
              <a:alpha val="63000"/>
            </a:schemeClr>
          </a:solidFill>
          <a:effectLst/>
        </p:spPr>
        <p:txBody>
          <a:bodyPr wrap="square">
            <a:spAutoFit/>
          </a:bodyPr>
          <a:lstStyle/>
          <a:p>
            <a:pPr>
              <a:lnSpc>
                <a:spcPts val="4600"/>
              </a:lnSpc>
              <a:spcBef>
                <a:spcPts val="0"/>
              </a:spcBef>
              <a:spcAft>
                <a:spcPts val="18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a:t>
            </a:r>
            <a:r>
              <a:rPr lang="en-US" sz="2800" dirty="0" smtClean="0">
                <a:latin typeface="Arial" charset="0"/>
                <a:ea typeface="Arial" charset="0"/>
                <a:cs typeface="Arial" charset="0"/>
              </a:rPr>
              <a:t>tristique </a:t>
            </a:r>
            <a:r>
              <a:rPr lang="en-US" sz="2800" dirty="0">
                <a:latin typeface="Arial" charset="0"/>
                <a:ea typeface="Arial" charset="0"/>
                <a:cs typeface="Arial" charset="0"/>
              </a:rPr>
              <a:t>quis augue </a:t>
            </a:r>
            <a:r>
              <a:rPr lang="en-US" sz="2800" dirty="0" smtClean="0">
                <a:latin typeface="Arial" charset="0"/>
                <a:ea typeface="Arial" charset="0"/>
                <a:cs typeface="Arial" charset="0"/>
              </a:rPr>
              <a:t>scelerisque. </a:t>
            </a:r>
          </a:p>
          <a:p>
            <a:pPr>
              <a:lnSpc>
                <a:spcPts val="4600"/>
              </a:lnSpc>
              <a:spcBef>
                <a:spcPts val="0"/>
              </a:spcBef>
              <a:defRPr/>
            </a:pPr>
            <a:r>
              <a:rPr lang="en-US" sz="2800" dirty="0" smtClean="0">
                <a:latin typeface="Arial" charset="0"/>
                <a:ea typeface="Arial" charset="0"/>
                <a:cs typeface="Arial" charset="0"/>
              </a:rPr>
              <a:t>Sed </a:t>
            </a:r>
            <a:r>
              <a:rPr lang="en-US" sz="2800" dirty="0">
                <a:latin typeface="Arial" charset="0"/>
                <a:ea typeface="Arial" charset="0"/>
                <a:cs typeface="Arial" charset="0"/>
              </a:rPr>
              <a:t>in risus nibh. In nisl quam, aliquet sed nibh sit amet, faucibus placerat dui. Fusce quis augue scelerisque, luctus rum sed, porta ut dolor. In pulvinar urna in eros posuere, in elementum orci dignissim. </a:t>
            </a:r>
          </a:p>
        </p:txBody>
      </p:sp>
      <p:cxnSp>
        <p:nvCxnSpPr>
          <p:cNvPr id="45" name="Straight Connector 44"/>
          <p:cNvCxnSpPr/>
          <p:nvPr/>
        </p:nvCxnSpPr>
        <p:spPr bwMode="auto">
          <a:xfrm>
            <a:off x="33147000" y="25939902"/>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46" name="Straight Connector 45"/>
          <p:cNvCxnSpPr/>
          <p:nvPr/>
        </p:nvCxnSpPr>
        <p:spPr bwMode="auto">
          <a:xfrm>
            <a:off x="33147000" y="30863294"/>
            <a:ext cx="9784080" cy="0"/>
          </a:xfrm>
          <a:prstGeom prst="line">
            <a:avLst/>
          </a:prstGeom>
          <a:noFill/>
          <a:ln w="25400" cap="flat" cmpd="sng" algn="ctr">
            <a:solidFill>
              <a:schemeClr val="tx1"/>
            </a:solidFill>
            <a:prstDash val="dash"/>
            <a:round/>
            <a:headEnd type="none" w="med" len="med"/>
            <a:tailEnd type="none" w="med" len="med"/>
          </a:ln>
          <a:effectLst/>
        </p:spPr>
      </p:cxnSp>
      <p:sp>
        <p:nvSpPr>
          <p:cNvPr id="47" name="TextBox 46"/>
          <p:cNvSpPr txBox="1"/>
          <p:nvPr/>
        </p:nvSpPr>
        <p:spPr>
          <a:xfrm>
            <a:off x="33146443" y="8763348"/>
            <a:ext cx="9829800" cy="8530540"/>
          </a:xfrm>
          <a:prstGeom prst="rect">
            <a:avLst/>
          </a:prstGeom>
          <a:solidFill>
            <a:schemeClr val="bg1">
              <a:alpha val="63000"/>
            </a:schemeClr>
          </a:solidFill>
          <a:effectLst/>
        </p:spPr>
        <p:txBody>
          <a:bodyPr>
            <a:spAutoFit/>
          </a:bodyPr>
          <a:lstStyle/>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a:t>
            </a:r>
            <a:r>
              <a:rPr lang="en-US" sz="2800" dirty="0" smtClean="0">
                <a:latin typeface="Arial" charset="0"/>
                <a:ea typeface="Arial" charset="0"/>
                <a:cs typeface="Arial" charset="0"/>
              </a:rPr>
              <a:t>tristique:</a:t>
            </a:r>
            <a:endParaRPr lang="en-US" sz="2800" dirty="0">
              <a:latin typeface="Arial" charset="0"/>
              <a:ea typeface="Arial" charset="0"/>
              <a:cs typeface="Arial" charset="0"/>
            </a:endParaRPr>
          </a:p>
          <a:p>
            <a:pPr marL="914400" lvl="1" indent="-457200">
              <a:lnSpc>
                <a:spcPts val="4600"/>
              </a:lnSpc>
              <a:spcBef>
                <a:spcPts val="0"/>
              </a:spcBef>
              <a:spcAft>
                <a:spcPts val="1200"/>
              </a:spcAft>
              <a:buClr>
                <a:schemeClr val="tx2"/>
              </a:buClr>
              <a:buSzPct val="125000"/>
              <a:buFont typeface="Arial" charset="0"/>
              <a:buChar char="•"/>
              <a:defRPr/>
            </a:pPr>
            <a:r>
              <a:rPr lang="en-US" sz="2800" b="1" dirty="0" smtClean="0">
                <a:latin typeface="Arial" charset="0"/>
                <a:ea typeface="Arial" charset="0"/>
                <a:cs typeface="Arial" charset="0"/>
              </a:rPr>
              <a:t>Sed Risus </a:t>
            </a:r>
            <a:r>
              <a:rPr lang="en-US" sz="2800" b="1" dirty="0">
                <a:latin typeface="Arial" charset="0"/>
                <a:ea typeface="Arial" charset="0"/>
                <a:cs typeface="Arial" charset="0"/>
              </a:rPr>
              <a:t>N</a:t>
            </a:r>
            <a:r>
              <a:rPr lang="en-US" sz="2800" b="1" dirty="0" smtClean="0">
                <a:latin typeface="Arial" charset="0"/>
                <a:ea typeface="Arial" charset="0"/>
                <a:cs typeface="Arial" charset="0"/>
              </a:rPr>
              <a:t>ibh: </a:t>
            </a:r>
            <a:r>
              <a:rPr lang="en-US" sz="2800" dirty="0" smtClean="0">
                <a:latin typeface="Arial" charset="0"/>
                <a:ea typeface="Arial" charset="0"/>
                <a:cs typeface="Arial" charset="0"/>
              </a:rPr>
              <a:t>CiIn </a:t>
            </a:r>
            <a:r>
              <a:rPr lang="en-US" sz="2800" dirty="0">
                <a:latin typeface="Arial" charset="0"/>
                <a:ea typeface="Arial" charset="0"/>
                <a:cs typeface="Arial" charset="0"/>
              </a:rPr>
              <a:t>nisl quam, aliquet sed nibh sitamet, faucibus placerat </a:t>
            </a:r>
            <a:r>
              <a:rPr lang="en-US" sz="2800" dirty="0" smtClean="0">
                <a:latin typeface="Arial" charset="0"/>
                <a:ea typeface="Arial" charset="0"/>
                <a:cs typeface="Arial" charset="0"/>
              </a:rPr>
              <a:t>dui </a:t>
            </a:r>
            <a:r>
              <a:rPr lang="en-US" sz="2800" dirty="0">
                <a:latin typeface="Arial" charset="0"/>
                <a:ea typeface="Arial" charset="0"/>
                <a:cs typeface="Arial" charset="0"/>
              </a:rPr>
              <a:t>augue </a:t>
            </a:r>
            <a:r>
              <a:rPr lang="en-US" sz="2800" dirty="0" smtClean="0">
                <a:latin typeface="Arial" charset="0"/>
                <a:ea typeface="Arial" charset="0"/>
                <a:cs typeface="Arial" charset="0"/>
              </a:rPr>
              <a:t>scelerisque. </a:t>
            </a:r>
            <a:endParaRPr lang="en-US" sz="2800" dirty="0">
              <a:latin typeface="Arial" charset="0"/>
              <a:ea typeface="Arial" charset="0"/>
              <a:cs typeface="Arial" charset="0"/>
            </a:endParaRP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t>
            </a:r>
            <a:r>
              <a:rPr lang="en-US" sz="2800" b="1" dirty="0" smtClean="0">
                <a:latin typeface="Arial" charset="0"/>
                <a:ea typeface="Arial" charset="0"/>
                <a:cs typeface="Arial" charset="0"/>
              </a:rPr>
              <a:t>Accumsan Nulla</a:t>
            </a:r>
            <a:r>
              <a:rPr lang="en-US" sz="2800" b="1" dirty="0">
                <a:latin typeface="Arial" charset="0"/>
                <a:ea typeface="Arial" charset="0"/>
                <a:cs typeface="Arial" charset="0"/>
              </a:rPr>
              <a:t>: </a:t>
            </a:r>
            <a:r>
              <a:rPr lang="en-US" sz="2800" dirty="0" smtClean="0">
                <a:latin typeface="Arial" charset="0"/>
                <a:ea typeface="Arial" charset="0"/>
                <a:cs typeface="Arial" charset="0"/>
              </a:rPr>
              <a:t>Fusce </a:t>
            </a:r>
            <a:r>
              <a:rPr lang="en-US" sz="2800" dirty="0">
                <a:latin typeface="Arial" charset="0"/>
                <a:ea typeface="Arial" charset="0"/>
                <a:cs typeface="Arial" charset="0"/>
              </a:rPr>
              <a:t>quis augue urna </a:t>
            </a:r>
            <a:r>
              <a:rPr lang="en-US" sz="2800" dirty="0" smtClean="0">
                <a:latin typeface="Arial" charset="0"/>
                <a:ea typeface="Arial" charset="0"/>
                <a:cs typeface="Arial" charset="0"/>
              </a:rPr>
              <a:t>scelerisque</a:t>
            </a:r>
            <a:r>
              <a:rPr lang="en-US" sz="2800" dirty="0">
                <a:latin typeface="Arial" charset="0"/>
                <a:ea typeface="Arial" charset="0"/>
                <a:cs typeface="Arial" charset="0"/>
              </a:rPr>
              <a:t>, luctus rum sed, ut </a:t>
            </a:r>
            <a:r>
              <a:rPr lang="en-US" sz="2800" dirty="0" smtClean="0">
                <a:latin typeface="Arial" charset="0"/>
                <a:ea typeface="Arial" charset="0"/>
                <a:cs typeface="Arial" charset="0"/>
              </a:rPr>
              <a:t>dolor in </a:t>
            </a:r>
            <a:r>
              <a:rPr lang="en-US" sz="2800" dirty="0">
                <a:latin typeface="Arial" charset="0"/>
                <a:ea typeface="Arial" charset="0"/>
                <a:cs typeface="Arial" charset="0"/>
              </a:rPr>
              <a:t>pulvinar </a:t>
            </a:r>
            <a:r>
              <a:rPr lang="en-US" sz="2800" dirty="0" smtClean="0">
                <a:latin typeface="Arial" charset="0"/>
                <a:ea typeface="Arial" charset="0"/>
                <a:cs typeface="Arial" charset="0"/>
              </a:rPr>
              <a:t>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smtClean="0">
                <a:latin typeface="Arial" charset="0"/>
                <a:ea typeface="Arial" charset="0"/>
                <a:cs typeface="Arial" charset="0"/>
              </a:rPr>
              <a:t> </a:t>
            </a:r>
            <a:r>
              <a:rPr lang="en-US" sz="2800" b="1" dirty="0" smtClean="0">
                <a:latin typeface="Arial" charset="0"/>
                <a:ea typeface="Arial" charset="0"/>
                <a:cs typeface="Arial" charset="0"/>
              </a:rPr>
              <a:t>Elementum </a:t>
            </a:r>
            <a:r>
              <a:rPr lang="en-US" sz="2800" b="1" dirty="0">
                <a:latin typeface="Arial" charset="0"/>
                <a:ea typeface="Arial" charset="0"/>
                <a:cs typeface="Arial" charset="0"/>
              </a:rPr>
              <a:t>O</a:t>
            </a:r>
            <a:r>
              <a:rPr lang="en-US" sz="2800" b="1" dirty="0" smtClean="0">
                <a:latin typeface="Arial" charset="0"/>
                <a:ea typeface="Arial" charset="0"/>
                <a:cs typeface="Arial" charset="0"/>
              </a:rPr>
              <a:t>rci </a:t>
            </a:r>
            <a:r>
              <a:rPr lang="en-US" sz="2800" b="1" dirty="0">
                <a:latin typeface="Arial" charset="0"/>
                <a:ea typeface="Arial" charset="0"/>
                <a:cs typeface="Arial" charset="0"/>
              </a:rPr>
              <a:t>D</a:t>
            </a:r>
            <a:r>
              <a:rPr lang="en-US" sz="2800" b="1" dirty="0" smtClean="0">
                <a:latin typeface="Arial" charset="0"/>
                <a:ea typeface="Arial" charset="0"/>
                <a:cs typeface="Arial" charset="0"/>
              </a:rPr>
              <a:t>ignissim</a:t>
            </a:r>
            <a:r>
              <a:rPr lang="en-US" sz="2800" b="1" dirty="0">
                <a:latin typeface="Arial" charset="0"/>
                <a:ea typeface="Arial" charset="0"/>
                <a:cs typeface="Arial" charset="0"/>
              </a:rPr>
              <a:t>:</a:t>
            </a:r>
            <a:r>
              <a:rPr lang="en-US" sz="2800" dirty="0" smtClean="0">
                <a:latin typeface="Arial" charset="0"/>
                <a:ea typeface="Arial" charset="0"/>
                <a:cs typeface="Arial" charset="0"/>
              </a:rPr>
              <a:t> </a:t>
            </a:r>
            <a:r>
              <a:rPr lang="en-US" sz="2800" dirty="0">
                <a:latin typeface="Arial" charset="0"/>
                <a:ea typeface="Arial" charset="0"/>
                <a:cs typeface="Arial" charset="0"/>
              </a:rPr>
              <a:t>Proin semper ipsum finibus quam tempor, vitae consectetur</a:t>
            </a:r>
            <a:r>
              <a:rPr lang="en-US" sz="2800" dirty="0" smtClean="0">
                <a:latin typeface="Arial" charset="0"/>
                <a:ea typeface="Arial" charset="0"/>
                <a:cs typeface="Arial" charset="0"/>
              </a:rPr>
              <a:t>.</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Aenean S</a:t>
            </a:r>
            <a:r>
              <a:rPr lang="en-US" sz="2800" b="1" dirty="0" smtClean="0">
                <a:latin typeface="Arial" charset="0"/>
                <a:ea typeface="Arial" charset="0"/>
                <a:cs typeface="Arial" charset="0"/>
              </a:rPr>
              <a:t>uscipit:</a:t>
            </a:r>
            <a:r>
              <a:rPr lang="en-US" sz="2800" dirty="0" smtClean="0">
                <a:latin typeface="Arial" charset="0"/>
                <a:ea typeface="Arial" charset="0"/>
                <a:cs typeface="Arial" charset="0"/>
              </a:rPr>
              <a:t> </a:t>
            </a:r>
            <a:r>
              <a:rPr lang="en-US" sz="2800" dirty="0">
                <a:latin typeface="Arial" charset="0"/>
                <a:ea typeface="Arial" charset="0"/>
                <a:cs typeface="Arial" charset="0"/>
              </a:rPr>
              <a:t>Proin </a:t>
            </a:r>
            <a:r>
              <a:rPr lang="en-US" sz="2800" dirty="0" smtClean="0">
                <a:latin typeface="Arial" charset="0"/>
                <a:ea typeface="Arial" charset="0"/>
                <a:cs typeface="Arial" charset="0"/>
              </a:rPr>
              <a:t>semper </a:t>
            </a:r>
            <a:r>
              <a:rPr lang="en-US" sz="2800" dirty="0">
                <a:latin typeface="Arial" charset="0"/>
                <a:ea typeface="Arial" charset="0"/>
                <a:cs typeface="Arial" charset="0"/>
              </a:rPr>
              <a:t>Donec semper</a:t>
            </a:r>
            <a:r>
              <a:rPr lang="en-US" sz="2800" dirty="0" smtClean="0">
                <a:latin typeface="Arial" charset="0"/>
                <a:ea typeface="Arial" charset="0"/>
                <a:cs typeface="Arial" charset="0"/>
              </a:rPr>
              <a:t> ipsum.</a:t>
            </a:r>
          </a:p>
          <a:p>
            <a:pPr marL="914400" lvl="1" indent="-457200">
              <a:lnSpc>
                <a:spcPts val="4600"/>
              </a:lnSpc>
              <a:spcBef>
                <a:spcPts val="0"/>
              </a:spcBef>
              <a:buClr>
                <a:schemeClr val="tx2"/>
              </a:buClr>
              <a:buSzPct val="125000"/>
              <a:buFont typeface="Arial" charset="0"/>
              <a:buChar char="•"/>
              <a:defRPr/>
            </a:pPr>
            <a:r>
              <a:rPr lang="en-US" sz="2800" b="1" dirty="0" smtClean="0">
                <a:latin typeface="Arial" charset="0"/>
                <a:ea typeface="Arial" charset="0"/>
                <a:cs typeface="Arial" charset="0"/>
              </a:rPr>
              <a:t>Rutrum Gravida</a:t>
            </a:r>
            <a:r>
              <a:rPr lang="en-US" sz="2800" b="1" dirty="0">
                <a:latin typeface="Arial" charset="0"/>
                <a:ea typeface="Arial" charset="0"/>
                <a:cs typeface="Arial" charset="0"/>
              </a:rPr>
              <a:t>:</a:t>
            </a:r>
            <a:r>
              <a:rPr lang="en-US" sz="2800" dirty="0">
                <a:latin typeface="Arial" charset="0"/>
                <a:ea typeface="Arial" charset="0"/>
                <a:cs typeface="Arial" charset="0"/>
              </a:rPr>
              <a:t> </a:t>
            </a:r>
            <a:r>
              <a:rPr lang="en-US" sz="2800" dirty="0" smtClean="0">
                <a:latin typeface="Arial" charset="0"/>
                <a:ea typeface="Arial" charset="0"/>
                <a:cs typeface="Arial" charset="0"/>
              </a:rPr>
              <a:t>Ullamcorper </a:t>
            </a:r>
            <a:r>
              <a:rPr lang="en-US" sz="2800" dirty="0">
                <a:latin typeface="Arial" charset="0"/>
                <a:ea typeface="Arial" charset="0"/>
                <a:cs typeface="Arial" charset="0"/>
              </a:rPr>
              <a:t>efficitur sed in nulla.</a:t>
            </a:r>
          </a:p>
          <a:p>
            <a:pPr marL="914400" lvl="1" indent="-457200">
              <a:lnSpc>
                <a:spcPts val="4600"/>
              </a:lnSpc>
              <a:spcBef>
                <a:spcPts val="0"/>
              </a:spcBef>
              <a:buClr>
                <a:schemeClr val="tx2"/>
              </a:buClr>
              <a:buSzPct val="125000"/>
              <a:buFont typeface="Arial" charset="0"/>
              <a:buChar char="•"/>
              <a:defRPr/>
            </a:pPr>
            <a:endParaRPr lang="en-US" sz="2800" dirty="0">
              <a:latin typeface="Arial" charset="0"/>
              <a:ea typeface="Arial" charset="0"/>
              <a:cs typeface="Arial" charset="0"/>
            </a:endParaRPr>
          </a:p>
        </p:txBody>
      </p:sp>
      <p:cxnSp>
        <p:nvCxnSpPr>
          <p:cNvPr id="48" name="Straight Connector 47"/>
          <p:cNvCxnSpPr/>
          <p:nvPr/>
        </p:nvCxnSpPr>
        <p:spPr bwMode="auto">
          <a:xfrm>
            <a:off x="33193568" y="17247998"/>
            <a:ext cx="9784080" cy="0"/>
          </a:xfrm>
          <a:prstGeom prst="line">
            <a:avLst/>
          </a:prstGeom>
          <a:noFill/>
          <a:ln w="25400" cap="flat" cmpd="sng" algn="ctr">
            <a:solidFill>
              <a:schemeClr val="tx1"/>
            </a:solidFill>
            <a:prstDash val="dash"/>
            <a:round/>
            <a:headEnd type="none" w="med" len="med"/>
            <a:tailEnd type="none" w="med" len="med"/>
          </a:ln>
          <a:effectLst/>
        </p:spPr>
      </p:cxnSp>
      <p:sp>
        <p:nvSpPr>
          <p:cNvPr id="49" name="Freeform 48"/>
          <p:cNvSpPr/>
          <p:nvPr/>
        </p:nvSpPr>
        <p:spPr>
          <a:xfrm>
            <a:off x="28743182" y="25196578"/>
            <a:ext cx="247650"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0" name="Freeform 49"/>
          <p:cNvSpPr/>
          <p:nvPr/>
        </p:nvSpPr>
        <p:spPr>
          <a:xfrm rot="10800000">
            <a:off x="31201094" y="25195784"/>
            <a:ext cx="249237" cy="1149350"/>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1" name="TextBox 50"/>
          <p:cNvSpPr txBox="1"/>
          <p:nvPr/>
        </p:nvSpPr>
        <p:spPr>
          <a:xfrm>
            <a:off x="29006938" y="25303094"/>
            <a:ext cx="2194155" cy="923330"/>
          </a:xfrm>
          <a:prstGeom prst="rect">
            <a:avLst/>
          </a:prstGeom>
          <a:noFill/>
        </p:spPr>
        <p:txBody>
          <a:bodyPr wrap="square">
            <a:spAutoFit/>
          </a:bodyPr>
          <a:lstStyle/>
          <a:p>
            <a:pPr>
              <a:defRPr/>
            </a:pPr>
            <a:r>
              <a:rPr lang="en-US" sz="1800" b="1" dirty="0" smtClean="0">
                <a:solidFill>
                  <a:schemeClr val="accent3"/>
                </a:solidFill>
                <a:latin typeface="Arial" charset="0"/>
                <a:ea typeface="Arial" charset="0"/>
                <a:cs typeface="Arial" charset="0"/>
              </a:rPr>
              <a:t>Series: </a:t>
            </a:r>
            <a:r>
              <a:rPr lang="en-US" sz="1800" dirty="0" smtClean="0">
                <a:solidFill>
                  <a:schemeClr val="accent3"/>
                </a:solidFill>
                <a:latin typeface="Arial" charset="0"/>
                <a:ea typeface="Arial" charset="0"/>
                <a:cs typeface="Arial" charset="0"/>
              </a:rPr>
              <a:t>in et neque </a:t>
            </a:r>
            <a:r>
              <a:rPr lang="en-US" sz="1800" dirty="0">
                <a:solidFill>
                  <a:schemeClr val="accent3"/>
                </a:solidFill>
                <a:latin typeface="Arial" charset="0"/>
                <a:ea typeface="Arial" charset="0"/>
                <a:cs typeface="Arial" charset="0"/>
              </a:rPr>
              <a:t>dignissim, and in aliquet nisl et umis.</a:t>
            </a:r>
          </a:p>
        </p:txBody>
      </p:sp>
      <p:sp>
        <p:nvSpPr>
          <p:cNvPr id="52" name="TextBox 51"/>
          <p:cNvSpPr txBox="1"/>
          <p:nvPr/>
        </p:nvSpPr>
        <p:spPr>
          <a:xfrm>
            <a:off x="881046" y="31004145"/>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endParaRPr lang="en-US" sz="2400" i="1" dirty="0" smtClean="0">
              <a:latin typeface="Arial" charset="0"/>
              <a:ea typeface="Arial" charset="0"/>
              <a:cs typeface="Arial" charset="0"/>
            </a:endParaRPr>
          </a:p>
        </p:txBody>
      </p:sp>
      <p:sp>
        <p:nvSpPr>
          <p:cNvPr id="53" name="Arc 52"/>
          <p:cNvSpPr/>
          <p:nvPr/>
        </p:nvSpPr>
        <p:spPr>
          <a:xfrm rot="16200000">
            <a:off x="27441406" y="24647337"/>
            <a:ext cx="1968500" cy="2132807"/>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pic>
        <p:nvPicPr>
          <p:cNvPr id="54" name="Picture 5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533594" y="18930754"/>
            <a:ext cx="707508" cy="707508"/>
          </a:xfrm>
          <a:prstGeom prst="rect">
            <a:avLst/>
          </a:prstGeom>
        </p:spPr>
      </p:pic>
      <p:pic>
        <p:nvPicPr>
          <p:cNvPr id="55" name="Picture 5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533594" y="20029119"/>
            <a:ext cx="707508" cy="707508"/>
          </a:xfrm>
          <a:prstGeom prst="rect">
            <a:avLst/>
          </a:prstGeom>
        </p:spPr>
      </p:pic>
      <p:pic>
        <p:nvPicPr>
          <p:cNvPr id="56" name="Picture 5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533594" y="21127484"/>
            <a:ext cx="707508" cy="707508"/>
          </a:xfrm>
          <a:prstGeom prst="rect">
            <a:avLst/>
          </a:prstGeom>
        </p:spPr>
      </p:pic>
      <p:pic>
        <p:nvPicPr>
          <p:cNvPr id="57" name="Picture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533594" y="22225849"/>
            <a:ext cx="706387" cy="706387"/>
          </a:xfrm>
          <a:prstGeom prst="rect">
            <a:avLst/>
          </a:prstGeom>
        </p:spPr>
      </p:pic>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533594" y="23323093"/>
            <a:ext cx="707508" cy="707508"/>
          </a:xfrm>
          <a:prstGeom prst="rect">
            <a:avLst/>
          </a:prstGeom>
        </p:spPr>
      </p:pic>
      <p:pic>
        <p:nvPicPr>
          <p:cNvPr id="59" name="Picture 5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533594" y="24421458"/>
            <a:ext cx="707508" cy="707508"/>
          </a:xfrm>
          <a:prstGeom prst="rect">
            <a:avLst/>
          </a:prstGeom>
        </p:spPr>
      </p:pic>
      <p:pic>
        <p:nvPicPr>
          <p:cNvPr id="60" name="Picture 5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581031" y="18930754"/>
            <a:ext cx="707508" cy="707508"/>
          </a:xfrm>
          <a:prstGeom prst="rect">
            <a:avLst/>
          </a:prstGeom>
        </p:spPr>
      </p:pic>
      <p:pic>
        <p:nvPicPr>
          <p:cNvPr id="61" name="Picture 6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581031" y="22202252"/>
            <a:ext cx="707508" cy="707508"/>
          </a:xfrm>
          <a:prstGeom prst="rect">
            <a:avLst/>
          </a:prstGeom>
        </p:spPr>
      </p:pic>
      <p:pic>
        <p:nvPicPr>
          <p:cNvPr id="62" name="Picture 6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3156" y="18930754"/>
            <a:ext cx="707508" cy="707508"/>
          </a:xfrm>
          <a:prstGeom prst="rect">
            <a:avLst/>
          </a:prstGeom>
        </p:spPr>
      </p:pic>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33156" y="19928079"/>
            <a:ext cx="707508" cy="707508"/>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933156" y="21034173"/>
            <a:ext cx="707508" cy="707508"/>
          </a:xfrm>
          <a:prstGeom prst="rect">
            <a:avLst/>
          </a:prstGeom>
        </p:spPr>
      </p:pic>
      <p:pic>
        <p:nvPicPr>
          <p:cNvPr id="65" name="Picture 6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6933156" y="22116457"/>
            <a:ext cx="707508" cy="707508"/>
          </a:xfrm>
          <a:prstGeom prst="rect">
            <a:avLst/>
          </a:prstGeom>
        </p:spPr>
      </p:pic>
      <p:pic>
        <p:nvPicPr>
          <p:cNvPr id="66" name="Picture 6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933156" y="23279824"/>
            <a:ext cx="707508" cy="707508"/>
          </a:xfrm>
          <a:prstGeom prst="rect">
            <a:avLst/>
          </a:prstGeom>
        </p:spPr>
      </p:pic>
      <p:pic>
        <p:nvPicPr>
          <p:cNvPr id="67" name="Picture 6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6933156" y="24431546"/>
            <a:ext cx="707508" cy="707508"/>
          </a:xfrm>
          <a:prstGeom prst="rect">
            <a:avLst/>
          </a:prstGeom>
        </p:spPr>
      </p:pic>
      <p:pic>
        <p:nvPicPr>
          <p:cNvPr id="68" name="Picture 6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151687" y="18930754"/>
            <a:ext cx="707508" cy="707508"/>
          </a:xfrm>
          <a:prstGeom prst="rect">
            <a:avLst/>
          </a:prstGeom>
        </p:spPr>
      </p:pic>
      <p:pic>
        <p:nvPicPr>
          <p:cNvPr id="69" name="Picture 68"/>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151687" y="20042342"/>
            <a:ext cx="707508" cy="707508"/>
          </a:xfrm>
          <a:prstGeom prst="rect">
            <a:avLst/>
          </a:prstGeom>
        </p:spPr>
      </p:pic>
      <p:pic>
        <p:nvPicPr>
          <p:cNvPr id="70" name="Picture 69"/>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8151687" y="21153930"/>
            <a:ext cx="707508" cy="707508"/>
          </a:xfrm>
          <a:prstGeom prst="rect">
            <a:avLst/>
          </a:prstGeom>
        </p:spPr>
      </p:pic>
      <p:pic>
        <p:nvPicPr>
          <p:cNvPr id="71" name="Picture 7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8151687" y="22265518"/>
            <a:ext cx="707508" cy="707508"/>
          </a:xfrm>
          <a:prstGeom prst="rect">
            <a:avLst/>
          </a:prstGeom>
        </p:spPr>
      </p:pic>
      <p:pic>
        <p:nvPicPr>
          <p:cNvPr id="72" name="Picture 7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8151687" y="23377106"/>
            <a:ext cx="707508" cy="707508"/>
          </a:xfrm>
          <a:prstGeom prst="rect">
            <a:avLst/>
          </a:prstGeom>
        </p:spPr>
      </p:pic>
      <p:pic>
        <p:nvPicPr>
          <p:cNvPr id="73" name="Picture 72"/>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8151687" y="24488696"/>
            <a:ext cx="707508" cy="707508"/>
          </a:xfrm>
          <a:prstGeom prst="rect">
            <a:avLst/>
          </a:prstGeom>
        </p:spPr>
      </p:pic>
      <p:pic>
        <p:nvPicPr>
          <p:cNvPr id="74" name="Picture 73"/>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9429520" y="18930754"/>
            <a:ext cx="707508" cy="707508"/>
          </a:xfrm>
          <a:prstGeom prst="rect">
            <a:avLst/>
          </a:prstGeom>
        </p:spPr>
      </p:pic>
      <p:pic>
        <p:nvPicPr>
          <p:cNvPr id="75" name="Picture 74"/>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9429520" y="20038456"/>
            <a:ext cx="707508" cy="707508"/>
          </a:xfrm>
          <a:prstGeom prst="rect">
            <a:avLst/>
          </a:prstGeom>
        </p:spPr>
      </p:pic>
      <p:pic>
        <p:nvPicPr>
          <p:cNvPr id="76" name="Picture 7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9429520" y="21146158"/>
            <a:ext cx="707508" cy="707508"/>
          </a:xfrm>
          <a:prstGeom prst="rect">
            <a:avLst/>
          </a:prstGeom>
        </p:spPr>
      </p:pic>
      <p:pic>
        <p:nvPicPr>
          <p:cNvPr id="77" name="Picture 76"/>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9429520" y="22253860"/>
            <a:ext cx="707508" cy="707508"/>
          </a:xfrm>
          <a:prstGeom prst="rect">
            <a:avLst/>
          </a:prstGeom>
        </p:spPr>
      </p:pic>
      <p:pic>
        <p:nvPicPr>
          <p:cNvPr id="78" name="Picture 77"/>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9429520" y="23361562"/>
            <a:ext cx="707508" cy="707508"/>
          </a:xfrm>
          <a:prstGeom prst="rect">
            <a:avLst/>
          </a:prstGeom>
        </p:spPr>
      </p:pic>
      <p:pic>
        <p:nvPicPr>
          <p:cNvPr id="79" name="Picture 78"/>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9429520" y="24469265"/>
            <a:ext cx="707508" cy="707508"/>
          </a:xfrm>
          <a:prstGeom prst="rect">
            <a:avLst/>
          </a:prstGeom>
        </p:spPr>
      </p:pic>
      <p:pic>
        <p:nvPicPr>
          <p:cNvPr id="80" name="Picture 79"/>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0813539" y="18930754"/>
            <a:ext cx="707508" cy="707508"/>
          </a:xfrm>
          <a:prstGeom prst="rect">
            <a:avLst/>
          </a:prstGeom>
        </p:spPr>
      </p:pic>
      <p:pic>
        <p:nvPicPr>
          <p:cNvPr id="81" name="Picture 80"/>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40813539" y="20035961"/>
            <a:ext cx="707508" cy="707508"/>
          </a:xfrm>
          <a:prstGeom prst="rect">
            <a:avLst/>
          </a:prstGeom>
        </p:spPr>
      </p:pic>
      <p:pic>
        <p:nvPicPr>
          <p:cNvPr id="82" name="Picture 81"/>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0813539" y="21141168"/>
            <a:ext cx="707508" cy="707508"/>
          </a:xfrm>
          <a:prstGeom prst="rect">
            <a:avLst/>
          </a:prstGeom>
        </p:spPr>
      </p:pic>
      <p:pic>
        <p:nvPicPr>
          <p:cNvPr id="83" name="Picture 82"/>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40813539" y="22246375"/>
            <a:ext cx="707508" cy="707508"/>
          </a:xfrm>
          <a:prstGeom prst="rect">
            <a:avLst/>
          </a:prstGeom>
        </p:spPr>
      </p:pic>
      <p:pic>
        <p:nvPicPr>
          <p:cNvPr id="84" name="Picture 83"/>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40813539" y="23351582"/>
            <a:ext cx="707508" cy="707508"/>
          </a:xfrm>
          <a:prstGeom prst="rect">
            <a:avLst/>
          </a:prstGeom>
        </p:spPr>
      </p:pic>
      <p:pic>
        <p:nvPicPr>
          <p:cNvPr id="85" name="Picture 84"/>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0813539" y="24456789"/>
            <a:ext cx="707508" cy="707508"/>
          </a:xfrm>
          <a:prstGeom prst="rect">
            <a:avLst/>
          </a:prstGeom>
        </p:spPr>
      </p:pic>
      <p:pic>
        <p:nvPicPr>
          <p:cNvPr id="86" name="Picture 85"/>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2081526" y="19985229"/>
            <a:ext cx="707508" cy="707508"/>
          </a:xfrm>
          <a:prstGeom prst="rect">
            <a:avLst/>
          </a:prstGeom>
        </p:spPr>
      </p:pic>
      <p:pic>
        <p:nvPicPr>
          <p:cNvPr id="87" name="Picture 86"/>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2081526" y="18930754"/>
            <a:ext cx="707508" cy="707508"/>
          </a:xfrm>
          <a:prstGeom prst="rect">
            <a:avLst/>
          </a:prstGeom>
        </p:spPr>
      </p:pic>
      <p:pic>
        <p:nvPicPr>
          <p:cNvPr id="88" name="Picture 87"/>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4581031" y="20021253"/>
            <a:ext cx="707508" cy="707508"/>
          </a:xfrm>
          <a:prstGeom prst="rect">
            <a:avLst/>
          </a:prstGeom>
        </p:spPr>
      </p:pic>
      <p:pic>
        <p:nvPicPr>
          <p:cNvPr id="89" name="Picture 88"/>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4581031" y="21111752"/>
            <a:ext cx="707508" cy="707508"/>
          </a:xfrm>
          <a:prstGeom prst="rect">
            <a:avLst/>
          </a:prstGeom>
        </p:spPr>
      </p:pic>
      <p:cxnSp>
        <p:nvCxnSpPr>
          <p:cNvPr id="90" name="Straight Connector 89"/>
          <p:cNvCxnSpPr/>
          <p:nvPr/>
        </p:nvCxnSpPr>
        <p:spPr bwMode="auto">
          <a:xfrm>
            <a:off x="36136117" y="18902179"/>
            <a:ext cx="0" cy="6390730"/>
          </a:xfrm>
          <a:prstGeom prst="line">
            <a:avLst/>
          </a:prstGeom>
          <a:noFill/>
          <a:ln w="25400" cap="flat" cmpd="sng" algn="ctr">
            <a:solidFill>
              <a:schemeClr val="tx1"/>
            </a:solidFill>
            <a:prstDash val="dash"/>
            <a:round/>
            <a:headEnd type="none" w="med" len="med"/>
            <a:tailEnd type="none" w="med" len="med"/>
          </a:ln>
          <a:effectLst/>
        </p:spPr>
      </p:cxnSp>
      <p:sp>
        <p:nvSpPr>
          <p:cNvPr id="91" name="Picture Placeholder 34"/>
          <p:cNvSpPr>
            <a:spLocks noGrp="1"/>
          </p:cNvSpPr>
          <p:nvPr>
            <p:ph type="pic" sz="quarter" idx="16"/>
          </p:nvPr>
        </p:nvSpPr>
        <p:spPr>
          <a:xfrm>
            <a:off x="937764" y="24236713"/>
            <a:ext cx="9798050" cy="6640656"/>
          </a:xfrm>
        </p:spPr>
      </p:sp>
      <p:sp>
        <p:nvSpPr>
          <p:cNvPr id="92" name="TextBox 91"/>
          <p:cNvSpPr txBox="1"/>
          <p:nvPr/>
        </p:nvSpPr>
        <p:spPr>
          <a:xfrm>
            <a:off x="11668741" y="31106835"/>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smtClean="0">
                <a:latin typeface="Arial" charset="0"/>
                <a:ea typeface="Arial" charset="0"/>
                <a:cs typeface="Arial" charset="0"/>
              </a:rPr>
              <a:t>*Unamcorper </a:t>
            </a:r>
            <a:r>
              <a:rPr lang="en-US" sz="2400" i="1" dirty="0">
                <a:latin typeface="Arial" charset="0"/>
                <a:ea typeface="Arial" charset="0"/>
                <a:cs typeface="Arial" charset="0"/>
              </a:rPr>
              <a:t>efficitur sed in nulla. </a:t>
            </a:r>
            <a:endParaRPr lang="en-US" sz="2400" i="1" dirty="0" smtClean="0">
              <a:latin typeface="Arial" charset="0"/>
              <a:ea typeface="Arial" charset="0"/>
              <a:cs typeface="Arial" charset="0"/>
            </a:endParaRPr>
          </a:p>
        </p:txBody>
      </p:sp>
      <p:cxnSp>
        <p:nvCxnSpPr>
          <p:cNvPr id="93" name="Straight Connector 92"/>
          <p:cNvCxnSpPr/>
          <p:nvPr/>
        </p:nvCxnSpPr>
        <p:spPr bwMode="auto">
          <a:xfrm>
            <a:off x="16640791" y="21438317"/>
            <a:ext cx="0" cy="4466253"/>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36028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1278</Words>
  <Application>Microsoft Macintosh PowerPoint</Application>
  <PresentationFormat>Custom</PresentationFormat>
  <Paragraphs>142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Arial Narrow</vt:lpstr>
      <vt:lpstr>Research Poster Template</vt:lpstr>
      <vt:lpstr>PowerPoint Presentation</vt:lpstr>
      <vt:lpstr>PowerPoint Presentation</vt:lpstr>
    </vt:vector>
  </TitlesOfParts>
  <Manager/>
  <Company>© University at Buffalo</Company>
  <LinksUpToDate>false</LinksUpToDate>
  <SharedDoc>false</SharedDoc>
  <HyperlinkBase>www.buffalo.edu/brand</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Microsoft Office User</cp:lastModifiedBy>
  <cp:revision>16</cp:revision>
  <cp:lastPrinted>2016-09-29T19:48:31Z</cp:lastPrinted>
  <dcterms:created xsi:type="dcterms:W3CDTF">2016-09-29T18:43:16Z</dcterms:created>
  <dcterms:modified xsi:type="dcterms:W3CDTF">2018-04-11T17:42:03Z</dcterms:modified>
  <cp:category/>
</cp:coreProperties>
</file>