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75" r:id="rId17"/>
    <p:sldId id="282" r:id="rId18"/>
    <p:sldId id="283" r:id="rId19"/>
    <p:sldId id="277" r:id="rId20"/>
    <p:sldId id="269" r:id="rId21"/>
    <p:sldId id="278" r:id="rId22"/>
    <p:sldId id="270" r:id="rId23"/>
    <p:sldId id="279" r:id="rId24"/>
    <p:sldId id="271" r:id="rId25"/>
    <p:sldId id="272" r:id="rId26"/>
    <p:sldId id="284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примитивные типы и является базовым классом 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&gt;. </a:t>
            </a:r>
          </a:p>
          <a:p>
            <a:endParaRPr lang="en-US" dirty="0"/>
          </a:p>
          <a:p>
            <a:r>
              <a:rPr lang="en-US" dirty="0" err="1"/>
              <a:t>ConstPrimitiveTest</a:t>
            </a:r>
            <a:r>
              <a:rPr lang="en-US" dirty="0"/>
              <a:t> </a:t>
            </a:r>
            <a:r>
              <a:rPr lang="hy-AM" dirty="0"/>
              <a:t>&lt;</a:t>
            </a:r>
            <a:r>
              <a:rPr lang="en-US" dirty="0"/>
              <a:t>T</a:t>
            </a:r>
            <a:r>
              <a:rPr lang="ru-RU" dirty="0"/>
              <a:t>&gt; принимает один объект типа </a:t>
            </a:r>
            <a:r>
              <a:rPr lang="en-US" dirty="0"/>
              <a:t>T</a:t>
            </a:r>
            <a:r>
              <a:rPr lang="ru-RU" dirty="0"/>
              <a:t>. Используется для того, чтобы определять константные числа. </a:t>
            </a:r>
          </a:p>
          <a:p>
            <a:endParaRPr lang="ru-RU" dirty="0"/>
          </a:p>
          <a:p>
            <a:r>
              <a:rPr lang="en-US" dirty="0" err="1"/>
              <a:t>RangePrimitiveTest</a:t>
            </a:r>
            <a:r>
              <a:rPr lang="hy-AM" dirty="0"/>
              <a:t> &lt;</a:t>
            </a:r>
            <a:r>
              <a:rPr lang="en-US" dirty="0"/>
              <a:t>T&gt; </a:t>
            </a:r>
            <a:r>
              <a:rPr lang="ru-RU" dirty="0"/>
              <a:t>принимает один диапазон. При этом можно получить довольно сложную структуру теста.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ЗависимЫе и независимые тесты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Назовем </a:t>
            </a:r>
            <a:r>
              <a:rPr lang="ru-RU" i="1" dirty="0"/>
              <a:t>зависимыми</a:t>
            </a:r>
            <a:r>
              <a:rPr lang="ru-RU" dirty="0"/>
              <a:t> тесты, в которых мы используем связь переменных. </a:t>
            </a:r>
          </a:p>
          <a:p>
            <a:r>
              <a:rPr lang="ru-RU" dirty="0"/>
              <a:t>Пример зависимых тестов:</a:t>
            </a:r>
          </a:p>
          <a:p>
            <a:pPr marL="800100" lvl="1" indent="-342900"/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n1</a:t>
            </a:r>
            <a:r>
              <a:rPr lang="ru-RU" b="0" dirty="0"/>
              <a:t> =</a:t>
            </a:r>
            <a:r>
              <a:rPr lang="hy-AM" b="0" dirty="0"/>
              <a:t> </a:t>
            </a:r>
            <a:r>
              <a:rPr lang="en-US" b="0" dirty="0" err="1"/>
              <a:t>CreateElement</a:t>
            </a:r>
            <a:r>
              <a:rPr lang="en-US" b="0" dirty="0"/>
              <a:t>(1, 1000);</a:t>
            </a:r>
            <a:br>
              <a:rPr lang="hy-AM" b="0" dirty="0"/>
            </a:br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n2 = </a:t>
            </a:r>
            <a:r>
              <a:rPr lang="en-US" b="0" dirty="0" err="1"/>
              <a:t>CreateElement</a:t>
            </a:r>
            <a:r>
              <a:rPr lang="en-US" b="0" dirty="0"/>
              <a:t>(n1, 1000);</a:t>
            </a:r>
            <a:br>
              <a:rPr lang="hy-AM" b="0" dirty="0"/>
            </a:br>
            <a:endParaRPr lang="ru-RU" b="0" dirty="0"/>
          </a:p>
          <a:p>
            <a:r>
              <a:rPr lang="ru-RU" dirty="0"/>
              <a:t>Назовем </a:t>
            </a:r>
            <a:r>
              <a:rPr lang="ru-RU" i="1" dirty="0"/>
              <a:t>независимыми</a:t>
            </a:r>
            <a:r>
              <a:rPr lang="ru-RU" dirty="0"/>
              <a:t> все остальные тесты.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создание массивов тестов нужно использовать класс </a:t>
            </a:r>
            <a:r>
              <a:rPr lang="en-US" sz="2800" dirty="0"/>
              <a:t>Array. </a:t>
            </a:r>
            <a:endParaRPr lang="ru-RU" sz="2800" dirty="0"/>
          </a:p>
          <a:p>
            <a:r>
              <a:rPr lang="ru-RU" sz="2800" dirty="0"/>
              <a:t>Поддерживается создание зависимых и независимых тестов. </a:t>
            </a:r>
            <a:endParaRPr lang="en-US" sz="2800" dirty="0"/>
          </a:p>
          <a:p>
            <a:r>
              <a:rPr lang="ru-RU" sz="2800" dirty="0"/>
              <a:t>Так же присутствует класс матриц, который имеет тот же интерфейс, что и массив.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Класс, представляющий контекстно-свободную грамматику. Конструктор класса принимает 2 строки: первая это описание грамматики, вторая это набор правил. </a:t>
            </a:r>
          </a:p>
          <a:p>
            <a:r>
              <a:rPr lang="ru-RU" sz="2400" dirty="0"/>
              <a:t>Можно описать любую контекстно-свободную грамматику и по этой грамматике сгенерировать тесты. Все сгенерированные тесты будут словами из языка, порождённым этой грамматикой.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Класс, представляющий регулярные выражения. </a:t>
            </a:r>
          </a:p>
          <a:p>
            <a:r>
              <a:rPr lang="ru-RU" dirty="0"/>
              <a:t>Регулярные выражения, реализованные в данной работе, отличаются от классических регулярных выражений, реализованных в текстовых редакторах и языках программирования, потому что надо </a:t>
            </a:r>
            <a:r>
              <a:rPr lang="ru-RU" i="1" dirty="0"/>
              <a:t>генерировать </a:t>
            </a:r>
            <a:r>
              <a:rPr lang="ru-RU" dirty="0"/>
              <a:t>строки, а не искать и заменять. </a:t>
            </a:r>
            <a:r>
              <a:rPr lang="en-US" dirty="0"/>
              <a:t> </a:t>
            </a:r>
          </a:p>
          <a:p>
            <a:r>
              <a:rPr lang="ru-RU" dirty="0"/>
              <a:t>Конструктор класса принимает одну строку и одно необязательное целое число – максимальную глубину для операций * и +, которая по умолчанию является 1000. Строка же является именно регулярным выражением, по которому и нужно генерировать строки.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описывающий графы. </a:t>
            </a:r>
          </a:p>
          <a:p>
            <a:r>
              <a:rPr lang="ru-RU" dirty="0"/>
              <a:t>Поддерживаются:</a:t>
            </a:r>
          </a:p>
          <a:p>
            <a:pPr marL="800100" lvl="1" indent="-342900"/>
            <a:r>
              <a:rPr lang="ru-RU" dirty="0"/>
              <a:t>Ориентированные и неориентированные</a:t>
            </a:r>
          </a:p>
          <a:p>
            <a:pPr marL="800100" lvl="1" indent="-342900"/>
            <a:r>
              <a:rPr lang="ru-RU" dirty="0"/>
              <a:t>Взвешенные </a:t>
            </a:r>
          </a:p>
          <a:p>
            <a:pPr marL="800100" lvl="1" indent="-342900"/>
            <a:r>
              <a:rPr lang="ru-RU" dirty="0"/>
              <a:t>С петлями и без</a:t>
            </a:r>
          </a:p>
          <a:p>
            <a:pPr marL="800100" lvl="1" indent="-342900"/>
            <a:r>
              <a:rPr lang="ru-RU" dirty="0"/>
              <a:t>С определённым методом вывода. </a:t>
            </a:r>
          </a:p>
          <a:p>
            <a:r>
              <a:rPr lang="ru-RU" dirty="0"/>
              <a:t>На данный момент методов вывода три: матрица смежности, список смежности и список ребер. Конструктор принимает количество вершин, количество ребер, веса.</a:t>
            </a:r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Определяется граф большой или маленький</a:t>
            </a:r>
          </a:p>
          <a:p>
            <a:pPr marL="1485900" lvl="2" indent="-342900"/>
            <a:r>
              <a:rPr lang="ru-RU" dirty="0"/>
              <a:t>Большой, если количество ребер больше половины</a:t>
            </a:r>
          </a:p>
          <a:p>
            <a:pPr marL="1485900" lvl="2" indent="-342900"/>
            <a:r>
              <a:rPr lang="ru-RU" dirty="0"/>
              <a:t>Маленький если нет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маленький, то начинает строиться с фиксированного дерева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большой, то начинает удалять ребра, не трогая фиксированное дерево.</a:t>
            </a:r>
          </a:p>
          <a:p>
            <a:r>
              <a:rPr lang="ru-RU" dirty="0"/>
              <a:t>Граф всегда связный.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графов. Принимает в конструкторе массив </a:t>
            </a:r>
            <a:r>
              <a:rPr lang="en-US" dirty="0"/>
              <a:t>Graph.</a:t>
            </a:r>
            <a:endParaRPr lang="ru-RU" dirty="0"/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Узнаётся общее количество</a:t>
            </a:r>
            <a:r>
              <a:rPr lang="en-US" dirty="0"/>
              <a:t> </a:t>
            </a:r>
            <a:r>
              <a:rPr lang="ru-RU" dirty="0"/>
              <a:t>вершин</a:t>
            </a:r>
            <a:r>
              <a:rPr lang="en-US" dirty="0"/>
              <a:t> (</a:t>
            </a:r>
            <a:r>
              <a:rPr lang="ru-RU" dirty="0"/>
              <a:t>предположим, </a:t>
            </a:r>
            <a:r>
              <a:rPr lang="en-US" dirty="0"/>
              <a:t>n)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массив </a:t>
            </a:r>
            <a:r>
              <a:rPr lang="en-US" dirty="0"/>
              <a:t>{1, 2, 3, …, n}</a:t>
            </a:r>
            <a:r>
              <a:rPr lang="ru-RU" dirty="0"/>
              <a:t>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Случайным образом массив перемешивается.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Каждой вершине присваивается свой новый номер</a:t>
            </a:r>
            <a:r>
              <a:rPr lang="en-US" dirty="0"/>
              <a:t>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лист смежности размера </a:t>
            </a:r>
            <a:r>
              <a:rPr lang="en-US" dirty="0"/>
              <a:t>n.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 заполняется листами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Конструктор принимает: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Тест, который нужно генерировать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Количество тестов для генерации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Путь директории на локальном диске, в которую эти тесты должны записываться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Какое количество потоков должно быть использовано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Формат названия  файлов: префикс файла, расширение, и с какого номера начинать. 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Были использованы многие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Реализована работа в нескольких потоках. </a:t>
            </a:r>
            <a:endParaRPr lang="en-US" dirty="0"/>
          </a:p>
          <a:p>
            <a:r>
              <a:rPr lang="ru-RU" dirty="0"/>
              <a:t>Библиотека предоставляет такие инструменты, как: </a:t>
            </a:r>
          </a:p>
          <a:p>
            <a:pPr marL="800100" lvl="1" indent="-342900"/>
            <a:r>
              <a:rPr lang="ru-RU" dirty="0"/>
              <a:t>Диапазоны значений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4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82" y="2438400"/>
            <a:ext cx="8631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статистики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насчитывает около 4000 строк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полностью переписывалась три раза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Класс </a:t>
            </a:r>
            <a:r>
              <a:rPr lang="en-US" sz="1800" dirty="0"/>
              <a:t>Graph </a:t>
            </a:r>
            <a:r>
              <a:rPr lang="ru-RU" sz="1800" dirty="0"/>
              <a:t>был оставлен на самый конец, потому что не было идей, как написать его хорошо.</a:t>
            </a:r>
            <a:r>
              <a:rPr lang="en-US" sz="1800" dirty="0"/>
              <a:t> </a:t>
            </a:r>
            <a:r>
              <a:rPr lang="ru-RU" sz="1800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исходные коды: </a:t>
            </a:r>
            <a:r>
              <a:rPr lang="en-US" sz="1600" dirty="0"/>
              <a:t>github.com//</a:t>
            </a:r>
            <a:r>
              <a:rPr lang="en-US" sz="1600" dirty="0" err="1"/>
              <a:t>levonog</a:t>
            </a:r>
            <a:r>
              <a:rPr lang="en-US" sz="1600" dirty="0"/>
              <a:t>/</a:t>
            </a:r>
            <a:r>
              <a:rPr lang="en-US" sz="1600" dirty="0" err="1"/>
              <a:t>TestMaker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 формулировок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Базовый абстрактный класс всей библиотеки. В нем содержится весь необходимый функционал, который наследуют остальные классы. Реализует шаблон проектирования Компоновщик.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Ещё один класс, который реализует шаблон проектирования Компоновщик. Является совокупностью нескольких (может одного) тестов, и имеет тот же интерфейс, что и остальные тесты, что позволяет работать с группой тестов как с одним. Имеет функцию </a:t>
            </a:r>
            <a:r>
              <a:rPr lang="en-US" sz="2800" dirty="0"/>
              <a:t>Add</a:t>
            </a:r>
            <a:r>
              <a:rPr lang="ru-RU" sz="2800" dirty="0"/>
              <a:t>, которой нужно добавлять тест к остальному множеству. </a:t>
            </a:r>
            <a:br>
              <a:rPr lang="ru-RU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3645</TotalTime>
  <Words>779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Compositetest</vt:lpstr>
      <vt:lpstr>Основные классы: primitivetest&lt;T&gt;</vt:lpstr>
      <vt:lpstr>ЗависимЫе и независимые тесты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статистики</vt:lpstr>
      <vt:lpstr>Благодарю за внимание     Ссылка на исходные коды: github.com//levonog/TestMaker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36</cp:revision>
  <dcterms:created xsi:type="dcterms:W3CDTF">2017-12-24T10:16:02Z</dcterms:created>
  <dcterms:modified xsi:type="dcterms:W3CDTF">2018-05-09T18:58:46Z</dcterms:modified>
</cp:coreProperties>
</file>