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1" r:id="rId4"/>
    <p:sldId id="262" r:id="rId5"/>
    <p:sldId id="263" r:id="rId6"/>
    <p:sldId id="265" r:id="rId7"/>
    <p:sldId id="266"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94"/>
  </p:normalViewPr>
  <p:slideViewPr>
    <p:cSldViewPr snapToGrid="0">
      <p:cViewPr varScale="1">
        <p:scale>
          <a:sx n="104" d="100"/>
          <a:sy n="104" d="100"/>
        </p:scale>
        <p:origin x="20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5AE6B-4F87-4173-AA7A-EC7017E1173A}"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085E08B1-CAE2-4AED-AB0B-E45217E9126B}">
      <dgm:prSet/>
      <dgm:spPr/>
      <dgm:t>
        <a:bodyPr/>
        <a:lstStyle/>
        <a:p>
          <a:r>
            <a:rPr lang="en-US"/>
            <a:t>DevOps Overview</a:t>
          </a:r>
        </a:p>
      </dgm:t>
    </dgm:pt>
    <dgm:pt modelId="{D78E3C62-A9B8-4EDB-A683-36BA185A1139}" type="parTrans" cxnId="{BBB12881-AEC8-442D-88DC-1D307D4E2B8D}">
      <dgm:prSet/>
      <dgm:spPr/>
      <dgm:t>
        <a:bodyPr/>
        <a:lstStyle/>
        <a:p>
          <a:endParaRPr lang="en-US"/>
        </a:p>
      </dgm:t>
    </dgm:pt>
    <dgm:pt modelId="{3E0896CE-DDE6-4AE8-9013-FEF08D86A1E6}" type="sibTrans" cxnId="{BBB12881-AEC8-442D-88DC-1D307D4E2B8D}">
      <dgm:prSet/>
      <dgm:spPr/>
      <dgm:t>
        <a:bodyPr/>
        <a:lstStyle/>
        <a:p>
          <a:endParaRPr lang="en-US"/>
        </a:p>
      </dgm:t>
    </dgm:pt>
    <dgm:pt modelId="{4BFA69F2-52C0-4E19-8E58-A6392850BD28}">
      <dgm:prSet/>
      <dgm:spPr/>
      <dgm:t>
        <a:bodyPr/>
        <a:lstStyle/>
        <a:p>
          <a:r>
            <a:rPr lang="en-US"/>
            <a:t>DevOps is a set of practices that combine software development (Dev) and IT operations (Ops). It aims to shorten the development lifecycle and provide continuous delivery with high software quality</a:t>
          </a:r>
        </a:p>
      </dgm:t>
    </dgm:pt>
    <dgm:pt modelId="{6C7FCB43-40DC-4758-9596-4B55DE524619}" type="parTrans" cxnId="{68DAD2CF-09A8-476B-A281-C310F1E0E65D}">
      <dgm:prSet/>
      <dgm:spPr/>
      <dgm:t>
        <a:bodyPr/>
        <a:lstStyle/>
        <a:p>
          <a:endParaRPr lang="en-US"/>
        </a:p>
      </dgm:t>
    </dgm:pt>
    <dgm:pt modelId="{FF2ECB4E-59EB-4C60-BB55-8D6CA09F64BB}" type="sibTrans" cxnId="{68DAD2CF-09A8-476B-A281-C310F1E0E65D}">
      <dgm:prSet/>
      <dgm:spPr/>
      <dgm:t>
        <a:bodyPr/>
        <a:lstStyle/>
        <a:p>
          <a:endParaRPr lang="en-US"/>
        </a:p>
      </dgm:t>
    </dgm:pt>
    <dgm:pt modelId="{1E52BE85-1E40-4A4C-B566-DABC9181A419}">
      <dgm:prSet/>
      <dgm:spPr/>
      <dgm:t>
        <a:bodyPr/>
        <a:lstStyle/>
        <a:p>
          <a:r>
            <a:rPr lang="en-US"/>
            <a:t>Pager Rotation Overview </a:t>
          </a:r>
        </a:p>
      </dgm:t>
    </dgm:pt>
    <dgm:pt modelId="{9686F5B5-CF4A-4396-A461-B13C368E420D}" type="parTrans" cxnId="{70118A1D-98CF-4F44-8B88-1F0F289D71F4}">
      <dgm:prSet/>
      <dgm:spPr/>
      <dgm:t>
        <a:bodyPr/>
        <a:lstStyle/>
        <a:p>
          <a:endParaRPr lang="en-US"/>
        </a:p>
      </dgm:t>
    </dgm:pt>
    <dgm:pt modelId="{B3525795-478A-453A-A20D-069DF45F01B4}" type="sibTrans" cxnId="{70118A1D-98CF-4F44-8B88-1F0F289D71F4}">
      <dgm:prSet/>
      <dgm:spPr/>
      <dgm:t>
        <a:bodyPr/>
        <a:lstStyle/>
        <a:p>
          <a:endParaRPr lang="en-US"/>
        </a:p>
      </dgm:t>
    </dgm:pt>
    <dgm:pt modelId="{D5C2EEAB-13A2-4274-A081-7AC3797E29EB}">
      <dgm:prSet/>
      <dgm:spPr/>
      <dgm:t>
        <a:bodyPr/>
        <a:lstStyle/>
        <a:p>
          <a:r>
            <a:rPr lang="en-US"/>
            <a:t>Pager rotation is a crucial aspect of DevOps, ensuring that there is always someone available to respond to incidents and alerts. This duty is shared among team members to prevent burnout and ensure continuous service availability. </a:t>
          </a:r>
        </a:p>
      </dgm:t>
    </dgm:pt>
    <dgm:pt modelId="{9C867231-B086-421D-91FD-C77E72356CC9}" type="parTrans" cxnId="{1CBDEAE3-3013-43F9-A7C7-129E3BE68D14}">
      <dgm:prSet/>
      <dgm:spPr/>
      <dgm:t>
        <a:bodyPr/>
        <a:lstStyle/>
        <a:p>
          <a:endParaRPr lang="en-US"/>
        </a:p>
      </dgm:t>
    </dgm:pt>
    <dgm:pt modelId="{812DED72-CF9B-4561-B983-9F738945B6C6}" type="sibTrans" cxnId="{1CBDEAE3-3013-43F9-A7C7-129E3BE68D14}">
      <dgm:prSet/>
      <dgm:spPr/>
      <dgm:t>
        <a:bodyPr/>
        <a:lstStyle/>
        <a:p>
          <a:endParaRPr lang="en-US"/>
        </a:p>
      </dgm:t>
    </dgm:pt>
    <dgm:pt modelId="{068B4AFF-68EE-3D4C-B987-16B052604238}" type="pres">
      <dgm:prSet presAssocID="{BDA5AE6B-4F87-4173-AA7A-EC7017E1173A}" presName="Name0" presStyleCnt="0">
        <dgm:presLayoutVars>
          <dgm:dir/>
          <dgm:animLvl val="lvl"/>
          <dgm:resizeHandles val="exact"/>
        </dgm:presLayoutVars>
      </dgm:prSet>
      <dgm:spPr/>
    </dgm:pt>
    <dgm:pt modelId="{E3D70E06-3318-D14F-9B3B-18BED50F6538}" type="pres">
      <dgm:prSet presAssocID="{085E08B1-CAE2-4AED-AB0B-E45217E9126B}" presName="composite" presStyleCnt="0"/>
      <dgm:spPr/>
    </dgm:pt>
    <dgm:pt modelId="{D6C5D525-A04A-7444-A1C8-367959178998}" type="pres">
      <dgm:prSet presAssocID="{085E08B1-CAE2-4AED-AB0B-E45217E9126B}" presName="parTx" presStyleLbl="alignNode1" presStyleIdx="0" presStyleCnt="2">
        <dgm:presLayoutVars>
          <dgm:chMax val="0"/>
          <dgm:chPref val="0"/>
          <dgm:bulletEnabled val="1"/>
        </dgm:presLayoutVars>
      </dgm:prSet>
      <dgm:spPr/>
    </dgm:pt>
    <dgm:pt modelId="{7F9C361C-8BFD-4E4E-9039-EBDF07C22390}" type="pres">
      <dgm:prSet presAssocID="{085E08B1-CAE2-4AED-AB0B-E45217E9126B}" presName="desTx" presStyleLbl="alignAccFollowNode1" presStyleIdx="0" presStyleCnt="2">
        <dgm:presLayoutVars>
          <dgm:bulletEnabled val="1"/>
        </dgm:presLayoutVars>
      </dgm:prSet>
      <dgm:spPr/>
    </dgm:pt>
    <dgm:pt modelId="{C5CD3217-A469-1D43-80EE-F90E89284FAB}" type="pres">
      <dgm:prSet presAssocID="{3E0896CE-DDE6-4AE8-9013-FEF08D86A1E6}" presName="space" presStyleCnt="0"/>
      <dgm:spPr/>
    </dgm:pt>
    <dgm:pt modelId="{C5BF8FF7-BFF3-2747-AC2A-2343420D37F6}" type="pres">
      <dgm:prSet presAssocID="{1E52BE85-1E40-4A4C-B566-DABC9181A419}" presName="composite" presStyleCnt="0"/>
      <dgm:spPr/>
    </dgm:pt>
    <dgm:pt modelId="{41C29584-978A-C745-BCAA-6A35580347C1}" type="pres">
      <dgm:prSet presAssocID="{1E52BE85-1E40-4A4C-B566-DABC9181A419}" presName="parTx" presStyleLbl="alignNode1" presStyleIdx="1" presStyleCnt="2">
        <dgm:presLayoutVars>
          <dgm:chMax val="0"/>
          <dgm:chPref val="0"/>
          <dgm:bulletEnabled val="1"/>
        </dgm:presLayoutVars>
      </dgm:prSet>
      <dgm:spPr/>
    </dgm:pt>
    <dgm:pt modelId="{E93C61AC-04C3-F34B-914B-096607849DE3}" type="pres">
      <dgm:prSet presAssocID="{1E52BE85-1E40-4A4C-B566-DABC9181A419}" presName="desTx" presStyleLbl="alignAccFollowNode1" presStyleIdx="1" presStyleCnt="2">
        <dgm:presLayoutVars>
          <dgm:bulletEnabled val="1"/>
        </dgm:presLayoutVars>
      </dgm:prSet>
      <dgm:spPr/>
    </dgm:pt>
  </dgm:ptLst>
  <dgm:cxnLst>
    <dgm:cxn modelId="{D38FB40C-423B-604E-9D9C-8375EEBCA233}" type="presOf" srcId="{1E52BE85-1E40-4A4C-B566-DABC9181A419}" destId="{41C29584-978A-C745-BCAA-6A35580347C1}" srcOrd="0" destOrd="0" presId="urn:microsoft.com/office/officeart/2005/8/layout/hList1"/>
    <dgm:cxn modelId="{70118A1D-98CF-4F44-8B88-1F0F289D71F4}" srcId="{BDA5AE6B-4F87-4173-AA7A-EC7017E1173A}" destId="{1E52BE85-1E40-4A4C-B566-DABC9181A419}" srcOrd="1" destOrd="0" parTransId="{9686F5B5-CF4A-4396-A461-B13C368E420D}" sibTransId="{B3525795-478A-453A-A20D-069DF45F01B4}"/>
    <dgm:cxn modelId="{77173823-543A-1242-B15E-BEA6AB41F4C2}" type="presOf" srcId="{BDA5AE6B-4F87-4173-AA7A-EC7017E1173A}" destId="{068B4AFF-68EE-3D4C-B987-16B052604238}" srcOrd="0" destOrd="0" presId="urn:microsoft.com/office/officeart/2005/8/layout/hList1"/>
    <dgm:cxn modelId="{BBB12881-AEC8-442D-88DC-1D307D4E2B8D}" srcId="{BDA5AE6B-4F87-4173-AA7A-EC7017E1173A}" destId="{085E08B1-CAE2-4AED-AB0B-E45217E9126B}" srcOrd="0" destOrd="0" parTransId="{D78E3C62-A9B8-4EDB-A683-36BA185A1139}" sibTransId="{3E0896CE-DDE6-4AE8-9013-FEF08D86A1E6}"/>
    <dgm:cxn modelId="{D4610C91-5508-9F4E-8377-6151C1AB28C5}" type="presOf" srcId="{4BFA69F2-52C0-4E19-8E58-A6392850BD28}" destId="{7F9C361C-8BFD-4E4E-9039-EBDF07C22390}" srcOrd="0" destOrd="0" presId="urn:microsoft.com/office/officeart/2005/8/layout/hList1"/>
    <dgm:cxn modelId="{19CB1099-DEF1-0C4D-86A0-1ECA1ADD466D}" type="presOf" srcId="{D5C2EEAB-13A2-4274-A081-7AC3797E29EB}" destId="{E93C61AC-04C3-F34B-914B-096607849DE3}" srcOrd="0" destOrd="0" presId="urn:microsoft.com/office/officeart/2005/8/layout/hList1"/>
    <dgm:cxn modelId="{68DAD2CF-09A8-476B-A281-C310F1E0E65D}" srcId="{085E08B1-CAE2-4AED-AB0B-E45217E9126B}" destId="{4BFA69F2-52C0-4E19-8E58-A6392850BD28}" srcOrd="0" destOrd="0" parTransId="{6C7FCB43-40DC-4758-9596-4B55DE524619}" sibTransId="{FF2ECB4E-59EB-4C60-BB55-8D6CA09F64BB}"/>
    <dgm:cxn modelId="{1CBDEAE3-3013-43F9-A7C7-129E3BE68D14}" srcId="{1E52BE85-1E40-4A4C-B566-DABC9181A419}" destId="{D5C2EEAB-13A2-4274-A081-7AC3797E29EB}" srcOrd="0" destOrd="0" parTransId="{9C867231-B086-421D-91FD-C77E72356CC9}" sibTransId="{812DED72-CF9B-4561-B983-9F738945B6C6}"/>
    <dgm:cxn modelId="{8DE56DEC-BC1F-A540-99E4-DCE4D8AE15A0}" type="presOf" srcId="{085E08B1-CAE2-4AED-AB0B-E45217E9126B}" destId="{D6C5D525-A04A-7444-A1C8-367959178998}" srcOrd="0" destOrd="0" presId="urn:microsoft.com/office/officeart/2005/8/layout/hList1"/>
    <dgm:cxn modelId="{9497DD3C-2890-C24D-A52E-769B55D322EE}" type="presParOf" srcId="{068B4AFF-68EE-3D4C-B987-16B052604238}" destId="{E3D70E06-3318-D14F-9B3B-18BED50F6538}" srcOrd="0" destOrd="0" presId="urn:microsoft.com/office/officeart/2005/8/layout/hList1"/>
    <dgm:cxn modelId="{A71EFFA9-6A22-F745-9BDA-49B4AF8EFA04}" type="presParOf" srcId="{E3D70E06-3318-D14F-9B3B-18BED50F6538}" destId="{D6C5D525-A04A-7444-A1C8-367959178998}" srcOrd="0" destOrd="0" presId="urn:microsoft.com/office/officeart/2005/8/layout/hList1"/>
    <dgm:cxn modelId="{4E8AEAA7-B2E4-5E46-9ECA-6A915FC1746A}" type="presParOf" srcId="{E3D70E06-3318-D14F-9B3B-18BED50F6538}" destId="{7F9C361C-8BFD-4E4E-9039-EBDF07C22390}" srcOrd="1" destOrd="0" presId="urn:microsoft.com/office/officeart/2005/8/layout/hList1"/>
    <dgm:cxn modelId="{A9CFCF17-F468-654E-9D87-E2626523751A}" type="presParOf" srcId="{068B4AFF-68EE-3D4C-B987-16B052604238}" destId="{C5CD3217-A469-1D43-80EE-F90E89284FAB}" srcOrd="1" destOrd="0" presId="urn:microsoft.com/office/officeart/2005/8/layout/hList1"/>
    <dgm:cxn modelId="{6075CB21-1B50-5643-934A-971D6EBABB51}" type="presParOf" srcId="{068B4AFF-68EE-3D4C-B987-16B052604238}" destId="{C5BF8FF7-BFF3-2747-AC2A-2343420D37F6}" srcOrd="2" destOrd="0" presId="urn:microsoft.com/office/officeart/2005/8/layout/hList1"/>
    <dgm:cxn modelId="{231C440B-B2D0-864B-8542-BCBA6CE91F14}" type="presParOf" srcId="{C5BF8FF7-BFF3-2747-AC2A-2343420D37F6}" destId="{41C29584-978A-C745-BCAA-6A35580347C1}" srcOrd="0" destOrd="0" presId="urn:microsoft.com/office/officeart/2005/8/layout/hList1"/>
    <dgm:cxn modelId="{D7471182-D5BA-454E-A7A4-3267E68C7FD7}" type="presParOf" srcId="{C5BF8FF7-BFF3-2747-AC2A-2343420D37F6}" destId="{E93C61AC-04C3-F34B-914B-096607849DE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90034B-D0C3-4292-97F8-58CEA8CB3D6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A0BC39-932C-4ACE-9279-D298DF825598}">
      <dgm:prSet/>
      <dgm:spPr/>
      <dgm:t>
        <a:bodyPr/>
        <a:lstStyle/>
        <a:p>
          <a:pPr>
            <a:defRPr b="1"/>
          </a:pPr>
          <a:r>
            <a:rPr lang="en-US"/>
            <a:t>Continuous Availability </a:t>
          </a:r>
        </a:p>
      </dgm:t>
    </dgm:pt>
    <dgm:pt modelId="{B9AEDA58-AC23-4A25-BE07-120EEC1686BA}" type="parTrans" cxnId="{B6F84779-B9DC-4C48-AA54-8B0370D6E079}">
      <dgm:prSet/>
      <dgm:spPr/>
      <dgm:t>
        <a:bodyPr/>
        <a:lstStyle/>
        <a:p>
          <a:endParaRPr lang="en-US"/>
        </a:p>
      </dgm:t>
    </dgm:pt>
    <dgm:pt modelId="{1738B05B-8B1B-4E66-9747-2C8940574CF2}" type="sibTrans" cxnId="{B6F84779-B9DC-4C48-AA54-8B0370D6E079}">
      <dgm:prSet/>
      <dgm:spPr/>
      <dgm:t>
        <a:bodyPr/>
        <a:lstStyle/>
        <a:p>
          <a:endParaRPr lang="en-US"/>
        </a:p>
      </dgm:t>
    </dgm:pt>
    <dgm:pt modelId="{C30E0AEE-830C-4BB2-925C-B72329665718}">
      <dgm:prSet/>
      <dgm:spPr/>
      <dgm:t>
        <a:bodyPr/>
        <a:lstStyle/>
        <a:p>
          <a:r>
            <a:rPr lang="en-US"/>
            <a:t>Ensures that a knowledgeable person is always available to handle incidents, minimizing downtime.  </a:t>
          </a:r>
        </a:p>
      </dgm:t>
    </dgm:pt>
    <dgm:pt modelId="{5E4BD54A-90D5-449E-99DE-A8C779DE3D7E}" type="parTrans" cxnId="{0854F49F-A3E8-41DE-B621-88BB4CCB9F5A}">
      <dgm:prSet/>
      <dgm:spPr/>
      <dgm:t>
        <a:bodyPr/>
        <a:lstStyle/>
        <a:p>
          <a:endParaRPr lang="en-US"/>
        </a:p>
      </dgm:t>
    </dgm:pt>
    <dgm:pt modelId="{53D7DAB8-F0A6-4A0A-9608-8911DD0F0265}" type="sibTrans" cxnId="{0854F49F-A3E8-41DE-B621-88BB4CCB9F5A}">
      <dgm:prSet/>
      <dgm:spPr/>
      <dgm:t>
        <a:bodyPr/>
        <a:lstStyle/>
        <a:p>
          <a:endParaRPr lang="en-US"/>
        </a:p>
      </dgm:t>
    </dgm:pt>
    <dgm:pt modelId="{D7B930EB-A7C8-45B3-A6E7-A0AA21702AC5}">
      <dgm:prSet/>
      <dgm:spPr/>
      <dgm:t>
        <a:bodyPr/>
        <a:lstStyle/>
        <a:p>
          <a:pPr>
            <a:defRPr b="1"/>
          </a:pPr>
          <a:r>
            <a:rPr lang="en-US"/>
            <a:t>Even Workload Distribution </a:t>
          </a:r>
        </a:p>
      </dgm:t>
    </dgm:pt>
    <dgm:pt modelId="{1859F74A-9B80-46BE-97F7-14D88780257D}" type="parTrans" cxnId="{6CA861AD-E50D-412B-B6F7-F2AAF106D73D}">
      <dgm:prSet/>
      <dgm:spPr/>
      <dgm:t>
        <a:bodyPr/>
        <a:lstStyle/>
        <a:p>
          <a:endParaRPr lang="en-US"/>
        </a:p>
      </dgm:t>
    </dgm:pt>
    <dgm:pt modelId="{6C4F9BED-97F0-4898-BE28-6D8787E5276E}" type="sibTrans" cxnId="{6CA861AD-E50D-412B-B6F7-F2AAF106D73D}">
      <dgm:prSet/>
      <dgm:spPr/>
      <dgm:t>
        <a:bodyPr/>
        <a:lstStyle/>
        <a:p>
          <a:endParaRPr lang="en-US"/>
        </a:p>
      </dgm:t>
    </dgm:pt>
    <dgm:pt modelId="{9B0EFA31-8DB7-4E31-9BA5-052A42F209A9}">
      <dgm:prSet/>
      <dgm:spPr/>
      <dgm:t>
        <a:bodyPr/>
        <a:lstStyle/>
        <a:p>
          <a:r>
            <a:rPr lang="en-US"/>
            <a:t>Prevents overburdening a single team member by distributing on-call duties fairly. </a:t>
          </a:r>
        </a:p>
      </dgm:t>
    </dgm:pt>
    <dgm:pt modelId="{6E12B7D3-687B-47DA-B062-C153D835B9BD}" type="parTrans" cxnId="{BD20BA64-D472-421E-A44B-4123A83F6320}">
      <dgm:prSet/>
      <dgm:spPr/>
      <dgm:t>
        <a:bodyPr/>
        <a:lstStyle/>
        <a:p>
          <a:endParaRPr lang="en-US"/>
        </a:p>
      </dgm:t>
    </dgm:pt>
    <dgm:pt modelId="{F53BEF6F-BF0E-4063-9F3E-D7B233EC3AB2}" type="sibTrans" cxnId="{BD20BA64-D472-421E-A44B-4123A83F6320}">
      <dgm:prSet/>
      <dgm:spPr/>
      <dgm:t>
        <a:bodyPr/>
        <a:lstStyle/>
        <a:p>
          <a:endParaRPr lang="en-US"/>
        </a:p>
      </dgm:t>
    </dgm:pt>
    <dgm:pt modelId="{CEB1FFD6-D3FF-4735-8214-AAC82C379F25}">
      <dgm:prSet/>
      <dgm:spPr/>
      <dgm:t>
        <a:bodyPr/>
        <a:lstStyle/>
        <a:p>
          <a:pPr>
            <a:defRPr b="1"/>
          </a:pPr>
          <a:r>
            <a:rPr lang="en-US"/>
            <a:t>Prevents Burnout </a:t>
          </a:r>
        </a:p>
      </dgm:t>
    </dgm:pt>
    <dgm:pt modelId="{EF91F105-9A4D-4E9C-85F6-3F1C7A7C0342}" type="parTrans" cxnId="{2F20A743-2FE1-42A5-8648-052BDA9778E5}">
      <dgm:prSet/>
      <dgm:spPr/>
      <dgm:t>
        <a:bodyPr/>
        <a:lstStyle/>
        <a:p>
          <a:endParaRPr lang="en-US"/>
        </a:p>
      </dgm:t>
    </dgm:pt>
    <dgm:pt modelId="{08342D61-8E5D-4BAB-9DFB-895AABC88FCB}" type="sibTrans" cxnId="{2F20A743-2FE1-42A5-8648-052BDA9778E5}">
      <dgm:prSet/>
      <dgm:spPr/>
      <dgm:t>
        <a:bodyPr/>
        <a:lstStyle/>
        <a:p>
          <a:endParaRPr lang="en-US"/>
        </a:p>
      </dgm:t>
    </dgm:pt>
    <dgm:pt modelId="{B55D524E-6DDD-4FC9-A9C3-FE81FA2030B0}">
      <dgm:prSet/>
      <dgm:spPr/>
      <dgm:t>
        <a:bodyPr/>
        <a:lstStyle/>
        <a:p>
          <a:r>
            <a:rPr lang="en-US"/>
            <a:t>Regularly rotating pager duties helps maintain a healthy work-life balance, reducing stress and fatigue</a:t>
          </a:r>
        </a:p>
      </dgm:t>
    </dgm:pt>
    <dgm:pt modelId="{094F33A2-4405-4D16-B66D-2A1FE6526C1A}" type="parTrans" cxnId="{A6065F3B-D7E9-4E84-AB46-1A97A665B94F}">
      <dgm:prSet/>
      <dgm:spPr/>
      <dgm:t>
        <a:bodyPr/>
        <a:lstStyle/>
        <a:p>
          <a:endParaRPr lang="en-US"/>
        </a:p>
      </dgm:t>
    </dgm:pt>
    <dgm:pt modelId="{005D71E1-E590-41D8-A748-97F8196E0689}" type="sibTrans" cxnId="{A6065F3B-D7E9-4E84-AB46-1A97A665B94F}">
      <dgm:prSet/>
      <dgm:spPr/>
      <dgm:t>
        <a:bodyPr/>
        <a:lstStyle/>
        <a:p>
          <a:endParaRPr lang="en-US"/>
        </a:p>
      </dgm:t>
    </dgm:pt>
    <dgm:pt modelId="{ECD163F5-C24F-4FF2-938C-1DC37D6D367C}" type="pres">
      <dgm:prSet presAssocID="{7190034B-D0C3-4292-97F8-58CEA8CB3D64}" presName="root" presStyleCnt="0">
        <dgm:presLayoutVars>
          <dgm:dir/>
          <dgm:resizeHandles val="exact"/>
        </dgm:presLayoutVars>
      </dgm:prSet>
      <dgm:spPr/>
    </dgm:pt>
    <dgm:pt modelId="{9D4218A0-0DC2-421B-BE5A-5D1B5752A7CF}" type="pres">
      <dgm:prSet presAssocID="{D1A0BC39-932C-4ACE-9279-D298DF825598}" presName="compNode" presStyleCnt="0"/>
      <dgm:spPr/>
    </dgm:pt>
    <dgm:pt modelId="{9A53EBFB-6FBA-4868-B25E-03CE1EDBD333}" type="pres">
      <dgm:prSet presAssocID="{D1A0BC39-932C-4ACE-9279-D298DF8255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23756F69-42A8-4642-A882-94458FEDA941}" type="pres">
      <dgm:prSet presAssocID="{D1A0BC39-932C-4ACE-9279-D298DF825598}" presName="iconSpace" presStyleCnt="0"/>
      <dgm:spPr/>
    </dgm:pt>
    <dgm:pt modelId="{10F219C6-6D59-4A9F-B864-FF0A19C693C7}" type="pres">
      <dgm:prSet presAssocID="{D1A0BC39-932C-4ACE-9279-D298DF825598}" presName="parTx" presStyleLbl="revTx" presStyleIdx="0" presStyleCnt="6">
        <dgm:presLayoutVars>
          <dgm:chMax val="0"/>
          <dgm:chPref val="0"/>
        </dgm:presLayoutVars>
      </dgm:prSet>
      <dgm:spPr/>
    </dgm:pt>
    <dgm:pt modelId="{E8B52CF8-2B04-4DDE-8857-33AAF97F62DB}" type="pres">
      <dgm:prSet presAssocID="{D1A0BC39-932C-4ACE-9279-D298DF825598}" presName="txSpace" presStyleCnt="0"/>
      <dgm:spPr/>
    </dgm:pt>
    <dgm:pt modelId="{2281A943-54CD-4A4E-89A8-5C253054FD5F}" type="pres">
      <dgm:prSet presAssocID="{D1A0BC39-932C-4ACE-9279-D298DF825598}" presName="desTx" presStyleLbl="revTx" presStyleIdx="1" presStyleCnt="6">
        <dgm:presLayoutVars/>
      </dgm:prSet>
      <dgm:spPr/>
    </dgm:pt>
    <dgm:pt modelId="{E84CC889-52B5-4616-A2F5-50ED61F379A0}" type="pres">
      <dgm:prSet presAssocID="{1738B05B-8B1B-4E66-9747-2C8940574CF2}" presName="sibTrans" presStyleCnt="0"/>
      <dgm:spPr/>
    </dgm:pt>
    <dgm:pt modelId="{12E27458-8215-4404-96A3-03BF44459E43}" type="pres">
      <dgm:prSet presAssocID="{D7B930EB-A7C8-45B3-A6E7-A0AA21702AC5}" presName="compNode" presStyleCnt="0"/>
      <dgm:spPr/>
    </dgm:pt>
    <dgm:pt modelId="{1CF5769B-9265-4297-B4F9-11F65CC486B4}" type="pres">
      <dgm:prSet presAssocID="{D7B930EB-A7C8-45B3-A6E7-A0AA21702A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9C50BDDA-8EA4-4941-80B1-30BB77EC7DFC}" type="pres">
      <dgm:prSet presAssocID="{D7B930EB-A7C8-45B3-A6E7-A0AA21702AC5}" presName="iconSpace" presStyleCnt="0"/>
      <dgm:spPr/>
    </dgm:pt>
    <dgm:pt modelId="{9B0DFD99-5EB7-42F7-9C7B-022E2F0B266D}" type="pres">
      <dgm:prSet presAssocID="{D7B930EB-A7C8-45B3-A6E7-A0AA21702AC5}" presName="parTx" presStyleLbl="revTx" presStyleIdx="2" presStyleCnt="6">
        <dgm:presLayoutVars>
          <dgm:chMax val="0"/>
          <dgm:chPref val="0"/>
        </dgm:presLayoutVars>
      </dgm:prSet>
      <dgm:spPr/>
    </dgm:pt>
    <dgm:pt modelId="{E7263654-DEBD-4729-9984-A0F1A18D44A0}" type="pres">
      <dgm:prSet presAssocID="{D7B930EB-A7C8-45B3-A6E7-A0AA21702AC5}" presName="txSpace" presStyleCnt="0"/>
      <dgm:spPr/>
    </dgm:pt>
    <dgm:pt modelId="{0CD95A4F-6666-4896-B019-4B01E24056BB}" type="pres">
      <dgm:prSet presAssocID="{D7B930EB-A7C8-45B3-A6E7-A0AA21702AC5}" presName="desTx" presStyleLbl="revTx" presStyleIdx="3" presStyleCnt="6">
        <dgm:presLayoutVars/>
      </dgm:prSet>
      <dgm:spPr/>
    </dgm:pt>
    <dgm:pt modelId="{19D2D92E-D6F1-499C-806C-EBF7FFFBC001}" type="pres">
      <dgm:prSet presAssocID="{6C4F9BED-97F0-4898-BE28-6D8787E5276E}" presName="sibTrans" presStyleCnt="0"/>
      <dgm:spPr/>
    </dgm:pt>
    <dgm:pt modelId="{4ED9E11A-79DC-4729-AEFF-B105E8030B02}" type="pres">
      <dgm:prSet presAssocID="{CEB1FFD6-D3FF-4735-8214-AAC82C379F25}" presName="compNode" presStyleCnt="0"/>
      <dgm:spPr/>
    </dgm:pt>
    <dgm:pt modelId="{66294977-5A10-49B9-AFE3-EF1C068A40D7}" type="pres">
      <dgm:prSet presAssocID="{CEB1FFD6-D3FF-4735-8214-AAC82C379F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4CFBEE4E-DE56-4ACC-AD8F-FFB3C56737DA}" type="pres">
      <dgm:prSet presAssocID="{CEB1FFD6-D3FF-4735-8214-AAC82C379F25}" presName="iconSpace" presStyleCnt="0"/>
      <dgm:spPr/>
    </dgm:pt>
    <dgm:pt modelId="{619AB691-A8B7-41F7-A067-EB444DFB4D12}" type="pres">
      <dgm:prSet presAssocID="{CEB1FFD6-D3FF-4735-8214-AAC82C379F25}" presName="parTx" presStyleLbl="revTx" presStyleIdx="4" presStyleCnt="6">
        <dgm:presLayoutVars>
          <dgm:chMax val="0"/>
          <dgm:chPref val="0"/>
        </dgm:presLayoutVars>
      </dgm:prSet>
      <dgm:spPr/>
    </dgm:pt>
    <dgm:pt modelId="{A56B34E6-7657-476F-859C-FEC7752613DD}" type="pres">
      <dgm:prSet presAssocID="{CEB1FFD6-D3FF-4735-8214-AAC82C379F25}" presName="txSpace" presStyleCnt="0"/>
      <dgm:spPr/>
    </dgm:pt>
    <dgm:pt modelId="{507D843D-9994-424C-A30A-200F9EE7AE5C}" type="pres">
      <dgm:prSet presAssocID="{CEB1FFD6-D3FF-4735-8214-AAC82C379F25}" presName="desTx" presStyleLbl="revTx" presStyleIdx="5" presStyleCnt="6">
        <dgm:presLayoutVars/>
      </dgm:prSet>
      <dgm:spPr/>
    </dgm:pt>
  </dgm:ptLst>
  <dgm:cxnLst>
    <dgm:cxn modelId="{295FA61B-38EA-471C-9F7F-2B71481C9595}" type="presOf" srcId="{7190034B-D0C3-4292-97F8-58CEA8CB3D64}" destId="{ECD163F5-C24F-4FF2-938C-1DC37D6D367C}" srcOrd="0" destOrd="0" presId="urn:microsoft.com/office/officeart/2018/5/layout/CenteredIconLabelDescriptionList"/>
    <dgm:cxn modelId="{72CF0E24-15DD-46FA-8FFB-DA1F93CF51D2}" type="presOf" srcId="{9B0EFA31-8DB7-4E31-9BA5-052A42F209A9}" destId="{0CD95A4F-6666-4896-B019-4B01E24056BB}" srcOrd="0" destOrd="0" presId="urn:microsoft.com/office/officeart/2018/5/layout/CenteredIconLabelDescriptionList"/>
    <dgm:cxn modelId="{A6065F3B-D7E9-4E84-AB46-1A97A665B94F}" srcId="{CEB1FFD6-D3FF-4735-8214-AAC82C379F25}" destId="{B55D524E-6DDD-4FC9-A9C3-FE81FA2030B0}" srcOrd="0" destOrd="0" parTransId="{094F33A2-4405-4D16-B66D-2A1FE6526C1A}" sibTransId="{005D71E1-E590-41D8-A748-97F8196E0689}"/>
    <dgm:cxn modelId="{2F20A743-2FE1-42A5-8648-052BDA9778E5}" srcId="{7190034B-D0C3-4292-97F8-58CEA8CB3D64}" destId="{CEB1FFD6-D3FF-4735-8214-AAC82C379F25}" srcOrd="2" destOrd="0" parTransId="{EF91F105-9A4D-4E9C-85F6-3F1C7A7C0342}" sibTransId="{08342D61-8E5D-4BAB-9DFB-895AABC88FCB}"/>
    <dgm:cxn modelId="{BD20BA64-D472-421E-A44B-4123A83F6320}" srcId="{D7B930EB-A7C8-45B3-A6E7-A0AA21702AC5}" destId="{9B0EFA31-8DB7-4E31-9BA5-052A42F209A9}" srcOrd="0" destOrd="0" parTransId="{6E12B7D3-687B-47DA-B062-C153D835B9BD}" sibTransId="{F53BEF6F-BF0E-4063-9F3E-D7B233EC3AB2}"/>
    <dgm:cxn modelId="{B6F84779-B9DC-4C48-AA54-8B0370D6E079}" srcId="{7190034B-D0C3-4292-97F8-58CEA8CB3D64}" destId="{D1A0BC39-932C-4ACE-9279-D298DF825598}" srcOrd="0" destOrd="0" parTransId="{B9AEDA58-AC23-4A25-BE07-120EEC1686BA}" sibTransId="{1738B05B-8B1B-4E66-9747-2C8940574CF2}"/>
    <dgm:cxn modelId="{897CB67B-C914-44F0-8F10-9D7C32DDEC49}" type="presOf" srcId="{CEB1FFD6-D3FF-4735-8214-AAC82C379F25}" destId="{619AB691-A8B7-41F7-A067-EB444DFB4D12}" srcOrd="0" destOrd="0" presId="urn:microsoft.com/office/officeart/2018/5/layout/CenteredIconLabelDescriptionList"/>
    <dgm:cxn modelId="{65884485-FCD3-40EA-AC65-21D7BF37A31F}" type="presOf" srcId="{C30E0AEE-830C-4BB2-925C-B72329665718}" destId="{2281A943-54CD-4A4E-89A8-5C253054FD5F}" srcOrd="0" destOrd="0" presId="urn:microsoft.com/office/officeart/2018/5/layout/CenteredIconLabelDescriptionList"/>
    <dgm:cxn modelId="{02AFC897-7672-4CE7-A9C6-CFA45F14C475}" type="presOf" srcId="{D1A0BC39-932C-4ACE-9279-D298DF825598}" destId="{10F219C6-6D59-4A9F-B864-FF0A19C693C7}" srcOrd="0" destOrd="0" presId="urn:microsoft.com/office/officeart/2018/5/layout/CenteredIconLabelDescriptionList"/>
    <dgm:cxn modelId="{0854F49F-A3E8-41DE-B621-88BB4CCB9F5A}" srcId="{D1A0BC39-932C-4ACE-9279-D298DF825598}" destId="{C30E0AEE-830C-4BB2-925C-B72329665718}" srcOrd="0" destOrd="0" parTransId="{5E4BD54A-90D5-449E-99DE-A8C779DE3D7E}" sibTransId="{53D7DAB8-F0A6-4A0A-9608-8911DD0F0265}"/>
    <dgm:cxn modelId="{6CA861AD-E50D-412B-B6F7-F2AAF106D73D}" srcId="{7190034B-D0C3-4292-97F8-58CEA8CB3D64}" destId="{D7B930EB-A7C8-45B3-A6E7-A0AA21702AC5}" srcOrd="1" destOrd="0" parTransId="{1859F74A-9B80-46BE-97F7-14D88780257D}" sibTransId="{6C4F9BED-97F0-4898-BE28-6D8787E5276E}"/>
    <dgm:cxn modelId="{D2BF1FDD-5763-4220-AA1F-9030F50925D3}" type="presOf" srcId="{D7B930EB-A7C8-45B3-A6E7-A0AA21702AC5}" destId="{9B0DFD99-5EB7-42F7-9C7B-022E2F0B266D}" srcOrd="0" destOrd="0" presId="urn:microsoft.com/office/officeart/2018/5/layout/CenteredIconLabelDescriptionList"/>
    <dgm:cxn modelId="{575183F5-E6E6-4EAC-9E07-3C2A66B21ACE}" type="presOf" srcId="{B55D524E-6DDD-4FC9-A9C3-FE81FA2030B0}" destId="{507D843D-9994-424C-A30A-200F9EE7AE5C}" srcOrd="0" destOrd="0" presId="urn:microsoft.com/office/officeart/2018/5/layout/CenteredIconLabelDescriptionList"/>
    <dgm:cxn modelId="{FEA5C158-EAE9-4604-B178-88EE68E5A704}" type="presParOf" srcId="{ECD163F5-C24F-4FF2-938C-1DC37D6D367C}" destId="{9D4218A0-0DC2-421B-BE5A-5D1B5752A7CF}" srcOrd="0" destOrd="0" presId="urn:microsoft.com/office/officeart/2018/5/layout/CenteredIconLabelDescriptionList"/>
    <dgm:cxn modelId="{D53C0D6F-A07F-42FD-8DB7-F0398B4F3CEB}" type="presParOf" srcId="{9D4218A0-0DC2-421B-BE5A-5D1B5752A7CF}" destId="{9A53EBFB-6FBA-4868-B25E-03CE1EDBD333}" srcOrd="0" destOrd="0" presId="urn:microsoft.com/office/officeart/2018/5/layout/CenteredIconLabelDescriptionList"/>
    <dgm:cxn modelId="{925B1380-AFF5-44EC-8D5B-157FC32FB86A}" type="presParOf" srcId="{9D4218A0-0DC2-421B-BE5A-5D1B5752A7CF}" destId="{23756F69-42A8-4642-A882-94458FEDA941}" srcOrd="1" destOrd="0" presId="urn:microsoft.com/office/officeart/2018/5/layout/CenteredIconLabelDescriptionList"/>
    <dgm:cxn modelId="{0665BAFB-9382-4D02-B5CF-51D9641B48FE}" type="presParOf" srcId="{9D4218A0-0DC2-421B-BE5A-5D1B5752A7CF}" destId="{10F219C6-6D59-4A9F-B864-FF0A19C693C7}" srcOrd="2" destOrd="0" presId="urn:microsoft.com/office/officeart/2018/5/layout/CenteredIconLabelDescriptionList"/>
    <dgm:cxn modelId="{996B827F-D3FD-47D1-BADF-265FCB5D58C2}" type="presParOf" srcId="{9D4218A0-0DC2-421B-BE5A-5D1B5752A7CF}" destId="{E8B52CF8-2B04-4DDE-8857-33AAF97F62DB}" srcOrd="3" destOrd="0" presId="urn:microsoft.com/office/officeart/2018/5/layout/CenteredIconLabelDescriptionList"/>
    <dgm:cxn modelId="{F4B2043E-9D29-419D-AD9C-81E5AF6BF837}" type="presParOf" srcId="{9D4218A0-0DC2-421B-BE5A-5D1B5752A7CF}" destId="{2281A943-54CD-4A4E-89A8-5C253054FD5F}" srcOrd="4" destOrd="0" presId="urn:microsoft.com/office/officeart/2018/5/layout/CenteredIconLabelDescriptionList"/>
    <dgm:cxn modelId="{FDDF95D3-1764-4180-9DB8-AC2FD0E2F331}" type="presParOf" srcId="{ECD163F5-C24F-4FF2-938C-1DC37D6D367C}" destId="{E84CC889-52B5-4616-A2F5-50ED61F379A0}" srcOrd="1" destOrd="0" presId="urn:microsoft.com/office/officeart/2018/5/layout/CenteredIconLabelDescriptionList"/>
    <dgm:cxn modelId="{BB06E1E2-8CA2-4A4C-B097-12A2BE8FC666}" type="presParOf" srcId="{ECD163F5-C24F-4FF2-938C-1DC37D6D367C}" destId="{12E27458-8215-4404-96A3-03BF44459E43}" srcOrd="2" destOrd="0" presId="urn:microsoft.com/office/officeart/2018/5/layout/CenteredIconLabelDescriptionList"/>
    <dgm:cxn modelId="{7D5363BF-37A0-4FEF-9975-938D43A895A2}" type="presParOf" srcId="{12E27458-8215-4404-96A3-03BF44459E43}" destId="{1CF5769B-9265-4297-B4F9-11F65CC486B4}" srcOrd="0" destOrd="0" presId="urn:microsoft.com/office/officeart/2018/5/layout/CenteredIconLabelDescriptionList"/>
    <dgm:cxn modelId="{76A66A17-0115-42AC-98ED-49D10A5668F3}" type="presParOf" srcId="{12E27458-8215-4404-96A3-03BF44459E43}" destId="{9C50BDDA-8EA4-4941-80B1-30BB77EC7DFC}" srcOrd="1" destOrd="0" presId="urn:microsoft.com/office/officeart/2018/5/layout/CenteredIconLabelDescriptionList"/>
    <dgm:cxn modelId="{B1913BE7-1E96-4DC7-A787-6FC9EE068679}" type="presParOf" srcId="{12E27458-8215-4404-96A3-03BF44459E43}" destId="{9B0DFD99-5EB7-42F7-9C7B-022E2F0B266D}" srcOrd="2" destOrd="0" presId="urn:microsoft.com/office/officeart/2018/5/layout/CenteredIconLabelDescriptionList"/>
    <dgm:cxn modelId="{95AE8288-EBB1-43C9-8CCC-5655BE90D27E}" type="presParOf" srcId="{12E27458-8215-4404-96A3-03BF44459E43}" destId="{E7263654-DEBD-4729-9984-A0F1A18D44A0}" srcOrd="3" destOrd="0" presId="urn:microsoft.com/office/officeart/2018/5/layout/CenteredIconLabelDescriptionList"/>
    <dgm:cxn modelId="{204CFF25-F643-40E9-B9B2-413814687797}" type="presParOf" srcId="{12E27458-8215-4404-96A3-03BF44459E43}" destId="{0CD95A4F-6666-4896-B019-4B01E24056BB}" srcOrd="4" destOrd="0" presId="urn:microsoft.com/office/officeart/2018/5/layout/CenteredIconLabelDescriptionList"/>
    <dgm:cxn modelId="{3F076D49-5E8E-4DC0-A45F-33C1726D7C09}" type="presParOf" srcId="{ECD163F5-C24F-4FF2-938C-1DC37D6D367C}" destId="{19D2D92E-D6F1-499C-806C-EBF7FFFBC001}" srcOrd="3" destOrd="0" presId="urn:microsoft.com/office/officeart/2018/5/layout/CenteredIconLabelDescriptionList"/>
    <dgm:cxn modelId="{1B0BDE81-CE00-4AC5-88F4-6D7374B0D458}" type="presParOf" srcId="{ECD163F5-C24F-4FF2-938C-1DC37D6D367C}" destId="{4ED9E11A-79DC-4729-AEFF-B105E8030B02}" srcOrd="4" destOrd="0" presId="urn:microsoft.com/office/officeart/2018/5/layout/CenteredIconLabelDescriptionList"/>
    <dgm:cxn modelId="{DC03E78D-7A29-46F0-9335-EF1E2004F19A}" type="presParOf" srcId="{4ED9E11A-79DC-4729-AEFF-B105E8030B02}" destId="{66294977-5A10-49B9-AFE3-EF1C068A40D7}" srcOrd="0" destOrd="0" presId="urn:microsoft.com/office/officeart/2018/5/layout/CenteredIconLabelDescriptionList"/>
    <dgm:cxn modelId="{FA7EE70B-54E6-477F-8833-F2C68ECACEA5}" type="presParOf" srcId="{4ED9E11A-79DC-4729-AEFF-B105E8030B02}" destId="{4CFBEE4E-DE56-4ACC-AD8F-FFB3C56737DA}" srcOrd="1" destOrd="0" presId="urn:microsoft.com/office/officeart/2018/5/layout/CenteredIconLabelDescriptionList"/>
    <dgm:cxn modelId="{D1FBF808-4649-4C57-B66A-CDCF076C2D7A}" type="presParOf" srcId="{4ED9E11A-79DC-4729-AEFF-B105E8030B02}" destId="{619AB691-A8B7-41F7-A067-EB444DFB4D12}" srcOrd="2" destOrd="0" presId="urn:microsoft.com/office/officeart/2018/5/layout/CenteredIconLabelDescriptionList"/>
    <dgm:cxn modelId="{E0E44BAE-BE03-4195-94B1-0B507558DFF3}" type="presParOf" srcId="{4ED9E11A-79DC-4729-AEFF-B105E8030B02}" destId="{A56B34E6-7657-476F-859C-FEC7752613DD}" srcOrd="3" destOrd="0" presId="urn:microsoft.com/office/officeart/2018/5/layout/CenteredIconLabelDescriptionList"/>
    <dgm:cxn modelId="{82DFE385-A6EA-41A0-8891-D2607B08BFC8}" type="presParOf" srcId="{4ED9E11A-79DC-4729-AEFF-B105E8030B02}" destId="{507D843D-9994-424C-A30A-200F9EE7AE5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1FE024-D5E5-49D3-AD61-9926007A3B9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B2944D-9DCF-4C72-A2E8-A1D86E0BB41F}">
      <dgm:prSet/>
      <dgm:spPr/>
      <dgm:t>
        <a:bodyPr/>
        <a:lstStyle/>
        <a:p>
          <a:pPr>
            <a:defRPr b="1"/>
          </a:pPr>
          <a:r>
            <a:rPr lang="en-US"/>
            <a:t>Clear Roles and Responsibilities</a:t>
          </a:r>
        </a:p>
      </dgm:t>
    </dgm:pt>
    <dgm:pt modelId="{B4B27094-9B9B-4942-A45C-AE558FAA0EF4}" type="parTrans" cxnId="{2AE2BB65-ABEB-4E36-9C79-CDEF020FFAEC}">
      <dgm:prSet/>
      <dgm:spPr/>
      <dgm:t>
        <a:bodyPr/>
        <a:lstStyle/>
        <a:p>
          <a:endParaRPr lang="en-US"/>
        </a:p>
      </dgm:t>
    </dgm:pt>
    <dgm:pt modelId="{5F032C94-BE6F-4A00-9F16-2F80C576B11C}" type="sibTrans" cxnId="{2AE2BB65-ABEB-4E36-9C79-CDEF020FFAEC}">
      <dgm:prSet/>
      <dgm:spPr/>
      <dgm:t>
        <a:bodyPr/>
        <a:lstStyle/>
        <a:p>
          <a:endParaRPr lang="en-US"/>
        </a:p>
      </dgm:t>
    </dgm:pt>
    <dgm:pt modelId="{5CEEEC3A-81B2-4F49-A110-8C3A51C2DF4D}">
      <dgm:prSet/>
      <dgm:spPr/>
      <dgm:t>
        <a:bodyPr/>
        <a:lstStyle/>
        <a:p>
          <a:r>
            <a:rPr lang="en-US"/>
            <a:t>Define what is expected from on-call engineers, including response times and tasks</a:t>
          </a:r>
        </a:p>
      </dgm:t>
    </dgm:pt>
    <dgm:pt modelId="{9DEFF881-1279-43F5-8BA4-F3077050606F}" type="parTrans" cxnId="{F03134E4-F5E8-4DE9-AC57-081084804DBF}">
      <dgm:prSet/>
      <dgm:spPr/>
      <dgm:t>
        <a:bodyPr/>
        <a:lstStyle/>
        <a:p>
          <a:endParaRPr lang="en-US"/>
        </a:p>
      </dgm:t>
    </dgm:pt>
    <dgm:pt modelId="{DABAD747-E31F-4DA0-9895-DC4DA692D587}" type="sibTrans" cxnId="{F03134E4-F5E8-4DE9-AC57-081084804DBF}">
      <dgm:prSet/>
      <dgm:spPr/>
      <dgm:t>
        <a:bodyPr/>
        <a:lstStyle/>
        <a:p>
          <a:endParaRPr lang="en-US"/>
        </a:p>
      </dgm:t>
    </dgm:pt>
    <dgm:pt modelId="{F3A2F1C9-95EC-4E38-AE2B-23E7F30BC145}">
      <dgm:prSet/>
      <dgm:spPr/>
      <dgm:t>
        <a:bodyPr/>
        <a:lstStyle/>
        <a:p>
          <a:pPr>
            <a:defRPr b="1"/>
          </a:pPr>
          <a:r>
            <a:rPr lang="en-US"/>
            <a:t>Fair Rotation Schedule</a:t>
          </a:r>
        </a:p>
      </dgm:t>
    </dgm:pt>
    <dgm:pt modelId="{B8B2C17E-44FD-4966-850D-AA01408CAD7B}" type="parTrans" cxnId="{F3E9A8B7-2AFB-4CA5-AB9D-E5441B8AC008}">
      <dgm:prSet/>
      <dgm:spPr/>
      <dgm:t>
        <a:bodyPr/>
        <a:lstStyle/>
        <a:p>
          <a:endParaRPr lang="en-US"/>
        </a:p>
      </dgm:t>
    </dgm:pt>
    <dgm:pt modelId="{8B5188E5-8412-404C-966F-295AD397DA87}" type="sibTrans" cxnId="{F3E9A8B7-2AFB-4CA5-AB9D-E5441B8AC008}">
      <dgm:prSet/>
      <dgm:spPr/>
      <dgm:t>
        <a:bodyPr/>
        <a:lstStyle/>
        <a:p>
          <a:endParaRPr lang="en-US"/>
        </a:p>
      </dgm:t>
    </dgm:pt>
    <dgm:pt modelId="{6AEF4E90-3E0E-4D8D-958B-D2A4AB1080E2}">
      <dgm:prSet/>
      <dgm:spPr/>
      <dgm:t>
        <a:bodyPr/>
        <a:lstStyle/>
        <a:p>
          <a:r>
            <a:rPr lang="en-US"/>
            <a:t>Implement a rotation schedule that is fair and transparent. Consider factors such as team size, individual preferences, and time zones</a:t>
          </a:r>
        </a:p>
      </dgm:t>
    </dgm:pt>
    <dgm:pt modelId="{B743058F-D1CF-400C-9055-9ED1293870CD}" type="parTrans" cxnId="{A7950271-4A17-4B81-BD72-5DF6B1A23C26}">
      <dgm:prSet/>
      <dgm:spPr/>
      <dgm:t>
        <a:bodyPr/>
        <a:lstStyle/>
        <a:p>
          <a:endParaRPr lang="en-US"/>
        </a:p>
      </dgm:t>
    </dgm:pt>
    <dgm:pt modelId="{67780B8B-4E1D-432D-8FF1-17F83990C80B}" type="sibTrans" cxnId="{A7950271-4A17-4B81-BD72-5DF6B1A23C26}">
      <dgm:prSet/>
      <dgm:spPr/>
      <dgm:t>
        <a:bodyPr/>
        <a:lstStyle/>
        <a:p>
          <a:endParaRPr lang="en-US"/>
        </a:p>
      </dgm:t>
    </dgm:pt>
    <dgm:pt modelId="{0A93DED6-E9A5-4A70-9BF8-26A0D3EEE5B4}">
      <dgm:prSet/>
      <dgm:spPr/>
      <dgm:t>
        <a:bodyPr/>
        <a:lstStyle/>
        <a:p>
          <a:pPr>
            <a:defRPr b="1"/>
          </a:pPr>
          <a:r>
            <a:rPr lang="en-US"/>
            <a:t>Automation Tools</a:t>
          </a:r>
        </a:p>
      </dgm:t>
    </dgm:pt>
    <dgm:pt modelId="{B0451B43-CF59-4127-9AEE-E40EC8814926}" type="parTrans" cxnId="{D85CEABC-77EF-4F58-8F8D-5E0E79756AF1}">
      <dgm:prSet/>
      <dgm:spPr/>
      <dgm:t>
        <a:bodyPr/>
        <a:lstStyle/>
        <a:p>
          <a:endParaRPr lang="en-US"/>
        </a:p>
      </dgm:t>
    </dgm:pt>
    <dgm:pt modelId="{E0CE4C3A-0F0C-4F86-B326-6C4098C9DC94}" type="sibTrans" cxnId="{D85CEABC-77EF-4F58-8F8D-5E0E79756AF1}">
      <dgm:prSet/>
      <dgm:spPr/>
      <dgm:t>
        <a:bodyPr/>
        <a:lstStyle/>
        <a:p>
          <a:endParaRPr lang="en-US"/>
        </a:p>
      </dgm:t>
    </dgm:pt>
    <dgm:pt modelId="{DF7EC1FF-AE5C-4880-BE90-900B59E83133}">
      <dgm:prSet/>
      <dgm:spPr/>
      <dgm:t>
        <a:bodyPr/>
        <a:lstStyle/>
        <a:p>
          <a:r>
            <a:rPr lang="en-US"/>
            <a:t>Use tools like PagerDuty, Opsgenie, or VictorOps to automate scheduling and alerting processes, reducing manual errors and ensuring consistency</a:t>
          </a:r>
        </a:p>
      </dgm:t>
    </dgm:pt>
    <dgm:pt modelId="{219B7E38-FF84-49E1-9D7A-81C73DDD1014}" type="parTrans" cxnId="{94995752-49BC-41F1-BC55-2ACD1BEE114B}">
      <dgm:prSet/>
      <dgm:spPr/>
      <dgm:t>
        <a:bodyPr/>
        <a:lstStyle/>
        <a:p>
          <a:endParaRPr lang="en-US"/>
        </a:p>
      </dgm:t>
    </dgm:pt>
    <dgm:pt modelId="{40F973D3-6740-4BE6-A895-BF705C59B84A}" type="sibTrans" cxnId="{94995752-49BC-41F1-BC55-2ACD1BEE114B}">
      <dgm:prSet/>
      <dgm:spPr/>
      <dgm:t>
        <a:bodyPr/>
        <a:lstStyle/>
        <a:p>
          <a:endParaRPr lang="en-US"/>
        </a:p>
      </dgm:t>
    </dgm:pt>
    <dgm:pt modelId="{63CE638C-0CDD-4080-9EB0-12136BC7F60D}" type="pres">
      <dgm:prSet presAssocID="{291FE024-D5E5-49D3-AD61-9926007A3B94}" presName="root" presStyleCnt="0">
        <dgm:presLayoutVars>
          <dgm:dir/>
          <dgm:resizeHandles val="exact"/>
        </dgm:presLayoutVars>
      </dgm:prSet>
      <dgm:spPr/>
    </dgm:pt>
    <dgm:pt modelId="{BBF78B0F-AF8E-4F7D-8C8E-BCDAAC9F7862}" type="pres">
      <dgm:prSet presAssocID="{6BB2944D-9DCF-4C72-A2E8-A1D86E0BB41F}" presName="compNode" presStyleCnt="0"/>
      <dgm:spPr/>
    </dgm:pt>
    <dgm:pt modelId="{A9B78264-9B99-46A5-8C48-3DF21A97C782}" type="pres">
      <dgm:prSet presAssocID="{6BB2944D-9DCF-4C72-A2E8-A1D86E0BB4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ptain"/>
        </a:ext>
      </dgm:extLst>
    </dgm:pt>
    <dgm:pt modelId="{3531911A-7FE3-4F68-B6EC-D7DCF268BFEA}" type="pres">
      <dgm:prSet presAssocID="{6BB2944D-9DCF-4C72-A2E8-A1D86E0BB41F}" presName="iconSpace" presStyleCnt="0"/>
      <dgm:spPr/>
    </dgm:pt>
    <dgm:pt modelId="{2B859565-9B72-4C4A-9CD4-A6509B9CCF0E}" type="pres">
      <dgm:prSet presAssocID="{6BB2944D-9DCF-4C72-A2E8-A1D86E0BB41F}" presName="parTx" presStyleLbl="revTx" presStyleIdx="0" presStyleCnt="6">
        <dgm:presLayoutVars>
          <dgm:chMax val="0"/>
          <dgm:chPref val="0"/>
        </dgm:presLayoutVars>
      </dgm:prSet>
      <dgm:spPr/>
    </dgm:pt>
    <dgm:pt modelId="{B537080B-648C-4A73-9DCF-171D3EC06CBC}" type="pres">
      <dgm:prSet presAssocID="{6BB2944D-9DCF-4C72-A2E8-A1D86E0BB41F}" presName="txSpace" presStyleCnt="0"/>
      <dgm:spPr/>
    </dgm:pt>
    <dgm:pt modelId="{432E990A-5D15-4BD5-B7B9-5284779304DB}" type="pres">
      <dgm:prSet presAssocID="{6BB2944D-9DCF-4C72-A2E8-A1D86E0BB41F}" presName="desTx" presStyleLbl="revTx" presStyleIdx="1" presStyleCnt="6">
        <dgm:presLayoutVars/>
      </dgm:prSet>
      <dgm:spPr/>
    </dgm:pt>
    <dgm:pt modelId="{5AF4DEF2-8CE8-4BAF-9A21-B627D1F135ED}" type="pres">
      <dgm:prSet presAssocID="{5F032C94-BE6F-4A00-9F16-2F80C576B11C}" presName="sibTrans" presStyleCnt="0"/>
      <dgm:spPr/>
    </dgm:pt>
    <dgm:pt modelId="{C4CF93C7-835F-43D5-A94D-0B48A5F3BBF1}" type="pres">
      <dgm:prSet presAssocID="{F3A2F1C9-95EC-4E38-AE2B-23E7F30BC145}" presName="compNode" presStyleCnt="0"/>
      <dgm:spPr/>
    </dgm:pt>
    <dgm:pt modelId="{08AA00DD-70D6-49D0-97E5-028214F52BC9}" type="pres">
      <dgm:prSet presAssocID="{F3A2F1C9-95EC-4E38-AE2B-23E7F30BC1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EEEB3DF0-FE23-40E1-B609-6C0B2E9E0EF8}" type="pres">
      <dgm:prSet presAssocID="{F3A2F1C9-95EC-4E38-AE2B-23E7F30BC145}" presName="iconSpace" presStyleCnt="0"/>
      <dgm:spPr/>
    </dgm:pt>
    <dgm:pt modelId="{C74ECFAD-BABE-451E-8400-EF2AF503CA82}" type="pres">
      <dgm:prSet presAssocID="{F3A2F1C9-95EC-4E38-AE2B-23E7F30BC145}" presName="parTx" presStyleLbl="revTx" presStyleIdx="2" presStyleCnt="6">
        <dgm:presLayoutVars>
          <dgm:chMax val="0"/>
          <dgm:chPref val="0"/>
        </dgm:presLayoutVars>
      </dgm:prSet>
      <dgm:spPr/>
    </dgm:pt>
    <dgm:pt modelId="{5BC8E4B9-39ED-4E23-9F40-C70285F2AA0D}" type="pres">
      <dgm:prSet presAssocID="{F3A2F1C9-95EC-4E38-AE2B-23E7F30BC145}" presName="txSpace" presStyleCnt="0"/>
      <dgm:spPr/>
    </dgm:pt>
    <dgm:pt modelId="{C5D901F0-A366-4943-8547-0C57E7D090EF}" type="pres">
      <dgm:prSet presAssocID="{F3A2F1C9-95EC-4E38-AE2B-23E7F30BC145}" presName="desTx" presStyleLbl="revTx" presStyleIdx="3" presStyleCnt="6">
        <dgm:presLayoutVars/>
      </dgm:prSet>
      <dgm:spPr/>
    </dgm:pt>
    <dgm:pt modelId="{5C6D440F-0F26-4D70-9112-CC9500724975}" type="pres">
      <dgm:prSet presAssocID="{8B5188E5-8412-404C-966F-295AD397DA87}" presName="sibTrans" presStyleCnt="0"/>
      <dgm:spPr/>
    </dgm:pt>
    <dgm:pt modelId="{9080B7F4-94EC-44EB-A42F-269E9AB0D210}" type="pres">
      <dgm:prSet presAssocID="{0A93DED6-E9A5-4A70-9BF8-26A0D3EEE5B4}" presName="compNode" presStyleCnt="0"/>
      <dgm:spPr/>
    </dgm:pt>
    <dgm:pt modelId="{682C326D-72A5-4714-AC9A-DF2C8ACFEC8F}" type="pres">
      <dgm:prSet presAssocID="{0A93DED6-E9A5-4A70-9BF8-26A0D3EEE5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69745EC-D3BB-4A4E-AC37-6DDB7A55D643}" type="pres">
      <dgm:prSet presAssocID="{0A93DED6-E9A5-4A70-9BF8-26A0D3EEE5B4}" presName="iconSpace" presStyleCnt="0"/>
      <dgm:spPr/>
    </dgm:pt>
    <dgm:pt modelId="{285E69DF-7FE1-455F-89F0-02BEECAAF828}" type="pres">
      <dgm:prSet presAssocID="{0A93DED6-E9A5-4A70-9BF8-26A0D3EEE5B4}" presName="parTx" presStyleLbl="revTx" presStyleIdx="4" presStyleCnt="6">
        <dgm:presLayoutVars>
          <dgm:chMax val="0"/>
          <dgm:chPref val="0"/>
        </dgm:presLayoutVars>
      </dgm:prSet>
      <dgm:spPr/>
    </dgm:pt>
    <dgm:pt modelId="{307FFC41-C1D1-4B0F-94C3-E84A8FE195ED}" type="pres">
      <dgm:prSet presAssocID="{0A93DED6-E9A5-4A70-9BF8-26A0D3EEE5B4}" presName="txSpace" presStyleCnt="0"/>
      <dgm:spPr/>
    </dgm:pt>
    <dgm:pt modelId="{5755128E-79EA-4F7E-B541-302D2F3BC0B4}" type="pres">
      <dgm:prSet presAssocID="{0A93DED6-E9A5-4A70-9BF8-26A0D3EEE5B4}" presName="desTx" presStyleLbl="revTx" presStyleIdx="5" presStyleCnt="6">
        <dgm:presLayoutVars/>
      </dgm:prSet>
      <dgm:spPr/>
    </dgm:pt>
  </dgm:ptLst>
  <dgm:cxnLst>
    <dgm:cxn modelId="{8B893E06-F5CD-4533-AE0C-9B7E1360A902}" type="presOf" srcId="{6BB2944D-9DCF-4C72-A2E8-A1D86E0BB41F}" destId="{2B859565-9B72-4C4A-9CD4-A6509B9CCF0E}" srcOrd="0" destOrd="0" presId="urn:microsoft.com/office/officeart/2018/5/layout/CenteredIconLabelDescriptionList"/>
    <dgm:cxn modelId="{6A6E8C0A-D96E-4777-A4A1-411647918229}" type="presOf" srcId="{0A93DED6-E9A5-4A70-9BF8-26A0D3EEE5B4}" destId="{285E69DF-7FE1-455F-89F0-02BEECAAF828}" srcOrd="0" destOrd="0" presId="urn:microsoft.com/office/officeart/2018/5/layout/CenteredIconLabelDescriptionList"/>
    <dgm:cxn modelId="{A5A2C251-BF97-4058-9AC3-B93F0653A118}" type="presOf" srcId="{DF7EC1FF-AE5C-4880-BE90-900B59E83133}" destId="{5755128E-79EA-4F7E-B541-302D2F3BC0B4}" srcOrd="0" destOrd="0" presId="urn:microsoft.com/office/officeart/2018/5/layout/CenteredIconLabelDescriptionList"/>
    <dgm:cxn modelId="{94995752-49BC-41F1-BC55-2ACD1BEE114B}" srcId="{0A93DED6-E9A5-4A70-9BF8-26A0D3EEE5B4}" destId="{DF7EC1FF-AE5C-4880-BE90-900B59E83133}" srcOrd="0" destOrd="0" parTransId="{219B7E38-FF84-49E1-9D7A-81C73DDD1014}" sibTransId="{40F973D3-6740-4BE6-A895-BF705C59B84A}"/>
    <dgm:cxn modelId="{2AE2BB65-ABEB-4E36-9C79-CDEF020FFAEC}" srcId="{291FE024-D5E5-49D3-AD61-9926007A3B94}" destId="{6BB2944D-9DCF-4C72-A2E8-A1D86E0BB41F}" srcOrd="0" destOrd="0" parTransId="{B4B27094-9B9B-4942-A45C-AE558FAA0EF4}" sibTransId="{5F032C94-BE6F-4A00-9F16-2F80C576B11C}"/>
    <dgm:cxn modelId="{A7950271-4A17-4B81-BD72-5DF6B1A23C26}" srcId="{F3A2F1C9-95EC-4E38-AE2B-23E7F30BC145}" destId="{6AEF4E90-3E0E-4D8D-958B-D2A4AB1080E2}" srcOrd="0" destOrd="0" parTransId="{B743058F-D1CF-400C-9055-9ED1293870CD}" sibTransId="{67780B8B-4E1D-432D-8FF1-17F83990C80B}"/>
    <dgm:cxn modelId="{5E59527A-1F4F-48F6-8CDE-A53B0AF4C71E}" type="presOf" srcId="{F3A2F1C9-95EC-4E38-AE2B-23E7F30BC145}" destId="{C74ECFAD-BABE-451E-8400-EF2AF503CA82}" srcOrd="0" destOrd="0" presId="urn:microsoft.com/office/officeart/2018/5/layout/CenteredIconLabelDescriptionList"/>
    <dgm:cxn modelId="{0D8E877A-CCA0-481C-8528-0E5FA18F83E1}" type="presOf" srcId="{291FE024-D5E5-49D3-AD61-9926007A3B94}" destId="{63CE638C-0CDD-4080-9EB0-12136BC7F60D}" srcOrd="0" destOrd="0" presId="urn:microsoft.com/office/officeart/2018/5/layout/CenteredIconLabelDescriptionList"/>
    <dgm:cxn modelId="{AAA36BAB-175A-40F5-8BBC-895FA2618E35}" type="presOf" srcId="{6AEF4E90-3E0E-4D8D-958B-D2A4AB1080E2}" destId="{C5D901F0-A366-4943-8547-0C57E7D090EF}" srcOrd="0" destOrd="0" presId="urn:microsoft.com/office/officeart/2018/5/layout/CenteredIconLabelDescriptionList"/>
    <dgm:cxn modelId="{F3E9A8B7-2AFB-4CA5-AB9D-E5441B8AC008}" srcId="{291FE024-D5E5-49D3-AD61-9926007A3B94}" destId="{F3A2F1C9-95EC-4E38-AE2B-23E7F30BC145}" srcOrd="1" destOrd="0" parTransId="{B8B2C17E-44FD-4966-850D-AA01408CAD7B}" sibTransId="{8B5188E5-8412-404C-966F-295AD397DA87}"/>
    <dgm:cxn modelId="{D85CEABC-77EF-4F58-8F8D-5E0E79756AF1}" srcId="{291FE024-D5E5-49D3-AD61-9926007A3B94}" destId="{0A93DED6-E9A5-4A70-9BF8-26A0D3EEE5B4}" srcOrd="2" destOrd="0" parTransId="{B0451B43-CF59-4127-9AEE-E40EC8814926}" sibTransId="{E0CE4C3A-0F0C-4F86-B326-6C4098C9DC94}"/>
    <dgm:cxn modelId="{808BA4DA-8CF0-4631-A058-4BD556B6798A}" type="presOf" srcId="{5CEEEC3A-81B2-4F49-A110-8C3A51C2DF4D}" destId="{432E990A-5D15-4BD5-B7B9-5284779304DB}" srcOrd="0" destOrd="0" presId="urn:microsoft.com/office/officeart/2018/5/layout/CenteredIconLabelDescriptionList"/>
    <dgm:cxn modelId="{F03134E4-F5E8-4DE9-AC57-081084804DBF}" srcId="{6BB2944D-9DCF-4C72-A2E8-A1D86E0BB41F}" destId="{5CEEEC3A-81B2-4F49-A110-8C3A51C2DF4D}" srcOrd="0" destOrd="0" parTransId="{9DEFF881-1279-43F5-8BA4-F3077050606F}" sibTransId="{DABAD747-E31F-4DA0-9895-DC4DA692D587}"/>
    <dgm:cxn modelId="{91793734-67D1-4DEA-9CCF-E72C45786F6E}" type="presParOf" srcId="{63CE638C-0CDD-4080-9EB0-12136BC7F60D}" destId="{BBF78B0F-AF8E-4F7D-8C8E-BCDAAC9F7862}" srcOrd="0" destOrd="0" presId="urn:microsoft.com/office/officeart/2018/5/layout/CenteredIconLabelDescriptionList"/>
    <dgm:cxn modelId="{0F7C3436-7DB7-443E-9965-3030748EEE95}" type="presParOf" srcId="{BBF78B0F-AF8E-4F7D-8C8E-BCDAAC9F7862}" destId="{A9B78264-9B99-46A5-8C48-3DF21A97C782}" srcOrd="0" destOrd="0" presId="urn:microsoft.com/office/officeart/2018/5/layout/CenteredIconLabelDescriptionList"/>
    <dgm:cxn modelId="{0EE23ADC-F9F1-4C3C-A254-D7AE7A314EF5}" type="presParOf" srcId="{BBF78B0F-AF8E-4F7D-8C8E-BCDAAC9F7862}" destId="{3531911A-7FE3-4F68-B6EC-D7DCF268BFEA}" srcOrd="1" destOrd="0" presId="urn:microsoft.com/office/officeart/2018/5/layout/CenteredIconLabelDescriptionList"/>
    <dgm:cxn modelId="{4F047B5D-7B38-4535-B4FF-7115CAC67973}" type="presParOf" srcId="{BBF78B0F-AF8E-4F7D-8C8E-BCDAAC9F7862}" destId="{2B859565-9B72-4C4A-9CD4-A6509B9CCF0E}" srcOrd="2" destOrd="0" presId="urn:microsoft.com/office/officeart/2018/5/layout/CenteredIconLabelDescriptionList"/>
    <dgm:cxn modelId="{8F2AE43B-91E8-4608-A32F-95224BAA1BA1}" type="presParOf" srcId="{BBF78B0F-AF8E-4F7D-8C8E-BCDAAC9F7862}" destId="{B537080B-648C-4A73-9DCF-171D3EC06CBC}" srcOrd="3" destOrd="0" presId="urn:microsoft.com/office/officeart/2018/5/layout/CenteredIconLabelDescriptionList"/>
    <dgm:cxn modelId="{03A1B9D6-B1AF-4625-8948-57CE7BC3A619}" type="presParOf" srcId="{BBF78B0F-AF8E-4F7D-8C8E-BCDAAC9F7862}" destId="{432E990A-5D15-4BD5-B7B9-5284779304DB}" srcOrd="4" destOrd="0" presId="urn:microsoft.com/office/officeart/2018/5/layout/CenteredIconLabelDescriptionList"/>
    <dgm:cxn modelId="{80D31962-A9F3-4231-8983-66B9E8D8E8A5}" type="presParOf" srcId="{63CE638C-0CDD-4080-9EB0-12136BC7F60D}" destId="{5AF4DEF2-8CE8-4BAF-9A21-B627D1F135ED}" srcOrd="1" destOrd="0" presId="urn:microsoft.com/office/officeart/2018/5/layout/CenteredIconLabelDescriptionList"/>
    <dgm:cxn modelId="{61C965F9-B28F-4AE2-9180-B565719FD01B}" type="presParOf" srcId="{63CE638C-0CDD-4080-9EB0-12136BC7F60D}" destId="{C4CF93C7-835F-43D5-A94D-0B48A5F3BBF1}" srcOrd="2" destOrd="0" presId="urn:microsoft.com/office/officeart/2018/5/layout/CenteredIconLabelDescriptionList"/>
    <dgm:cxn modelId="{8B34F1B1-8A53-46B2-B0FA-88AD1D240D34}" type="presParOf" srcId="{C4CF93C7-835F-43D5-A94D-0B48A5F3BBF1}" destId="{08AA00DD-70D6-49D0-97E5-028214F52BC9}" srcOrd="0" destOrd="0" presId="urn:microsoft.com/office/officeart/2018/5/layout/CenteredIconLabelDescriptionList"/>
    <dgm:cxn modelId="{C78247E3-FC59-42ED-8B6B-4A080E3900DB}" type="presParOf" srcId="{C4CF93C7-835F-43D5-A94D-0B48A5F3BBF1}" destId="{EEEB3DF0-FE23-40E1-B609-6C0B2E9E0EF8}" srcOrd="1" destOrd="0" presId="urn:microsoft.com/office/officeart/2018/5/layout/CenteredIconLabelDescriptionList"/>
    <dgm:cxn modelId="{DB44C2E8-BC2F-4C33-A562-A1C54705C735}" type="presParOf" srcId="{C4CF93C7-835F-43D5-A94D-0B48A5F3BBF1}" destId="{C74ECFAD-BABE-451E-8400-EF2AF503CA82}" srcOrd="2" destOrd="0" presId="urn:microsoft.com/office/officeart/2018/5/layout/CenteredIconLabelDescriptionList"/>
    <dgm:cxn modelId="{3529D854-9339-4FE2-B3C7-A3CA3B314EE8}" type="presParOf" srcId="{C4CF93C7-835F-43D5-A94D-0B48A5F3BBF1}" destId="{5BC8E4B9-39ED-4E23-9F40-C70285F2AA0D}" srcOrd="3" destOrd="0" presId="urn:microsoft.com/office/officeart/2018/5/layout/CenteredIconLabelDescriptionList"/>
    <dgm:cxn modelId="{237F95F1-5EA8-46FA-AF1F-7E5ECD610D8B}" type="presParOf" srcId="{C4CF93C7-835F-43D5-A94D-0B48A5F3BBF1}" destId="{C5D901F0-A366-4943-8547-0C57E7D090EF}" srcOrd="4" destOrd="0" presId="urn:microsoft.com/office/officeart/2018/5/layout/CenteredIconLabelDescriptionList"/>
    <dgm:cxn modelId="{2BB62F5A-0DAF-4068-A000-5FD6FD8BC859}" type="presParOf" srcId="{63CE638C-0CDD-4080-9EB0-12136BC7F60D}" destId="{5C6D440F-0F26-4D70-9112-CC9500724975}" srcOrd="3" destOrd="0" presId="urn:microsoft.com/office/officeart/2018/5/layout/CenteredIconLabelDescriptionList"/>
    <dgm:cxn modelId="{1C02EC98-EB54-4256-AD2E-C365FA07B5E6}" type="presParOf" srcId="{63CE638C-0CDD-4080-9EB0-12136BC7F60D}" destId="{9080B7F4-94EC-44EB-A42F-269E9AB0D210}" srcOrd="4" destOrd="0" presId="urn:microsoft.com/office/officeart/2018/5/layout/CenteredIconLabelDescriptionList"/>
    <dgm:cxn modelId="{D5295030-C251-4E13-8489-925C5A9FB4DE}" type="presParOf" srcId="{9080B7F4-94EC-44EB-A42F-269E9AB0D210}" destId="{682C326D-72A5-4714-AC9A-DF2C8ACFEC8F}" srcOrd="0" destOrd="0" presId="urn:microsoft.com/office/officeart/2018/5/layout/CenteredIconLabelDescriptionList"/>
    <dgm:cxn modelId="{CA2E1F0A-7282-43EB-A98F-D02EDF907BEE}" type="presParOf" srcId="{9080B7F4-94EC-44EB-A42F-269E9AB0D210}" destId="{E69745EC-D3BB-4A4E-AC37-6DDB7A55D643}" srcOrd="1" destOrd="0" presId="urn:microsoft.com/office/officeart/2018/5/layout/CenteredIconLabelDescriptionList"/>
    <dgm:cxn modelId="{5251BAA6-AADF-4D96-AAB8-6C94BC03826D}" type="presParOf" srcId="{9080B7F4-94EC-44EB-A42F-269E9AB0D210}" destId="{285E69DF-7FE1-455F-89F0-02BEECAAF828}" srcOrd="2" destOrd="0" presId="urn:microsoft.com/office/officeart/2018/5/layout/CenteredIconLabelDescriptionList"/>
    <dgm:cxn modelId="{F6295ECD-1D0A-4646-A862-DFE71EC905EC}" type="presParOf" srcId="{9080B7F4-94EC-44EB-A42F-269E9AB0D210}" destId="{307FFC41-C1D1-4B0F-94C3-E84A8FE195ED}" srcOrd="3" destOrd="0" presId="urn:microsoft.com/office/officeart/2018/5/layout/CenteredIconLabelDescriptionList"/>
    <dgm:cxn modelId="{A5348B1F-687C-4418-9F09-376EBF177796}" type="presParOf" srcId="{9080B7F4-94EC-44EB-A42F-269E9AB0D210}" destId="{5755128E-79EA-4F7E-B541-302D2F3BC0B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3F663A-28E6-4CE5-9F68-BC82D9CED39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ED91B8-09ED-41D1-83AC-0B5DDA5412B3}">
      <dgm:prSet/>
      <dgm:spPr/>
      <dgm:t>
        <a:bodyPr/>
        <a:lstStyle/>
        <a:p>
          <a:r>
            <a:rPr lang="en-US"/>
            <a:t>Proper Training and Documentation</a:t>
          </a:r>
        </a:p>
      </dgm:t>
    </dgm:pt>
    <dgm:pt modelId="{16DABC3B-212A-418D-8675-1F5DB6778070}" type="parTrans" cxnId="{90B41401-4EC5-4ECE-A869-C88E5ED1FA87}">
      <dgm:prSet/>
      <dgm:spPr/>
      <dgm:t>
        <a:bodyPr/>
        <a:lstStyle/>
        <a:p>
          <a:endParaRPr lang="en-US"/>
        </a:p>
      </dgm:t>
    </dgm:pt>
    <dgm:pt modelId="{2C2828D9-B4C4-4576-AA81-D728A4845B74}" type="sibTrans" cxnId="{90B41401-4EC5-4ECE-A869-C88E5ED1FA87}">
      <dgm:prSet/>
      <dgm:spPr/>
      <dgm:t>
        <a:bodyPr/>
        <a:lstStyle/>
        <a:p>
          <a:endParaRPr lang="en-US"/>
        </a:p>
      </dgm:t>
    </dgm:pt>
    <dgm:pt modelId="{C78ADB8F-A022-4DF5-B250-F30E5A4BB823}">
      <dgm:prSet/>
      <dgm:spPr/>
      <dgm:t>
        <a:bodyPr/>
        <a:lstStyle/>
        <a:p>
          <a:r>
            <a:rPr lang="en-US"/>
            <a:t>Ensure on-call engineers are well-trained and have access to up-to-date documentation, runbooks, and playbooks. </a:t>
          </a:r>
        </a:p>
      </dgm:t>
    </dgm:pt>
    <dgm:pt modelId="{66E9A840-C889-44CB-8869-349C4DC0311F}" type="parTrans" cxnId="{F30B39BC-52CB-42C6-9690-DE83F8E50922}">
      <dgm:prSet/>
      <dgm:spPr/>
      <dgm:t>
        <a:bodyPr/>
        <a:lstStyle/>
        <a:p>
          <a:endParaRPr lang="en-US"/>
        </a:p>
      </dgm:t>
    </dgm:pt>
    <dgm:pt modelId="{878576F7-86D8-44C2-944F-8D3A1F61099D}" type="sibTrans" cxnId="{F30B39BC-52CB-42C6-9690-DE83F8E50922}">
      <dgm:prSet/>
      <dgm:spPr/>
      <dgm:t>
        <a:bodyPr/>
        <a:lstStyle/>
        <a:p>
          <a:endParaRPr lang="en-US"/>
        </a:p>
      </dgm:t>
    </dgm:pt>
    <dgm:pt modelId="{2507AF63-5244-41D7-85BC-00A2EFE01AEF}">
      <dgm:prSet/>
      <dgm:spPr/>
      <dgm:t>
        <a:bodyPr/>
        <a:lstStyle/>
        <a:p>
          <a:r>
            <a:rPr lang="en-US"/>
            <a:t>Clear Escalation Paths</a:t>
          </a:r>
        </a:p>
      </dgm:t>
    </dgm:pt>
    <dgm:pt modelId="{EF5C124A-7767-48C8-BA4F-76D115007217}" type="parTrans" cxnId="{0608B7EC-1CCA-4E21-8124-3D5D2B5AD585}">
      <dgm:prSet/>
      <dgm:spPr/>
      <dgm:t>
        <a:bodyPr/>
        <a:lstStyle/>
        <a:p>
          <a:endParaRPr lang="en-US"/>
        </a:p>
      </dgm:t>
    </dgm:pt>
    <dgm:pt modelId="{2075FBDB-8D57-44AC-84F0-AC7DB55FC241}" type="sibTrans" cxnId="{0608B7EC-1CCA-4E21-8124-3D5D2B5AD585}">
      <dgm:prSet/>
      <dgm:spPr/>
      <dgm:t>
        <a:bodyPr/>
        <a:lstStyle/>
        <a:p>
          <a:endParaRPr lang="en-US"/>
        </a:p>
      </dgm:t>
    </dgm:pt>
    <dgm:pt modelId="{956A2D17-8C11-4E85-B0BC-6A3830C5809D}">
      <dgm:prSet/>
      <dgm:spPr/>
      <dgm:t>
        <a:bodyPr/>
        <a:lstStyle/>
        <a:p>
          <a:r>
            <a:rPr lang="en-US"/>
            <a:t>Define escalation paths for different types of incidents, ensuring timely resolution and support. </a:t>
          </a:r>
        </a:p>
      </dgm:t>
    </dgm:pt>
    <dgm:pt modelId="{AA709D37-F5F9-4EB7-8062-5BE1AE43E0BE}" type="parTrans" cxnId="{D3FCBBC6-854E-48D0-B5AB-3EC80F1AE5D9}">
      <dgm:prSet/>
      <dgm:spPr/>
      <dgm:t>
        <a:bodyPr/>
        <a:lstStyle/>
        <a:p>
          <a:endParaRPr lang="en-US"/>
        </a:p>
      </dgm:t>
    </dgm:pt>
    <dgm:pt modelId="{A6346DF9-DB1F-4F83-9B31-9DC1F5AA7E0C}" type="sibTrans" cxnId="{D3FCBBC6-854E-48D0-B5AB-3EC80F1AE5D9}">
      <dgm:prSet/>
      <dgm:spPr/>
      <dgm:t>
        <a:bodyPr/>
        <a:lstStyle/>
        <a:p>
          <a:endParaRPr lang="en-US"/>
        </a:p>
      </dgm:t>
    </dgm:pt>
    <dgm:pt modelId="{323EC213-98F8-451F-9D78-E30F8A383462}">
      <dgm:prSet/>
      <dgm:spPr/>
      <dgm:t>
        <a:bodyPr/>
        <a:lstStyle/>
        <a:p>
          <a:r>
            <a:rPr lang="en-US"/>
            <a:t>Regular Reviews</a:t>
          </a:r>
        </a:p>
      </dgm:t>
    </dgm:pt>
    <dgm:pt modelId="{45581514-0798-4199-A87A-6571A998BD26}" type="parTrans" cxnId="{40F55467-DA52-471E-82CC-3DC00B3B4700}">
      <dgm:prSet/>
      <dgm:spPr/>
      <dgm:t>
        <a:bodyPr/>
        <a:lstStyle/>
        <a:p>
          <a:endParaRPr lang="en-US"/>
        </a:p>
      </dgm:t>
    </dgm:pt>
    <dgm:pt modelId="{848E5191-E3CA-4691-A994-17D52D01865B}" type="sibTrans" cxnId="{40F55467-DA52-471E-82CC-3DC00B3B4700}">
      <dgm:prSet/>
      <dgm:spPr/>
      <dgm:t>
        <a:bodyPr/>
        <a:lstStyle/>
        <a:p>
          <a:endParaRPr lang="en-US"/>
        </a:p>
      </dgm:t>
    </dgm:pt>
    <dgm:pt modelId="{BA1ACC2A-F9E2-4470-A71D-436BD4D7DAD7}">
      <dgm:prSet/>
      <dgm:spPr/>
      <dgm:t>
        <a:bodyPr/>
        <a:lstStyle/>
        <a:p>
          <a:r>
            <a:rPr lang="en-US"/>
            <a:t>Conduct regular reviews and updates of runbooks and incident response procedures based on feedback and lessons learned from previous incidents. </a:t>
          </a:r>
        </a:p>
      </dgm:t>
    </dgm:pt>
    <dgm:pt modelId="{C4F9D8BD-2A10-46AB-8EA9-C3D98711A096}" type="parTrans" cxnId="{735AC5FF-744F-4469-AD70-AAA56CBE86E0}">
      <dgm:prSet/>
      <dgm:spPr/>
      <dgm:t>
        <a:bodyPr/>
        <a:lstStyle/>
        <a:p>
          <a:endParaRPr lang="en-US"/>
        </a:p>
      </dgm:t>
    </dgm:pt>
    <dgm:pt modelId="{6E5F75E7-00ED-4642-A4F3-011CDA0EB9B4}" type="sibTrans" cxnId="{735AC5FF-744F-4469-AD70-AAA56CBE86E0}">
      <dgm:prSet/>
      <dgm:spPr/>
      <dgm:t>
        <a:bodyPr/>
        <a:lstStyle/>
        <a:p>
          <a:endParaRPr lang="en-US"/>
        </a:p>
      </dgm:t>
    </dgm:pt>
    <dgm:pt modelId="{0B349C65-CBD5-ED45-A3E2-4937CF9F8FCE}" type="pres">
      <dgm:prSet presAssocID="{9F3F663A-28E6-4CE5-9F68-BC82D9CED396}" presName="linear" presStyleCnt="0">
        <dgm:presLayoutVars>
          <dgm:dir/>
          <dgm:animLvl val="lvl"/>
          <dgm:resizeHandles val="exact"/>
        </dgm:presLayoutVars>
      </dgm:prSet>
      <dgm:spPr/>
    </dgm:pt>
    <dgm:pt modelId="{38AA6BC6-285B-144A-B9C7-FA597D36A9CF}" type="pres">
      <dgm:prSet presAssocID="{CCED91B8-09ED-41D1-83AC-0B5DDA5412B3}" presName="parentLin" presStyleCnt="0"/>
      <dgm:spPr/>
    </dgm:pt>
    <dgm:pt modelId="{AF4BC725-76BE-734D-987A-9288D9DD2F34}" type="pres">
      <dgm:prSet presAssocID="{CCED91B8-09ED-41D1-83AC-0B5DDA5412B3}" presName="parentLeftMargin" presStyleLbl="node1" presStyleIdx="0" presStyleCnt="3"/>
      <dgm:spPr/>
    </dgm:pt>
    <dgm:pt modelId="{2F66877D-0CEA-0240-8E03-B9E95EAE15D4}" type="pres">
      <dgm:prSet presAssocID="{CCED91B8-09ED-41D1-83AC-0B5DDA5412B3}" presName="parentText" presStyleLbl="node1" presStyleIdx="0" presStyleCnt="3">
        <dgm:presLayoutVars>
          <dgm:chMax val="0"/>
          <dgm:bulletEnabled val="1"/>
        </dgm:presLayoutVars>
      </dgm:prSet>
      <dgm:spPr/>
    </dgm:pt>
    <dgm:pt modelId="{40DD285A-997A-DB4A-A2DC-05E6D1ACE1D2}" type="pres">
      <dgm:prSet presAssocID="{CCED91B8-09ED-41D1-83AC-0B5DDA5412B3}" presName="negativeSpace" presStyleCnt="0"/>
      <dgm:spPr/>
    </dgm:pt>
    <dgm:pt modelId="{C4848E33-89C9-6A40-94D5-12C34D24D780}" type="pres">
      <dgm:prSet presAssocID="{CCED91B8-09ED-41D1-83AC-0B5DDA5412B3}" presName="childText" presStyleLbl="conFgAcc1" presStyleIdx="0" presStyleCnt="3">
        <dgm:presLayoutVars>
          <dgm:bulletEnabled val="1"/>
        </dgm:presLayoutVars>
      </dgm:prSet>
      <dgm:spPr/>
    </dgm:pt>
    <dgm:pt modelId="{1E983F7D-06CC-BC49-8849-EE900214A823}" type="pres">
      <dgm:prSet presAssocID="{2C2828D9-B4C4-4576-AA81-D728A4845B74}" presName="spaceBetweenRectangles" presStyleCnt="0"/>
      <dgm:spPr/>
    </dgm:pt>
    <dgm:pt modelId="{57BCD824-4316-5E41-8D4C-938D2F152EFC}" type="pres">
      <dgm:prSet presAssocID="{2507AF63-5244-41D7-85BC-00A2EFE01AEF}" presName="parentLin" presStyleCnt="0"/>
      <dgm:spPr/>
    </dgm:pt>
    <dgm:pt modelId="{B405884E-0B35-344B-9C1A-167D93AB2545}" type="pres">
      <dgm:prSet presAssocID="{2507AF63-5244-41D7-85BC-00A2EFE01AEF}" presName="parentLeftMargin" presStyleLbl="node1" presStyleIdx="0" presStyleCnt="3"/>
      <dgm:spPr/>
    </dgm:pt>
    <dgm:pt modelId="{EC4B9197-23C8-0441-8B72-436F1BCCF4FE}" type="pres">
      <dgm:prSet presAssocID="{2507AF63-5244-41D7-85BC-00A2EFE01AEF}" presName="parentText" presStyleLbl="node1" presStyleIdx="1" presStyleCnt="3">
        <dgm:presLayoutVars>
          <dgm:chMax val="0"/>
          <dgm:bulletEnabled val="1"/>
        </dgm:presLayoutVars>
      </dgm:prSet>
      <dgm:spPr/>
    </dgm:pt>
    <dgm:pt modelId="{B1918A2C-DDCF-FF4E-A4FE-C40D0ABF2C40}" type="pres">
      <dgm:prSet presAssocID="{2507AF63-5244-41D7-85BC-00A2EFE01AEF}" presName="negativeSpace" presStyleCnt="0"/>
      <dgm:spPr/>
    </dgm:pt>
    <dgm:pt modelId="{7C1B3DFD-779E-CF4D-BC11-C37E32D19C49}" type="pres">
      <dgm:prSet presAssocID="{2507AF63-5244-41D7-85BC-00A2EFE01AEF}" presName="childText" presStyleLbl="conFgAcc1" presStyleIdx="1" presStyleCnt="3">
        <dgm:presLayoutVars>
          <dgm:bulletEnabled val="1"/>
        </dgm:presLayoutVars>
      </dgm:prSet>
      <dgm:spPr/>
    </dgm:pt>
    <dgm:pt modelId="{F457729A-3BB3-D44A-8EC8-D9053603EC9D}" type="pres">
      <dgm:prSet presAssocID="{2075FBDB-8D57-44AC-84F0-AC7DB55FC241}" presName="spaceBetweenRectangles" presStyleCnt="0"/>
      <dgm:spPr/>
    </dgm:pt>
    <dgm:pt modelId="{2E2360CF-CA2B-9341-82EB-C7AC08FA2E47}" type="pres">
      <dgm:prSet presAssocID="{323EC213-98F8-451F-9D78-E30F8A383462}" presName="parentLin" presStyleCnt="0"/>
      <dgm:spPr/>
    </dgm:pt>
    <dgm:pt modelId="{2DDDA3C3-5788-AB40-8F86-0553D2A3A750}" type="pres">
      <dgm:prSet presAssocID="{323EC213-98F8-451F-9D78-E30F8A383462}" presName="parentLeftMargin" presStyleLbl="node1" presStyleIdx="1" presStyleCnt="3"/>
      <dgm:spPr/>
    </dgm:pt>
    <dgm:pt modelId="{6B5AEA31-B7BF-9D46-BCE1-4E321F852AC9}" type="pres">
      <dgm:prSet presAssocID="{323EC213-98F8-451F-9D78-E30F8A383462}" presName="parentText" presStyleLbl="node1" presStyleIdx="2" presStyleCnt="3">
        <dgm:presLayoutVars>
          <dgm:chMax val="0"/>
          <dgm:bulletEnabled val="1"/>
        </dgm:presLayoutVars>
      </dgm:prSet>
      <dgm:spPr/>
    </dgm:pt>
    <dgm:pt modelId="{FAC9D127-0CED-1544-9676-E47DBAA2198D}" type="pres">
      <dgm:prSet presAssocID="{323EC213-98F8-451F-9D78-E30F8A383462}" presName="negativeSpace" presStyleCnt="0"/>
      <dgm:spPr/>
    </dgm:pt>
    <dgm:pt modelId="{DE2FE447-200E-C540-B932-AC58D12009F7}" type="pres">
      <dgm:prSet presAssocID="{323EC213-98F8-451F-9D78-E30F8A383462}" presName="childText" presStyleLbl="conFgAcc1" presStyleIdx="2" presStyleCnt="3">
        <dgm:presLayoutVars>
          <dgm:bulletEnabled val="1"/>
        </dgm:presLayoutVars>
      </dgm:prSet>
      <dgm:spPr/>
    </dgm:pt>
  </dgm:ptLst>
  <dgm:cxnLst>
    <dgm:cxn modelId="{90B41401-4EC5-4ECE-A869-C88E5ED1FA87}" srcId="{9F3F663A-28E6-4CE5-9F68-BC82D9CED396}" destId="{CCED91B8-09ED-41D1-83AC-0B5DDA5412B3}" srcOrd="0" destOrd="0" parTransId="{16DABC3B-212A-418D-8675-1F5DB6778070}" sibTransId="{2C2828D9-B4C4-4576-AA81-D728A4845B74}"/>
    <dgm:cxn modelId="{5C990548-69AF-8E4B-B1C7-A7BAA57C6A11}" type="presOf" srcId="{C78ADB8F-A022-4DF5-B250-F30E5A4BB823}" destId="{C4848E33-89C9-6A40-94D5-12C34D24D780}" srcOrd="0" destOrd="0" presId="urn:microsoft.com/office/officeart/2005/8/layout/list1"/>
    <dgm:cxn modelId="{1C11AB57-99F8-1A49-91B4-CAD051100C5E}" type="presOf" srcId="{9F3F663A-28E6-4CE5-9F68-BC82D9CED396}" destId="{0B349C65-CBD5-ED45-A3E2-4937CF9F8FCE}" srcOrd="0" destOrd="0" presId="urn:microsoft.com/office/officeart/2005/8/layout/list1"/>
    <dgm:cxn modelId="{40F55467-DA52-471E-82CC-3DC00B3B4700}" srcId="{9F3F663A-28E6-4CE5-9F68-BC82D9CED396}" destId="{323EC213-98F8-451F-9D78-E30F8A383462}" srcOrd="2" destOrd="0" parTransId="{45581514-0798-4199-A87A-6571A998BD26}" sibTransId="{848E5191-E3CA-4691-A994-17D52D01865B}"/>
    <dgm:cxn modelId="{8356A767-35E3-0848-B9EB-98C8B855FF7D}" type="presOf" srcId="{956A2D17-8C11-4E85-B0BC-6A3830C5809D}" destId="{7C1B3DFD-779E-CF4D-BC11-C37E32D19C49}" srcOrd="0" destOrd="0" presId="urn:microsoft.com/office/officeart/2005/8/layout/list1"/>
    <dgm:cxn modelId="{B01C9870-BC21-A94D-88A4-6F5230367000}" type="presOf" srcId="{2507AF63-5244-41D7-85BC-00A2EFE01AEF}" destId="{B405884E-0B35-344B-9C1A-167D93AB2545}" srcOrd="0" destOrd="0" presId="urn:microsoft.com/office/officeart/2005/8/layout/list1"/>
    <dgm:cxn modelId="{7F074A85-C6B9-204C-8933-8E1AD4E02C81}" type="presOf" srcId="{2507AF63-5244-41D7-85BC-00A2EFE01AEF}" destId="{EC4B9197-23C8-0441-8B72-436F1BCCF4FE}" srcOrd="1" destOrd="0" presId="urn:microsoft.com/office/officeart/2005/8/layout/list1"/>
    <dgm:cxn modelId="{D3CD708B-B8DC-F445-B9D5-E362FCE07334}" type="presOf" srcId="{CCED91B8-09ED-41D1-83AC-0B5DDA5412B3}" destId="{AF4BC725-76BE-734D-987A-9288D9DD2F34}" srcOrd="0" destOrd="0" presId="urn:microsoft.com/office/officeart/2005/8/layout/list1"/>
    <dgm:cxn modelId="{6B8BCBA6-7A4C-9348-8BC9-4ACFAB53E888}" type="presOf" srcId="{CCED91B8-09ED-41D1-83AC-0B5DDA5412B3}" destId="{2F66877D-0CEA-0240-8E03-B9E95EAE15D4}" srcOrd="1" destOrd="0" presId="urn:microsoft.com/office/officeart/2005/8/layout/list1"/>
    <dgm:cxn modelId="{1B8561B5-F4DB-2A41-B2CA-C55E79CE36B2}" type="presOf" srcId="{323EC213-98F8-451F-9D78-E30F8A383462}" destId="{6B5AEA31-B7BF-9D46-BCE1-4E321F852AC9}" srcOrd="1" destOrd="0" presId="urn:microsoft.com/office/officeart/2005/8/layout/list1"/>
    <dgm:cxn modelId="{F30B39BC-52CB-42C6-9690-DE83F8E50922}" srcId="{CCED91B8-09ED-41D1-83AC-0B5DDA5412B3}" destId="{C78ADB8F-A022-4DF5-B250-F30E5A4BB823}" srcOrd="0" destOrd="0" parTransId="{66E9A840-C889-44CB-8869-349C4DC0311F}" sibTransId="{878576F7-86D8-44C2-944F-8D3A1F61099D}"/>
    <dgm:cxn modelId="{D3FCBBC6-854E-48D0-B5AB-3EC80F1AE5D9}" srcId="{2507AF63-5244-41D7-85BC-00A2EFE01AEF}" destId="{956A2D17-8C11-4E85-B0BC-6A3830C5809D}" srcOrd="0" destOrd="0" parTransId="{AA709D37-F5F9-4EB7-8062-5BE1AE43E0BE}" sibTransId="{A6346DF9-DB1F-4F83-9B31-9DC1F5AA7E0C}"/>
    <dgm:cxn modelId="{D07A86D3-701F-CF4E-AB2A-CFAAA491557A}" type="presOf" srcId="{BA1ACC2A-F9E2-4470-A71D-436BD4D7DAD7}" destId="{DE2FE447-200E-C540-B932-AC58D12009F7}" srcOrd="0" destOrd="0" presId="urn:microsoft.com/office/officeart/2005/8/layout/list1"/>
    <dgm:cxn modelId="{0608B7EC-1CCA-4E21-8124-3D5D2B5AD585}" srcId="{9F3F663A-28E6-4CE5-9F68-BC82D9CED396}" destId="{2507AF63-5244-41D7-85BC-00A2EFE01AEF}" srcOrd="1" destOrd="0" parTransId="{EF5C124A-7767-48C8-BA4F-76D115007217}" sibTransId="{2075FBDB-8D57-44AC-84F0-AC7DB55FC241}"/>
    <dgm:cxn modelId="{9615ACF1-41D7-EA47-AE84-548BE9EDA3A2}" type="presOf" srcId="{323EC213-98F8-451F-9D78-E30F8A383462}" destId="{2DDDA3C3-5788-AB40-8F86-0553D2A3A750}" srcOrd="0" destOrd="0" presId="urn:microsoft.com/office/officeart/2005/8/layout/list1"/>
    <dgm:cxn modelId="{735AC5FF-744F-4469-AD70-AAA56CBE86E0}" srcId="{323EC213-98F8-451F-9D78-E30F8A383462}" destId="{BA1ACC2A-F9E2-4470-A71D-436BD4D7DAD7}" srcOrd="0" destOrd="0" parTransId="{C4F9D8BD-2A10-46AB-8EA9-C3D98711A096}" sibTransId="{6E5F75E7-00ED-4642-A4F3-011CDA0EB9B4}"/>
    <dgm:cxn modelId="{9816F05C-B920-D941-AE55-E0B340A1B11E}" type="presParOf" srcId="{0B349C65-CBD5-ED45-A3E2-4937CF9F8FCE}" destId="{38AA6BC6-285B-144A-B9C7-FA597D36A9CF}" srcOrd="0" destOrd="0" presId="urn:microsoft.com/office/officeart/2005/8/layout/list1"/>
    <dgm:cxn modelId="{3047080C-9F14-0249-BFD5-95572012EB37}" type="presParOf" srcId="{38AA6BC6-285B-144A-B9C7-FA597D36A9CF}" destId="{AF4BC725-76BE-734D-987A-9288D9DD2F34}" srcOrd="0" destOrd="0" presId="urn:microsoft.com/office/officeart/2005/8/layout/list1"/>
    <dgm:cxn modelId="{38B07339-B9ED-314B-99BC-C4F8FD4A6949}" type="presParOf" srcId="{38AA6BC6-285B-144A-B9C7-FA597D36A9CF}" destId="{2F66877D-0CEA-0240-8E03-B9E95EAE15D4}" srcOrd="1" destOrd="0" presId="urn:microsoft.com/office/officeart/2005/8/layout/list1"/>
    <dgm:cxn modelId="{04105C1D-0447-B64F-9F70-9030E6CCA460}" type="presParOf" srcId="{0B349C65-CBD5-ED45-A3E2-4937CF9F8FCE}" destId="{40DD285A-997A-DB4A-A2DC-05E6D1ACE1D2}" srcOrd="1" destOrd="0" presId="urn:microsoft.com/office/officeart/2005/8/layout/list1"/>
    <dgm:cxn modelId="{95F5E5F7-F0EF-C844-ADB2-01CE65322F08}" type="presParOf" srcId="{0B349C65-CBD5-ED45-A3E2-4937CF9F8FCE}" destId="{C4848E33-89C9-6A40-94D5-12C34D24D780}" srcOrd="2" destOrd="0" presId="urn:microsoft.com/office/officeart/2005/8/layout/list1"/>
    <dgm:cxn modelId="{7A4F2C00-E1BE-4F4A-B4A4-1E30604DF301}" type="presParOf" srcId="{0B349C65-CBD5-ED45-A3E2-4937CF9F8FCE}" destId="{1E983F7D-06CC-BC49-8849-EE900214A823}" srcOrd="3" destOrd="0" presId="urn:microsoft.com/office/officeart/2005/8/layout/list1"/>
    <dgm:cxn modelId="{39C45883-4CF6-3D40-A022-F188E88E70D2}" type="presParOf" srcId="{0B349C65-CBD5-ED45-A3E2-4937CF9F8FCE}" destId="{57BCD824-4316-5E41-8D4C-938D2F152EFC}" srcOrd="4" destOrd="0" presId="urn:microsoft.com/office/officeart/2005/8/layout/list1"/>
    <dgm:cxn modelId="{00BD2D73-41E6-4B45-B85F-5497947E2D2D}" type="presParOf" srcId="{57BCD824-4316-5E41-8D4C-938D2F152EFC}" destId="{B405884E-0B35-344B-9C1A-167D93AB2545}" srcOrd="0" destOrd="0" presId="urn:microsoft.com/office/officeart/2005/8/layout/list1"/>
    <dgm:cxn modelId="{94B8C449-E9DD-5144-A09E-60433B45C4EA}" type="presParOf" srcId="{57BCD824-4316-5E41-8D4C-938D2F152EFC}" destId="{EC4B9197-23C8-0441-8B72-436F1BCCF4FE}" srcOrd="1" destOrd="0" presId="urn:microsoft.com/office/officeart/2005/8/layout/list1"/>
    <dgm:cxn modelId="{D30A6248-6C90-3645-945A-C73576343260}" type="presParOf" srcId="{0B349C65-CBD5-ED45-A3E2-4937CF9F8FCE}" destId="{B1918A2C-DDCF-FF4E-A4FE-C40D0ABF2C40}" srcOrd="5" destOrd="0" presId="urn:microsoft.com/office/officeart/2005/8/layout/list1"/>
    <dgm:cxn modelId="{A69D7BFF-FE00-3044-B62A-D271CFA91293}" type="presParOf" srcId="{0B349C65-CBD5-ED45-A3E2-4937CF9F8FCE}" destId="{7C1B3DFD-779E-CF4D-BC11-C37E32D19C49}" srcOrd="6" destOrd="0" presId="urn:microsoft.com/office/officeart/2005/8/layout/list1"/>
    <dgm:cxn modelId="{3FBB52BB-AFB1-E94D-8E8A-3ABBF63BE385}" type="presParOf" srcId="{0B349C65-CBD5-ED45-A3E2-4937CF9F8FCE}" destId="{F457729A-3BB3-D44A-8EC8-D9053603EC9D}" srcOrd="7" destOrd="0" presId="urn:microsoft.com/office/officeart/2005/8/layout/list1"/>
    <dgm:cxn modelId="{51F19947-66C0-5940-BBC7-7F235743F859}" type="presParOf" srcId="{0B349C65-CBD5-ED45-A3E2-4937CF9F8FCE}" destId="{2E2360CF-CA2B-9341-82EB-C7AC08FA2E47}" srcOrd="8" destOrd="0" presId="urn:microsoft.com/office/officeart/2005/8/layout/list1"/>
    <dgm:cxn modelId="{7816A143-C7ED-454F-BDD6-61F7FC376DF9}" type="presParOf" srcId="{2E2360CF-CA2B-9341-82EB-C7AC08FA2E47}" destId="{2DDDA3C3-5788-AB40-8F86-0553D2A3A750}" srcOrd="0" destOrd="0" presId="urn:microsoft.com/office/officeart/2005/8/layout/list1"/>
    <dgm:cxn modelId="{727EF64D-901C-7A44-9339-D63431F83C74}" type="presParOf" srcId="{2E2360CF-CA2B-9341-82EB-C7AC08FA2E47}" destId="{6B5AEA31-B7BF-9D46-BCE1-4E321F852AC9}" srcOrd="1" destOrd="0" presId="urn:microsoft.com/office/officeart/2005/8/layout/list1"/>
    <dgm:cxn modelId="{E2AD2E0A-E442-DC4C-A2D4-E824800F28DB}" type="presParOf" srcId="{0B349C65-CBD5-ED45-A3E2-4937CF9F8FCE}" destId="{FAC9D127-0CED-1544-9676-E47DBAA2198D}" srcOrd="9" destOrd="0" presId="urn:microsoft.com/office/officeart/2005/8/layout/list1"/>
    <dgm:cxn modelId="{23DA1668-D848-004E-9180-86D223CF9E4B}" type="presParOf" srcId="{0B349C65-CBD5-ED45-A3E2-4937CF9F8FCE}" destId="{DE2FE447-200E-C540-B932-AC58D12009F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4E8CB0-C3CB-439F-83BD-DBE0CFEC9520}"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8391F21E-2E16-44CC-B6D0-147A798CFCA9}">
      <dgm:prSet/>
      <dgm:spPr/>
      <dgm:t>
        <a:bodyPr/>
        <a:lstStyle/>
        <a:p>
          <a:r>
            <a:rPr lang="en-US"/>
            <a:t>PagerDuty, Opsgenie, VictorOps</a:t>
          </a:r>
        </a:p>
      </dgm:t>
    </dgm:pt>
    <dgm:pt modelId="{26FC0673-F484-452B-9B1B-222374D0DDB3}" type="parTrans" cxnId="{BB8FCD3B-8D52-412D-8213-CCAFF91DBB77}">
      <dgm:prSet/>
      <dgm:spPr/>
      <dgm:t>
        <a:bodyPr/>
        <a:lstStyle/>
        <a:p>
          <a:endParaRPr lang="en-US"/>
        </a:p>
      </dgm:t>
    </dgm:pt>
    <dgm:pt modelId="{70990520-C027-451B-B243-3C2EADFC3051}" type="sibTrans" cxnId="{BB8FCD3B-8D52-412D-8213-CCAFF91DBB77}">
      <dgm:prSet/>
      <dgm:spPr/>
      <dgm:t>
        <a:bodyPr/>
        <a:lstStyle/>
        <a:p>
          <a:endParaRPr lang="en-US"/>
        </a:p>
      </dgm:t>
    </dgm:pt>
    <dgm:pt modelId="{49FD3C5B-564D-4C2B-BE94-56D3B74C2825}">
      <dgm:prSet/>
      <dgm:spPr/>
      <dgm:t>
        <a:bodyPr/>
        <a:lstStyle/>
        <a:p>
          <a:r>
            <a:rPr lang="en-US"/>
            <a:t>Overview of popular tools used for managing pager rotation and on-call schedules. </a:t>
          </a:r>
        </a:p>
      </dgm:t>
    </dgm:pt>
    <dgm:pt modelId="{30FB1899-98CC-453F-8039-A390F4DA714F}" type="parTrans" cxnId="{4110C92B-FB08-40BB-A885-1876F9913A78}">
      <dgm:prSet/>
      <dgm:spPr/>
      <dgm:t>
        <a:bodyPr/>
        <a:lstStyle/>
        <a:p>
          <a:endParaRPr lang="en-US"/>
        </a:p>
      </dgm:t>
    </dgm:pt>
    <dgm:pt modelId="{7CE75312-8331-4C8F-9919-60E4D839B0C9}" type="sibTrans" cxnId="{4110C92B-FB08-40BB-A885-1876F9913A78}">
      <dgm:prSet/>
      <dgm:spPr/>
      <dgm:t>
        <a:bodyPr/>
        <a:lstStyle/>
        <a:p>
          <a:endParaRPr lang="en-US"/>
        </a:p>
      </dgm:t>
    </dgm:pt>
    <dgm:pt modelId="{9345131A-2D82-4D1E-B9F9-042487637CE7}">
      <dgm:prSet/>
      <dgm:spPr/>
      <dgm:t>
        <a:bodyPr/>
        <a:lstStyle/>
        <a:p>
          <a:r>
            <a:rPr lang="en-US"/>
            <a:t>Monitoring and Alerting Integration</a:t>
          </a:r>
        </a:p>
      </dgm:t>
    </dgm:pt>
    <dgm:pt modelId="{B68BF324-6358-4F7C-AA56-8B3FAC372CF6}" type="parTrans" cxnId="{4F401B31-21F4-4C3E-854A-41AC4EF106C4}">
      <dgm:prSet/>
      <dgm:spPr/>
      <dgm:t>
        <a:bodyPr/>
        <a:lstStyle/>
        <a:p>
          <a:endParaRPr lang="en-US"/>
        </a:p>
      </dgm:t>
    </dgm:pt>
    <dgm:pt modelId="{3D6F88EB-E73C-4E57-967C-411C7DEA779A}" type="sibTrans" cxnId="{4F401B31-21F4-4C3E-854A-41AC4EF106C4}">
      <dgm:prSet/>
      <dgm:spPr/>
      <dgm:t>
        <a:bodyPr/>
        <a:lstStyle/>
        <a:p>
          <a:endParaRPr lang="en-US"/>
        </a:p>
      </dgm:t>
    </dgm:pt>
    <dgm:pt modelId="{B0E66669-3D89-40EE-BB64-CCA859BA8A3B}">
      <dgm:prSet/>
      <dgm:spPr/>
      <dgm:t>
        <a:bodyPr/>
        <a:lstStyle/>
        <a:p>
          <a:r>
            <a:rPr lang="en-US"/>
            <a:t>Importance of integrating these tools with monitoring systems (like Prometheus, Nagios) to ensure timely alerts and responses. </a:t>
          </a:r>
        </a:p>
      </dgm:t>
    </dgm:pt>
    <dgm:pt modelId="{76EF5CFD-F7CE-4B0A-86C8-F37CEAA8F368}" type="parTrans" cxnId="{757F6D93-4A9C-47C3-B2B2-B8B339D07F17}">
      <dgm:prSet/>
      <dgm:spPr/>
      <dgm:t>
        <a:bodyPr/>
        <a:lstStyle/>
        <a:p>
          <a:endParaRPr lang="en-US"/>
        </a:p>
      </dgm:t>
    </dgm:pt>
    <dgm:pt modelId="{B7EE8556-AE4A-49F8-A6CF-26FBF7C8432F}" type="sibTrans" cxnId="{757F6D93-4A9C-47C3-B2B2-B8B339D07F17}">
      <dgm:prSet/>
      <dgm:spPr/>
      <dgm:t>
        <a:bodyPr/>
        <a:lstStyle/>
        <a:p>
          <a:endParaRPr lang="en-US"/>
        </a:p>
      </dgm:t>
    </dgm:pt>
    <dgm:pt modelId="{72F53780-72B5-469A-A1B6-CA2A418F4145}">
      <dgm:prSet/>
      <dgm:spPr/>
      <dgm:t>
        <a:bodyPr/>
        <a:lstStyle/>
        <a:p>
          <a:r>
            <a:rPr lang="en-US"/>
            <a:t>Mobile Accessibility</a:t>
          </a:r>
        </a:p>
      </dgm:t>
    </dgm:pt>
    <dgm:pt modelId="{B58878D7-1BBD-46A5-A1F6-E718AEB39E50}" type="parTrans" cxnId="{BF8AE7F2-BF56-49CC-9647-8A5F0A67E803}">
      <dgm:prSet/>
      <dgm:spPr/>
      <dgm:t>
        <a:bodyPr/>
        <a:lstStyle/>
        <a:p>
          <a:endParaRPr lang="en-US"/>
        </a:p>
      </dgm:t>
    </dgm:pt>
    <dgm:pt modelId="{AE95B509-875F-4BCC-A201-F8F2B5AF3B51}" type="sibTrans" cxnId="{BF8AE7F2-BF56-49CC-9647-8A5F0A67E803}">
      <dgm:prSet/>
      <dgm:spPr/>
      <dgm:t>
        <a:bodyPr/>
        <a:lstStyle/>
        <a:p>
          <a:endParaRPr lang="en-US"/>
        </a:p>
      </dgm:t>
    </dgm:pt>
    <dgm:pt modelId="{B8317DC6-EECB-47D5-90BA-7CBAF928243C}">
      <dgm:prSet/>
      <dgm:spPr/>
      <dgm:t>
        <a:bodyPr/>
        <a:lstStyle/>
        <a:p>
          <a:r>
            <a:rPr lang="en-US"/>
            <a:t>Ensure that tools used are accessible via mobile devices, allowing on-call engineers to respond promptly from anywhere. </a:t>
          </a:r>
        </a:p>
      </dgm:t>
    </dgm:pt>
    <dgm:pt modelId="{CCF6E9D0-8AAA-4CE3-9C9B-0EF4C833334D}" type="parTrans" cxnId="{B56569F6-153D-4A3E-8494-8A9435E2A5BB}">
      <dgm:prSet/>
      <dgm:spPr/>
      <dgm:t>
        <a:bodyPr/>
        <a:lstStyle/>
        <a:p>
          <a:endParaRPr lang="en-US"/>
        </a:p>
      </dgm:t>
    </dgm:pt>
    <dgm:pt modelId="{42F0DA7E-94A8-4D3E-B38F-67854E62AAEE}" type="sibTrans" cxnId="{B56569F6-153D-4A3E-8494-8A9435E2A5BB}">
      <dgm:prSet/>
      <dgm:spPr/>
      <dgm:t>
        <a:bodyPr/>
        <a:lstStyle/>
        <a:p>
          <a:endParaRPr lang="en-US"/>
        </a:p>
      </dgm:t>
    </dgm:pt>
    <dgm:pt modelId="{C1B8868B-C7AD-374B-921C-FB1F1843EDCF}" type="pres">
      <dgm:prSet presAssocID="{C74E8CB0-C3CB-439F-83BD-DBE0CFEC9520}" presName="Name0" presStyleCnt="0">
        <dgm:presLayoutVars>
          <dgm:dir/>
          <dgm:animLvl val="lvl"/>
          <dgm:resizeHandles val="exact"/>
        </dgm:presLayoutVars>
      </dgm:prSet>
      <dgm:spPr/>
    </dgm:pt>
    <dgm:pt modelId="{171D405B-3A99-BC4B-9B6C-5372BF2F6911}" type="pres">
      <dgm:prSet presAssocID="{8391F21E-2E16-44CC-B6D0-147A798CFCA9}" presName="linNode" presStyleCnt="0"/>
      <dgm:spPr/>
    </dgm:pt>
    <dgm:pt modelId="{8FEA1F26-20D6-1143-80CD-AED5E09E786C}" type="pres">
      <dgm:prSet presAssocID="{8391F21E-2E16-44CC-B6D0-147A798CFCA9}" presName="parentText" presStyleLbl="node1" presStyleIdx="0" presStyleCnt="3">
        <dgm:presLayoutVars>
          <dgm:chMax val="1"/>
          <dgm:bulletEnabled val="1"/>
        </dgm:presLayoutVars>
      </dgm:prSet>
      <dgm:spPr/>
    </dgm:pt>
    <dgm:pt modelId="{73E0FD86-51E5-3940-9CDE-F30EE82D8F4B}" type="pres">
      <dgm:prSet presAssocID="{8391F21E-2E16-44CC-B6D0-147A798CFCA9}" presName="descendantText" presStyleLbl="alignAccFollowNode1" presStyleIdx="0" presStyleCnt="3">
        <dgm:presLayoutVars>
          <dgm:bulletEnabled val="1"/>
        </dgm:presLayoutVars>
      </dgm:prSet>
      <dgm:spPr/>
    </dgm:pt>
    <dgm:pt modelId="{4AF6B554-AA0D-FF4D-8BB4-A29D4110A341}" type="pres">
      <dgm:prSet presAssocID="{70990520-C027-451B-B243-3C2EADFC3051}" presName="sp" presStyleCnt="0"/>
      <dgm:spPr/>
    </dgm:pt>
    <dgm:pt modelId="{93040E5F-217A-8D4C-89DF-FAA88E9A6BC5}" type="pres">
      <dgm:prSet presAssocID="{9345131A-2D82-4D1E-B9F9-042487637CE7}" presName="linNode" presStyleCnt="0"/>
      <dgm:spPr/>
    </dgm:pt>
    <dgm:pt modelId="{1DBDFE08-7525-BD42-83FE-DD2679EFDCC3}" type="pres">
      <dgm:prSet presAssocID="{9345131A-2D82-4D1E-B9F9-042487637CE7}" presName="parentText" presStyleLbl="node1" presStyleIdx="1" presStyleCnt="3">
        <dgm:presLayoutVars>
          <dgm:chMax val="1"/>
          <dgm:bulletEnabled val="1"/>
        </dgm:presLayoutVars>
      </dgm:prSet>
      <dgm:spPr/>
    </dgm:pt>
    <dgm:pt modelId="{0B9FAE1E-CDB4-8A4C-AB4A-D3EE49D79C2B}" type="pres">
      <dgm:prSet presAssocID="{9345131A-2D82-4D1E-B9F9-042487637CE7}" presName="descendantText" presStyleLbl="alignAccFollowNode1" presStyleIdx="1" presStyleCnt="3">
        <dgm:presLayoutVars>
          <dgm:bulletEnabled val="1"/>
        </dgm:presLayoutVars>
      </dgm:prSet>
      <dgm:spPr/>
    </dgm:pt>
    <dgm:pt modelId="{DD2EC367-4C4E-3F4B-AAFD-1506BB0DDCA2}" type="pres">
      <dgm:prSet presAssocID="{3D6F88EB-E73C-4E57-967C-411C7DEA779A}" presName="sp" presStyleCnt="0"/>
      <dgm:spPr/>
    </dgm:pt>
    <dgm:pt modelId="{8A79CD34-07BF-CE40-935A-E65FFEC4B19D}" type="pres">
      <dgm:prSet presAssocID="{72F53780-72B5-469A-A1B6-CA2A418F4145}" presName="linNode" presStyleCnt="0"/>
      <dgm:spPr/>
    </dgm:pt>
    <dgm:pt modelId="{7815DF5F-076F-EF44-8296-C1EF5B3EA0F9}" type="pres">
      <dgm:prSet presAssocID="{72F53780-72B5-469A-A1B6-CA2A418F4145}" presName="parentText" presStyleLbl="node1" presStyleIdx="2" presStyleCnt="3">
        <dgm:presLayoutVars>
          <dgm:chMax val="1"/>
          <dgm:bulletEnabled val="1"/>
        </dgm:presLayoutVars>
      </dgm:prSet>
      <dgm:spPr/>
    </dgm:pt>
    <dgm:pt modelId="{33CFD423-B143-D241-83CB-923A082C305F}" type="pres">
      <dgm:prSet presAssocID="{72F53780-72B5-469A-A1B6-CA2A418F4145}" presName="descendantText" presStyleLbl="alignAccFollowNode1" presStyleIdx="2" presStyleCnt="3">
        <dgm:presLayoutVars>
          <dgm:bulletEnabled val="1"/>
        </dgm:presLayoutVars>
      </dgm:prSet>
      <dgm:spPr/>
    </dgm:pt>
  </dgm:ptLst>
  <dgm:cxnLst>
    <dgm:cxn modelId="{016EB80C-8770-0645-B3E7-AABA9B7E326A}" type="presOf" srcId="{C74E8CB0-C3CB-439F-83BD-DBE0CFEC9520}" destId="{C1B8868B-C7AD-374B-921C-FB1F1843EDCF}" srcOrd="0" destOrd="0" presId="urn:microsoft.com/office/officeart/2005/8/layout/vList5"/>
    <dgm:cxn modelId="{19175112-AE97-5D49-A35C-7F10F70A5609}" type="presOf" srcId="{49FD3C5B-564D-4C2B-BE94-56D3B74C2825}" destId="{73E0FD86-51E5-3940-9CDE-F30EE82D8F4B}" srcOrd="0" destOrd="0" presId="urn:microsoft.com/office/officeart/2005/8/layout/vList5"/>
    <dgm:cxn modelId="{4110C92B-FB08-40BB-A885-1876F9913A78}" srcId="{8391F21E-2E16-44CC-B6D0-147A798CFCA9}" destId="{49FD3C5B-564D-4C2B-BE94-56D3B74C2825}" srcOrd="0" destOrd="0" parTransId="{30FB1899-98CC-453F-8039-A390F4DA714F}" sibTransId="{7CE75312-8331-4C8F-9919-60E4D839B0C9}"/>
    <dgm:cxn modelId="{4F401B31-21F4-4C3E-854A-41AC4EF106C4}" srcId="{C74E8CB0-C3CB-439F-83BD-DBE0CFEC9520}" destId="{9345131A-2D82-4D1E-B9F9-042487637CE7}" srcOrd="1" destOrd="0" parTransId="{B68BF324-6358-4F7C-AA56-8B3FAC372CF6}" sibTransId="{3D6F88EB-E73C-4E57-967C-411C7DEA779A}"/>
    <dgm:cxn modelId="{BB8FCD3B-8D52-412D-8213-CCAFF91DBB77}" srcId="{C74E8CB0-C3CB-439F-83BD-DBE0CFEC9520}" destId="{8391F21E-2E16-44CC-B6D0-147A798CFCA9}" srcOrd="0" destOrd="0" parTransId="{26FC0673-F484-452B-9B1B-222374D0DDB3}" sibTransId="{70990520-C027-451B-B243-3C2EADFC3051}"/>
    <dgm:cxn modelId="{99F1553D-D2A4-AF4C-8026-1F198B9E02A8}" type="presOf" srcId="{B8317DC6-EECB-47D5-90BA-7CBAF928243C}" destId="{33CFD423-B143-D241-83CB-923A082C305F}" srcOrd="0" destOrd="0" presId="urn:microsoft.com/office/officeart/2005/8/layout/vList5"/>
    <dgm:cxn modelId="{096C6388-DF0E-E94D-850A-74F33B3150FA}" type="presOf" srcId="{B0E66669-3D89-40EE-BB64-CCA859BA8A3B}" destId="{0B9FAE1E-CDB4-8A4C-AB4A-D3EE49D79C2B}" srcOrd="0" destOrd="0" presId="urn:microsoft.com/office/officeart/2005/8/layout/vList5"/>
    <dgm:cxn modelId="{757F6D93-4A9C-47C3-B2B2-B8B339D07F17}" srcId="{9345131A-2D82-4D1E-B9F9-042487637CE7}" destId="{B0E66669-3D89-40EE-BB64-CCA859BA8A3B}" srcOrd="0" destOrd="0" parTransId="{76EF5CFD-F7CE-4B0A-86C8-F37CEAA8F368}" sibTransId="{B7EE8556-AE4A-49F8-A6CF-26FBF7C8432F}"/>
    <dgm:cxn modelId="{3A63C494-1ADF-4B44-AC20-31C6D4DD1AFC}" type="presOf" srcId="{9345131A-2D82-4D1E-B9F9-042487637CE7}" destId="{1DBDFE08-7525-BD42-83FE-DD2679EFDCC3}" srcOrd="0" destOrd="0" presId="urn:microsoft.com/office/officeart/2005/8/layout/vList5"/>
    <dgm:cxn modelId="{1C7DEAD4-F158-BD4E-8C00-7A48B46F0AD0}" type="presOf" srcId="{72F53780-72B5-469A-A1B6-CA2A418F4145}" destId="{7815DF5F-076F-EF44-8296-C1EF5B3EA0F9}" srcOrd="0" destOrd="0" presId="urn:microsoft.com/office/officeart/2005/8/layout/vList5"/>
    <dgm:cxn modelId="{2AEAF7E6-0E3E-CA4C-954E-0C132A89E5FA}" type="presOf" srcId="{8391F21E-2E16-44CC-B6D0-147A798CFCA9}" destId="{8FEA1F26-20D6-1143-80CD-AED5E09E786C}" srcOrd="0" destOrd="0" presId="urn:microsoft.com/office/officeart/2005/8/layout/vList5"/>
    <dgm:cxn modelId="{BF8AE7F2-BF56-49CC-9647-8A5F0A67E803}" srcId="{C74E8CB0-C3CB-439F-83BD-DBE0CFEC9520}" destId="{72F53780-72B5-469A-A1B6-CA2A418F4145}" srcOrd="2" destOrd="0" parTransId="{B58878D7-1BBD-46A5-A1F6-E718AEB39E50}" sibTransId="{AE95B509-875F-4BCC-A201-F8F2B5AF3B51}"/>
    <dgm:cxn modelId="{B56569F6-153D-4A3E-8494-8A9435E2A5BB}" srcId="{72F53780-72B5-469A-A1B6-CA2A418F4145}" destId="{B8317DC6-EECB-47D5-90BA-7CBAF928243C}" srcOrd="0" destOrd="0" parTransId="{CCF6E9D0-8AAA-4CE3-9C9B-0EF4C833334D}" sibTransId="{42F0DA7E-94A8-4D3E-B38F-67854E62AAEE}"/>
    <dgm:cxn modelId="{EE69944B-E004-744A-B36D-757685238DE6}" type="presParOf" srcId="{C1B8868B-C7AD-374B-921C-FB1F1843EDCF}" destId="{171D405B-3A99-BC4B-9B6C-5372BF2F6911}" srcOrd="0" destOrd="0" presId="urn:microsoft.com/office/officeart/2005/8/layout/vList5"/>
    <dgm:cxn modelId="{D15878DA-2814-9744-82ED-BD8C2B86DB8D}" type="presParOf" srcId="{171D405B-3A99-BC4B-9B6C-5372BF2F6911}" destId="{8FEA1F26-20D6-1143-80CD-AED5E09E786C}" srcOrd="0" destOrd="0" presId="urn:microsoft.com/office/officeart/2005/8/layout/vList5"/>
    <dgm:cxn modelId="{58D1A648-C54D-F544-8C41-03E7C047ADF4}" type="presParOf" srcId="{171D405B-3A99-BC4B-9B6C-5372BF2F6911}" destId="{73E0FD86-51E5-3940-9CDE-F30EE82D8F4B}" srcOrd="1" destOrd="0" presId="urn:microsoft.com/office/officeart/2005/8/layout/vList5"/>
    <dgm:cxn modelId="{14C69C65-F46D-C14A-974C-49320BE31B77}" type="presParOf" srcId="{C1B8868B-C7AD-374B-921C-FB1F1843EDCF}" destId="{4AF6B554-AA0D-FF4D-8BB4-A29D4110A341}" srcOrd="1" destOrd="0" presId="urn:microsoft.com/office/officeart/2005/8/layout/vList5"/>
    <dgm:cxn modelId="{69092F4F-3C87-5D47-A9DE-DF1009CCF0F5}" type="presParOf" srcId="{C1B8868B-C7AD-374B-921C-FB1F1843EDCF}" destId="{93040E5F-217A-8D4C-89DF-FAA88E9A6BC5}" srcOrd="2" destOrd="0" presId="urn:microsoft.com/office/officeart/2005/8/layout/vList5"/>
    <dgm:cxn modelId="{8D9E78C7-1687-2D48-96EF-E1035357506B}" type="presParOf" srcId="{93040E5F-217A-8D4C-89DF-FAA88E9A6BC5}" destId="{1DBDFE08-7525-BD42-83FE-DD2679EFDCC3}" srcOrd="0" destOrd="0" presId="urn:microsoft.com/office/officeart/2005/8/layout/vList5"/>
    <dgm:cxn modelId="{CC0F4E45-16C6-F04F-B3D7-461C95BB21E8}" type="presParOf" srcId="{93040E5F-217A-8D4C-89DF-FAA88E9A6BC5}" destId="{0B9FAE1E-CDB4-8A4C-AB4A-D3EE49D79C2B}" srcOrd="1" destOrd="0" presId="urn:microsoft.com/office/officeart/2005/8/layout/vList5"/>
    <dgm:cxn modelId="{4221BCA1-FBB6-E947-8C35-AF1D2D24E2A0}" type="presParOf" srcId="{C1B8868B-C7AD-374B-921C-FB1F1843EDCF}" destId="{DD2EC367-4C4E-3F4B-AAFD-1506BB0DDCA2}" srcOrd="3" destOrd="0" presId="urn:microsoft.com/office/officeart/2005/8/layout/vList5"/>
    <dgm:cxn modelId="{902097DD-3A91-1A46-9B9E-17369B8FB3D3}" type="presParOf" srcId="{C1B8868B-C7AD-374B-921C-FB1F1843EDCF}" destId="{8A79CD34-07BF-CE40-935A-E65FFEC4B19D}" srcOrd="4" destOrd="0" presId="urn:microsoft.com/office/officeart/2005/8/layout/vList5"/>
    <dgm:cxn modelId="{0D051687-52AB-A14E-B528-CE922C019268}" type="presParOf" srcId="{8A79CD34-07BF-CE40-935A-E65FFEC4B19D}" destId="{7815DF5F-076F-EF44-8296-C1EF5B3EA0F9}" srcOrd="0" destOrd="0" presId="urn:microsoft.com/office/officeart/2005/8/layout/vList5"/>
    <dgm:cxn modelId="{CE67978A-7B96-DD4B-B085-1610FCEEF04B}" type="presParOf" srcId="{8A79CD34-07BF-CE40-935A-E65FFEC4B19D}" destId="{33CFD423-B143-D241-83CB-923A082C30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267392-CE32-47BB-8EC7-BDCAB44A2BB3}"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B9F1B39-334A-4B2D-9190-1C8EE661CE0E}">
      <dgm:prSet/>
      <dgm:spPr/>
      <dgm:t>
        <a:bodyPr/>
        <a:lstStyle/>
        <a:p>
          <a:r>
            <a:rPr lang="en-US"/>
            <a:t>Prioritizing Alerts</a:t>
          </a:r>
        </a:p>
      </dgm:t>
    </dgm:pt>
    <dgm:pt modelId="{18D77433-0E14-42CD-BEF1-A9998B6AE4B0}" type="parTrans" cxnId="{DABF6529-257C-4661-A7BA-8AA224F36660}">
      <dgm:prSet/>
      <dgm:spPr/>
      <dgm:t>
        <a:bodyPr/>
        <a:lstStyle/>
        <a:p>
          <a:endParaRPr lang="en-US"/>
        </a:p>
      </dgm:t>
    </dgm:pt>
    <dgm:pt modelId="{B12F5B9E-0F75-4319-B26F-483ACDE4E231}" type="sibTrans" cxnId="{DABF6529-257C-4661-A7BA-8AA224F36660}">
      <dgm:prSet/>
      <dgm:spPr/>
      <dgm:t>
        <a:bodyPr/>
        <a:lstStyle/>
        <a:p>
          <a:endParaRPr lang="en-US"/>
        </a:p>
      </dgm:t>
    </dgm:pt>
    <dgm:pt modelId="{5E005116-433B-4A75-8D1A-6A5D9C500468}">
      <dgm:prSet/>
      <dgm:spPr/>
      <dgm:t>
        <a:bodyPr/>
        <a:lstStyle/>
        <a:p>
          <a:r>
            <a:rPr lang="en-US"/>
            <a:t>Categorize alerts based on severity and impact to focus on the most critical issues first. </a:t>
          </a:r>
        </a:p>
      </dgm:t>
    </dgm:pt>
    <dgm:pt modelId="{942785BD-2817-4117-B288-506193B66DD0}" type="parTrans" cxnId="{38D5C122-36B7-4439-93AA-D96D0C21D760}">
      <dgm:prSet/>
      <dgm:spPr/>
      <dgm:t>
        <a:bodyPr/>
        <a:lstStyle/>
        <a:p>
          <a:endParaRPr lang="en-US"/>
        </a:p>
      </dgm:t>
    </dgm:pt>
    <dgm:pt modelId="{1D7DBCEE-D9F5-493D-9B8D-CD4A46CF2904}" type="sibTrans" cxnId="{38D5C122-36B7-4439-93AA-D96D0C21D760}">
      <dgm:prSet/>
      <dgm:spPr/>
      <dgm:t>
        <a:bodyPr/>
        <a:lstStyle/>
        <a:p>
          <a:endParaRPr lang="en-US"/>
        </a:p>
      </dgm:t>
    </dgm:pt>
    <dgm:pt modelId="{9020B693-3B9A-4DF7-B0FF-CC33DFD35A3E}">
      <dgm:prSet/>
      <dgm:spPr/>
      <dgm:t>
        <a:bodyPr/>
        <a:lstStyle/>
        <a:p>
          <a:r>
            <a:rPr lang="en-US"/>
            <a:t>Noise Reduction</a:t>
          </a:r>
        </a:p>
      </dgm:t>
    </dgm:pt>
    <dgm:pt modelId="{360542BA-3135-41EF-ACF0-E38E803D8F5B}" type="parTrans" cxnId="{5CB15177-A2F5-4201-96C1-38DBE3C7082F}">
      <dgm:prSet/>
      <dgm:spPr/>
      <dgm:t>
        <a:bodyPr/>
        <a:lstStyle/>
        <a:p>
          <a:endParaRPr lang="en-US"/>
        </a:p>
      </dgm:t>
    </dgm:pt>
    <dgm:pt modelId="{A9A05135-9DD5-4240-B998-4D657DB73A26}" type="sibTrans" cxnId="{5CB15177-A2F5-4201-96C1-38DBE3C7082F}">
      <dgm:prSet/>
      <dgm:spPr/>
      <dgm:t>
        <a:bodyPr/>
        <a:lstStyle/>
        <a:p>
          <a:endParaRPr lang="en-US"/>
        </a:p>
      </dgm:t>
    </dgm:pt>
    <dgm:pt modelId="{5FFA94CC-B268-464F-BCDC-26C5FFA1AC92}">
      <dgm:prSet/>
      <dgm:spPr/>
      <dgm:t>
        <a:bodyPr/>
        <a:lstStyle/>
        <a:p>
          <a:r>
            <a:rPr lang="en-US"/>
            <a:t>Implement strategies to reduce alert fatigue, such as alert thresholds, suppression of non-critical alerts, and using machine learning to filter out false positives. </a:t>
          </a:r>
        </a:p>
      </dgm:t>
    </dgm:pt>
    <dgm:pt modelId="{31C79945-DAAA-40D2-88F6-EABD5ED00F25}" type="parTrans" cxnId="{FE16EFB9-AEDD-4710-8118-23B5900D9389}">
      <dgm:prSet/>
      <dgm:spPr/>
      <dgm:t>
        <a:bodyPr/>
        <a:lstStyle/>
        <a:p>
          <a:endParaRPr lang="en-US"/>
        </a:p>
      </dgm:t>
    </dgm:pt>
    <dgm:pt modelId="{C032AFA3-097F-4AC3-81EA-41910C0D2F71}" type="sibTrans" cxnId="{FE16EFB9-AEDD-4710-8118-23B5900D9389}">
      <dgm:prSet/>
      <dgm:spPr/>
      <dgm:t>
        <a:bodyPr/>
        <a:lstStyle/>
        <a:p>
          <a:endParaRPr lang="en-US"/>
        </a:p>
      </dgm:t>
    </dgm:pt>
    <dgm:pt modelId="{8398AD2E-58E9-4707-B982-FCE8877B1E47}">
      <dgm:prSet/>
      <dgm:spPr/>
      <dgm:t>
        <a:bodyPr/>
        <a:lstStyle/>
        <a:p>
          <a:r>
            <a:rPr lang="en-US"/>
            <a:t>Post-Incident Reviews</a:t>
          </a:r>
        </a:p>
      </dgm:t>
    </dgm:pt>
    <dgm:pt modelId="{FD789A10-8267-42C3-8B3B-730C7F8B2078}" type="parTrans" cxnId="{75BDF555-62BE-48E3-A222-F3D7A599A21E}">
      <dgm:prSet/>
      <dgm:spPr/>
      <dgm:t>
        <a:bodyPr/>
        <a:lstStyle/>
        <a:p>
          <a:endParaRPr lang="en-US"/>
        </a:p>
      </dgm:t>
    </dgm:pt>
    <dgm:pt modelId="{83AB44F2-E48B-4431-877B-59758A655D95}" type="sibTrans" cxnId="{75BDF555-62BE-48E3-A222-F3D7A599A21E}">
      <dgm:prSet/>
      <dgm:spPr/>
      <dgm:t>
        <a:bodyPr/>
        <a:lstStyle/>
        <a:p>
          <a:endParaRPr lang="en-US"/>
        </a:p>
      </dgm:t>
    </dgm:pt>
    <dgm:pt modelId="{5367E555-1521-408A-B2EC-C0C302FDC00E}">
      <dgm:prSet/>
      <dgm:spPr/>
      <dgm:t>
        <a:bodyPr/>
        <a:lstStyle/>
        <a:p>
          <a:r>
            <a:rPr lang="en-US"/>
            <a:t>Conduct thorough post-incident reviews to identify root causes, improve processes, and prevent recurrence.</a:t>
          </a:r>
        </a:p>
      </dgm:t>
    </dgm:pt>
    <dgm:pt modelId="{6C51E521-DFA7-4F41-9316-4644FE5DE609}" type="parTrans" cxnId="{91F4170A-8912-4F18-837E-FBFB52A45F6F}">
      <dgm:prSet/>
      <dgm:spPr/>
      <dgm:t>
        <a:bodyPr/>
        <a:lstStyle/>
        <a:p>
          <a:endParaRPr lang="en-US"/>
        </a:p>
      </dgm:t>
    </dgm:pt>
    <dgm:pt modelId="{CAD3DF0B-08E2-4EF5-BB0A-DCAABCD82AF1}" type="sibTrans" cxnId="{91F4170A-8912-4F18-837E-FBFB52A45F6F}">
      <dgm:prSet/>
      <dgm:spPr/>
      <dgm:t>
        <a:bodyPr/>
        <a:lstStyle/>
        <a:p>
          <a:endParaRPr lang="en-US"/>
        </a:p>
      </dgm:t>
    </dgm:pt>
    <dgm:pt modelId="{B96C97D0-1E84-8641-989E-ED805195ABA0}" type="pres">
      <dgm:prSet presAssocID="{C5267392-CE32-47BB-8EC7-BDCAB44A2BB3}" presName="linear" presStyleCnt="0">
        <dgm:presLayoutVars>
          <dgm:dir/>
          <dgm:animLvl val="lvl"/>
          <dgm:resizeHandles val="exact"/>
        </dgm:presLayoutVars>
      </dgm:prSet>
      <dgm:spPr/>
    </dgm:pt>
    <dgm:pt modelId="{D8E80916-347A-F742-B8D6-6D75CB2B1394}" type="pres">
      <dgm:prSet presAssocID="{AB9F1B39-334A-4B2D-9190-1C8EE661CE0E}" presName="parentLin" presStyleCnt="0"/>
      <dgm:spPr/>
    </dgm:pt>
    <dgm:pt modelId="{1A1CF129-DC36-F446-8C7C-0B6812AADC20}" type="pres">
      <dgm:prSet presAssocID="{AB9F1B39-334A-4B2D-9190-1C8EE661CE0E}" presName="parentLeftMargin" presStyleLbl="node1" presStyleIdx="0" presStyleCnt="3"/>
      <dgm:spPr/>
    </dgm:pt>
    <dgm:pt modelId="{AD157A2E-1D0A-6E4F-84FD-8B9A4DF45047}" type="pres">
      <dgm:prSet presAssocID="{AB9F1B39-334A-4B2D-9190-1C8EE661CE0E}" presName="parentText" presStyleLbl="node1" presStyleIdx="0" presStyleCnt="3">
        <dgm:presLayoutVars>
          <dgm:chMax val="0"/>
          <dgm:bulletEnabled val="1"/>
        </dgm:presLayoutVars>
      </dgm:prSet>
      <dgm:spPr/>
    </dgm:pt>
    <dgm:pt modelId="{0AEA4A7B-16D8-6240-A3F1-CA9323B061BF}" type="pres">
      <dgm:prSet presAssocID="{AB9F1B39-334A-4B2D-9190-1C8EE661CE0E}" presName="negativeSpace" presStyleCnt="0"/>
      <dgm:spPr/>
    </dgm:pt>
    <dgm:pt modelId="{ADF504E7-0A8C-4442-89D9-14C223F1B8D1}" type="pres">
      <dgm:prSet presAssocID="{AB9F1B39-334A-4B2D-9190-1C8EE661CE0E}" presName="childText" presStyleLbl="conFgAcc1" presStyleIdx="0" presStyleCnt="3">
        <dgm:presLayoutVars>
          <dgm:bulletEnabled val="1"/>
        </dgm:presLayoutVars>
      </dgm:prSet>
      <dgm:spPr/>
    </dgm:pt>
    <dgm:pt modelId="{3F87937D-082F-6647-BE0A-2781AE93892D}" type="pres">
      <dgm:prSet presAssocID="{B12F5B9E-0F75-4319-B26F-483ACDE4E231}" presName="spaceBetweenRectangles" presStyleCnt="0"/>
      <dgm:spPr/>
    </dgm:pt>
    <dgm:pt modelId="{5EE35300-5E5D-854C-9AB9-272048CD44AD}" type="pres">
      <dgm:prSet presAssocID="{9020B693-3B9A-4DF7-B0FF-CC33DFD35A3E}" presName="parentLin" presStyleCnt="0"/>
      <dgm:spPr/>
    </dgm:pt>
    <dgm:pt modelId="{A4F5694E-DF71-C245-973F-633B5F494EFB}" type="pres">
      <dgm:prSet presAssocID="{9020B693-3B9A-4DF7-B0FF-CC33DFD35A3E}" presName="parentLeftMargin" presStyleLbl="node1" presStyleIdx="0" presStyleCnt="3"/>
      <dgm:spPr/>
    </dgm:pt>
    <dgm:pt modelId="{7D408B07-C504-1949-8923-BD8089268B2C}" type="pres">
      <dgm:prSet presAssocID="{9020B693-3B9A-4DF7-B0FF-CC33DFD35A3E}" presName="parentText" presStyleLbl="node1" presStyleIdx="1" presStyleCnt="3">
        <dgm:presLayoutVars>
          <dgm:chMax val="0"/>
          <dgm:bulletEnabled val="1"/>
        </dgm:presLayoutVars>
      </dgm:prSet>
      <dgm:spPr/>
    </dgm:pt>
    <dgm:pt modelId="{3492856C-9D00-8D43-B62A-DB12FBEA8C64}" type="pres">
      <dgm:prSet presAssocID="{9020B693-3B9A-4DF7-B0FF-CC33DFD35A3E}" presName="negativeSpace" presStyleCnt="0"/>
      <dgm:spPr/>
    </dgm:pt>
    <dgm:pt modelId="{7E2C6CA1-62B9-0747-9445-54AE2673EB30}" type="pres">
      <dgm:prSet presAssocID="{9020B693-3B9A-4DF7-B0FF-CC33DFD35A3E}" presName="childText" presStyleLbl="conFgAcc1" presStyleIdx="1" presStyleCnt="3">
        <dgm:presLayoutVars>
          <dgm:bulletEnabled val="1"/>
        </dgm:presLayoutVars>
      </dgm:prSet>
      <dgm:spPr/>
    </dgm:pt>
    <dgm:pt modelId="{A2EC9BCA-1F51-494F-84BF-0335305A86B8}" type="pres">
      <dgm:prSet presAssocID="{A9A05135-9DD5-4240-B998-4D657DB73A26}" presName="spaceBetweenRectangles" presStyleCnt="0"/>
      <dgm:spPr/>
    </dgm:pt>
    <dgm:pt modelId="{428AC28B-F8E2-EF44-A8D6-3E8157F43885}" type="pres">
      <dgm:prSet presAssocID="{8398AD2E-58E9-4707-B982-FCE8877B1E47}" presName="parentLin" presStyleCnt="0"/>
      <dgm:spPr/>
    </dgm:pt>
    <dgm:pt modelId="{2D49A93F-E36C-5243-AD48-0BC6FD35CE16}" type="pres">
      <dgm:prSet presAssocID="{8398AD2E-58E9-4707-B982-FCE8877B1E47}" presName="parentLeftMargin" presStyleLbl="node1" presStyleIdx="1" presStyleCnt="3"/>
      <dgm:spPr/>
    </dgm:pt>
    <dgm:pt modelId="{090D6B59-F332-D746-B5CC-BCBA3AFA9C3D}" type="pres">
      <dgm:prSet presAssocID="{8398AD2E-58E9-4707-B982-FCE8877B1E47}" presName="parentText" presStyleLbl="node1" presStyleIdx="2" presStyleCnt="3">
        <dgm:presLayoutVars>
          <dgm:chMax val="0"/>
          <dgm:bulletEnabled val="1"/>
        </dgm:presLayoutVars>
      </dgm:prSet>
      <dgm:spPr/>
    </dgm:pt>
    <dgm:pt modelId="{E0343450-B1D1-D344-A633-0A4984CF53E9}" type="pres">
      <dgm:prSet presAssocID="{8398AD2E-58E9-4707-B982-FCE8877B1E47}" presName="negativeSpace" presStyleCnt="0"/>
      <dgm:spPr/>
    </dgm:pt>
    <dgm:pt modelId="{CC2ABC1F-0193-B34D-8916-6A078CF447E6}" type="pres">
      <dgm:prSet presAssocID="{8398AD2E-58E9-4707-B982-FCE8877B1E47}" presName="childText" presStyleLbl="conFgAcc1" presStyleIdx="2" presStyleCnt="3">
        <dgm:presLayoutVars>
          <dgm:bulletEnabled val="1"/>
        </dgm:presLayoutVars>
      </dgm:prSet>
      <dgm:spPr/>
    </dgm:pt>
  </dgm:ptLst>
  <dgm:cxnLst>
    <dgm:cxn modelId="{91F4170A-8912-4F18-837E-FBFB52A45F6F}" srcId="{8398AD2E-58E9-4707-B982-FCE8877B1E47}" destId="{5367E555-1521-408A-B2EC-C0C302FDC00E}" srcOrd="0" destOrd="0" parTransId="{6C51E521-DFA7-4F41-9316-4644FE5DE609}" sibTransId="{CAD3DF0B-08E2-4EF5-BB0A-DCAABCD82AF1}"/>
    <dgm:cxn modelId="{5029A014-DCD9-7441-86A7-A593007A207E}" type="presOf" srcId="{8398AD2E-58E9-4707-B982-FCE8877B1E47}" destId="{090D6B59-F332-D746-B5CC-BCBA3AFA9C3D}" srcOrd="1" destOrd="0" presId="urn:microsoft.com/office/officeart/2005/8/layout/list1"/>
    <dgm:cxn modelId="{38D5C122-36B7-4439-93AA-D96D0C21D760}" srcId="{AB9F1B39-334A-4B2D-9190-1C8EE661CE0E}" destId="{5E005116-433B-4A75-8D1A-6A5D9C500468}" srcOrd="0" destOrd="0" parTransId="{942785BD-2817-4117-B288-506193B66DD0}" sibTransId="{1D7DBCEE-D9F5-493D-9B8D-CD4A46CF2904}"/>
    <dgm:cxn modelId="{E9DE1D25-ED00-4349-87FA-E5FDF0B3271D}" type="presOf" srcId="{9020B693-3B9A-4DF7-B0FF-CC33DFD35A3E}" destId="{7D408B07-C504-1949-8923-BD8089268B2C}" srcOrd="1" destOrd="0" presId="urn:microsoft.com/office/officeart/2005/8/layout/list1"/>
    <dgm:cxn modelId="{DABF6529-257C-4661-A7BA-8AA224F36660}" srcId="{C5267392-CE32-47BB-8EC7-BDCAB44A2BB3}" destId="{AB9F1B39-334A-4B2D-9190-1C8EE661CE0E}" srcOrd="0" destOrd="0" parTransId="{18D77433-0E14-42CD-BEF1-A9998B6AE4B0}" sibTransId="{B12F5B9E-0F75-4319-B26F-483ACDE4E231}"/>
    <dgm:cxn modelId="{75BDF555-62BE-48E3-A222-F3D7A599A21E}" srcId="{C5267392-CE32-47BB-8EC7-BDCAB44A2BB3}" destId="{8398AD2E-58E9-4707-B982-FCE8877B1E47}" srcOrd="2" destOrd="0" parTransId="{FD789A10-8267-42C3-8B3B-730C7F8B2078}" sibTransId="{83AB44F2-E48B-4431-877B-59758A655D95}"/>
    <dgm:cxn modelId="{AAEA9173-11CA-EC4F-98E7-15F1C9687A22}" type="presOf" srcId="{AB9F1B39-334A-4B2D-9190-1C8EE661CE0E}" destId="{AD157A2E-1D0A-6E4F-84FD-8B9A4DF45047}" srcOrd="1" destOrd="0" presId="urn:microsoft.com/office/officeart/2005/8/layout/list1"/>
    <dgm:cxn modelId="{475B4576-5F9C-9342-8E3B-48AE1186B709}" type="presOf" srcId="{5E005116-433B-4A75-8D1A-6A5D9C500468}" destId="{ADF504E7-0A8C-4442-89D9-14C223F1B8D1}" srcOrd="0" destOrd="0" presId="urn:microsoft.com/office/officeart/2005/8/layout/list1"/>
    <dgm:cxn modelId="{5CB15177-A2F5-4201-96C1-38DBE3C7082F}" srcId="{C5267392-CE32-47BB-8EC7-BDCAB44A2BB3}" destId="{9020B693-3B9A-4DF7-B0FF-CC33DFD35A3E}" srcOrd="1" destOrd="0" parTransId="{360542BA-3135-41EF-ACF0-E38E803D8F5B}" sibTransId="{A9A05135-9DD5-4240-B998-4D657DB73A26}"/>
    <dgm:cxn modelId="{0B521AA7-6342-0847-8C04-63C80FCAC511}" type="presOf" srcId="{5367E555-1521-408A-B2EC-C0C302FDC00E}" destId="{CC2ABC1F-0193-B34D-8916-6A078CF447E6}" srcOrd="0" destOrd="0" presId="urn:microsoft.com/office/officeart/2005/8/layout/list1"/>
    <dgm:cxn modelId="{FE16EFB9-AEDD-4710-8118-23B5900D9389}" srcId="{9020B693-3B9A-4DF7-B0FF-CC33DFD35A3E}" destId="{5FFA94CC-B268-464F-BCDC-26C5FFA1AC92}" srcOrd="0" destOrd="0" parTransId="{31C79945-DAAA-40D2-88F6-EABD5ED00F25}" sibTransId="{C032AFA3-097F-4AC3-81EA-41910C0D2F71}"/>
    <dgm:cxn modelId="{A78B5AC5-764E-CB41-8DD5-8FC9C6A80776}" type="presOf" srcId="{9020B693-3B9A-4DF7-B0FF-CC33DFD35A3E}" destId="{A4F5694E-DF71-C245-973F-633B5F494EFB}" srcOrd="0" destOrd="0" presId="urn:microsoft.com/office/officeart/2005/8/layout/list1"/>
    <dgm:cxn modelId="{217F52DF-B9BC-BE49-9EEE-D32B2C651F4B}" type="presOf" srcId="{AB9F1B39-334A-4B2D-9190-1C8EE661CE0E}" destId="{1A1CF129-DC36-F446-8C7C-0B6812AADC20}" srcOrd="0" destOrd="0" presId="urn:microsoft.com/office/officeart/2005/8/layout/list1"/>
    <dgm:cxn modelId="{FA31B0E1-923A-2241-8625-042D46CE0F49}" type="presOf" srcId="{5FFA94CC-B268-464F-BCDC-26C5FFA1AC92}" destId="{7E2C6CA1-62B9-0747-9445-54AE2673EB30}" srcOrd="0" destOrd="0" presId="urn:microsoft.com/office/officeart/2005/8/layout/list1"/>
    <dgm:cxn modelId="{4ACD79EC-DC62-4643-A567-9A489D77225B}" type="presOf" srcId="{8398AD2E-58E9-4707-B982-FCE8877B1E47}" destId="{2D49A93F-E36C-5243-AD48-0BC6FD35CE16}" srcOrd="0" destOrd="0" presId="urn:microsoft.com/office/officeart/2005/8/layout/list1"/>
    <dgm:cxn modelId="{AFA2F0F3-A2FC-D844-AE99-4F99866BE402}" type="presOf" srcId="{C5267392-CE32-47BB-8EC7-BDCAB44A2BB3}" destId="{B96C97D0-1E84-8641-989E-ED805195ABA0}" srcOrd="0" destOrd="0" presId="urn:microsoft.com/office/officeart/2005/8/layout/list1"/>
    <dgm:cxn modelId="{C69FD7C5-48B5-F947-A814-FCC7EC9FD8A2}" type="presParOf" srcId="{B96C97D0-1E84-8641-989E-ED805195ABA0}" destId="{D8E80916-347A-F742-B8D6-6D75CB2B1394}" srcOrd="0" destOrd="0" presId="urn:microsoft.com/office/officeart/2005/8/layout/list1"/>
    <dgm:cxn modelId="{F337AB86-453C-3B44-9D29-087F042084D7}" type="presParOf" srcId="{D8E80916-347A-F742-B8D6-6D75CB2B1394}" destId="{1A1CF129-DC36-F446-8C7C-0B6812AADC20}" srcOrd="0" destOrd="0" presId="urn:microsoft.com/office/officeart/2005/8/layout/list1"/>
    <dgm:cxn modelId="{577ADFDB-16E5-7A49-92D1-69DF7884008C}" type="presParOf" srcId="{D8E80916-347A-F742-B8D6-6D75CB2B1394}" destId="{AD157A2E-1D0A-6E4F-84FD-8B9A4DF45047}" srcOrd="1" destOrd="0" presId="urn:microsoft.com/office/officeart/2005/8/layout/list1"/>
    <dgm:cxn modelId="{D359978B-2723-A141-B8E8-109E3F679F4C}" type="presParOf" srcId="{B96C97D0-1E84-8641-989E-ED805195ABA0}" destId="{0AEA4A7B-16D8-6240-A3F1-CA9323B061BF}" srcOrd="1" destOrd="0" presId="urn:microsoft.com/office/officeart/2005/8/layout/list1"/>
    <dgm:cxn modelId="{F51C3903-11CC-D348-8E2B-3EA89236E908}" type="presParOf" srcId="{B96C97D0-1E84-8641-989E-ED805195ABA0}" destId="{ADF504E7-0A8C-4442-89D9-14C223F1B8D1}" srcOrd="2" destOrd="0" presId="urn:microsoft.com/office/officeart/2005/8/layout/list1"/>
    <dgm:cxn modelId="{34C87E6A-F67D-4D41-9443-B8C937FDEA7E}" type="presParOf" srcId="{B96C97D0-1E84-8641-989E-ED805195ABA0}" destId="{3F87937D-082F-6647-BE0A-2781AE93892D}" srcOrd="3" destOrd="0" presId="urn:microsoft.com/office/officeart/2005/8/layout/list1"/>
    <dgm:cxn modelId="{567F6165-C646-464B-BD4D-C7E09682E0C9}" type="presParOf" srcId="{B96C97D0-1E84-8641-989E-ED805195ABA0}" destId="{5EE35300-5E5D-854C-9AB9-272048CD44AD}" srcOrd="4" destOrd="0" presId="urn:microsoft.com/office/officeart/2005/8/layout/list1"/>
    <dgm:cxn modelId="{3AC4E8E4-40C2-C547-982B-63E8CC8F74C6}" type="presParOf" srcId="{5EE35300-5E5D-854C-9AB9-272048CD44AD}" destId="{A4F5694E-DF71-C245-973F-633B5F494EFB}" srcOrd="0" destOrd="0" presId="urn:microsoft.com/office/officeart/2005/8/layout/list1"/>
    <dgm:cxn modelId="{12921607-DBA0-BD40-8A8D-E1301E039687}" type="presParOf" srcId="{5EE35300-5E5D-854C-9AB9-272048CD44AD}" destId="{7D408B07-C504-1949-8923-BD8089268B2C}" srcOrd="1" destOrd="0" presId="urn:microsoft.com/office/officeart/2005/8/layout/list1"/>
    <dgm:cxn modelId="{AD1D6DE7-90FA-FA46-84F9-154B3B8116C3}" type="presParOf" srcId="{B96C97D0-1E84-8641-989E-ED805195ABA0}" destId="{3492856C-9D00-8D43-B62A-DB12FBEA8C64}" srcOrd="5" destOrd="0" presId="urn:microsoft.com/office/officeart/2005/8/layout/list1"/>
    <dgm:cxn modelId="{0C9C9A47-AC85-E549-9838-F2E037BFF336}" type="presParOf" srcId="{B96C97D0-1E84-8641-989E-ED805195ABA0}" destId="{7E2C6CA1-62B9-0747-9445-54AE2673EB30}" srcOrd="6" destOrd="0" presId="urn:microsoft.com/office/officeart/2005/8/layout/list1"/>
    <dgm:cxn modelId="{9074D6C2-1C53-A94F-BE64-B04D1EE85D78}" type="presParOf" srcId="{B96C97D0-1E84-8641-989E-ED805195ABA0}" destId="{A2EC9BCA-1F51-494F-84BF-0335305A86B8}" srcOrd="7" destOrd="0" presId="urn:microsoft.com/office/officeart/2005/8/layout/list1"/>
    <dgm:cxn modelId="{C42A91B4-0CBD-204A-827F-41176F37E2C5}" type="presParOf" srcId="{B96C97D0-1E84-8641-989E-ED805195ABA0}" destId="{428AC28B-F8E2-EF44-A8D6-3E8157F43885}" srcOrd="8" destOrd="0" presId="urn:microsoft.com/office/officeart/2005/8/layout/list1"/>
    <dgm:cxn modelId="{6DB8832E-CB68-6C4D-B844-407A82E99456}" type="presParOf" srcId="{428AC28B-F8E2-EF44-A8D6-3E8157F43885}" destId="{2D49A93F-E36C-5243-AD48-0BC6FD35CE16}" srcOrd="0" destOrd="0" presId="urn:microsoft.com/office/officeart/2005/8/layout/list1"/>
    <dgm:cxn modelId="{954A3494-C6A8-7A4D-A5F1-11716ACE7744}" type="presParOf" srcId="{428AC28B-F8E2-EF44-A8D6-3E8157F43885}" destId="{090D6B59-F332-D746-B5CC-BCBA3AFA9C3D}" srcOrd="1" destOrd="0" presId="urn:microsoft.com/office/officeart/2005/8/layout/list1"/>
    <dgm:cxn modelId="{8EDC72C0-3EDF-DA4C-A47E-11F076010D6A}" type="presParOf" srcId="{B96C97D0-1E84-8641-989E-ED805195ABA0}" destId="{E0343450-B1D1-D344-A633-0A4984CF53E9}" srcOrd="9" destOrd="0" presId="urn:microsoft.com/office/officeart/2005/8/layout/list1"/>
    <dgm:cxn modelId="{101FE36A-2275-464A-900D-8E0AFEC12646}" type="presParOf" srcId="{B96C97D0-1E84-8641-989E-ED805195ABA0}" destId="{CC2ABC1F-0193-B34D-8916-6A078CF447E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5D525-A04A-7444-A1C8-367959178998}">
      <dsp:nvSpPr>
        <dsp:cNvPr id="0" name=""/>
        <dsp:cNvSpPr/>
      </dsp:nvSpPr>
      <dsp:spPr>
        <a:xfrm>
          <a:off x="51" y="237294"/>
          <a:ext cx="4913783" cy="720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DevOps Overview</a:t>
          </a:r>
        </a:p>
      </dsp:txBody>
      <dsp:txXfrm>
        <a:off x="51" y="237294"/>
        <a:ext cx="4913783" cy="720000"/>
      </dsp:txXfrm>
    </dsp:sp>
    <dsp:sp modelId="{7F9C361C-8BFD-4E4E-9039-EBDF07C22390}">
      <dsp:nvSpPr>
        <dsp:cNvPr id="0" name=""/>
        <dsp:cNvSpPr/>
      </dsp:nvSpPr>
      <dsp:spPr>
        <a:xfrm>
          <a:off x="51" y="957294"/>
          <a:ext cx="4913783" cy="315675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DevOps is a set of practices that combine software development (Dev) and IT operations (Ops). It aims to shorten the development lifecycle and provide continuous delivery with high software quality</a:t>
          </a:r>
        </a:p>
      </dsp:txBody>
      <dsp:txXfrm>
        <a:off x="51" y="957294"/>
        <a:ext cx="4913783" cy="3156750"/>
      </dsp:txXfrm>
    </dsp:sp>
    <dsp:sp modelId="{41C29584-978A-C745-BCAA-6A35580347C1}">
      <dsp:nvSpPr>
        <dsp:cNvPr id="0" name=""/>
        <dsp:cNvSpPr/>
      </dsp:nvSpPr>
      <dsp:spPr>
        <a:xfrm>
          <a:off x="5601764" y="237294"/>
          <a:ext cx="4913783" cy="7200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Pager Rotation Overview </a:t>
          </a:r>
        </a:p>
      </dsp:txBody>
      <dsp:txXfrm>
        <a:off x="5601764" y="237294"/>
        <a:ext cx="4913783" cy="720000"/>
      </dsp:txXfrm>
    </dsp:sp>
    <dsp:sp modelId="{E93C61AC-04C3-F34B-914B-096607849DE3}">
      <dsp:nvSpPr>
        <dsp:cNvPr id="0" name=""/>
        <dsp:cNvSpPr/>
      </dsp:nvSpPr>
      <dsp:spPr>
        <a:xfrm>
          <a:off x="5601764" y="957294"/>
          <a:ext cx="4913783" cy="315675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Pager rotation is a crucial aspect of DevOps, ensuring that there is always someone available to respond to incidents and alerts. This duty is shared among team members to prevent burnout and ensure continuous service availability. </a:t>
          </a:r>
        </a:p>
      </dsp:txBody>
      <dsp:txXfrm>
        <a:off x="5601764" y="957294"/>
        <a:ext cx="4913783" cy="3156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3EBFB-6FBA-4868-B25E-03CE1EDBD333}">
      <dsp:nvSpPr>
        <dsp:cNvPr id="0" name=""/>
        <dsp:cNvSpPr/>
      </dsp:nvSpPr>
      <dsp:spPr>
        <a:xfrm>
          <a:off x="1061437" y="88677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F219C6-6D59-4A9F-B864-FF0A19C693C7}">
      <dsp:nvSpPr>
        <dsp:cNvPr id="0" name=""/>
        <dsp:cNvSpPr/>
      </dsp:nvSpPr>
      <dsp:spPr>
        <a:xfrm>
          <a:off x="1582" y="213218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Continuous Availability </a:t>
          </a:r>
        </a:p>
      </dsp:txBody>
      <dsp:txXfrm>
        <a:off x="1582" y="2132185"/>
        <a:ext cx="3261093" cy="489164"/>
      </dsp:txXfrm>
    </dsp:sp>
    <dsp:sp modelId="{2281A943-54CD-4A4E-89A8-5C253054FD5F}">
      <dsp:nvSpPr>
        <dsp:cNvPr id="0" name=""/>
        <dsp:cNvSpPr/>
      </dsp:nvSpPr>
      <dsp:spPr>
        <a:xfrm>
          <a:off x="1582" y="2669734"/>
          <a:ext cx="3261093" cy="636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Ensures that a knowledgeable person is always available to handle incidents, minimizing downtime.  </a:t>
          </a:r>
        </a:p>
      </dsp:txBody>
      <dsp:txXfrm>
        <a:off x="1582" y="2669734"/>
        <a:ext cx="3261093" cy="636296"/>
      </dsp:txXfrm>
    </dsp:sp>
    <dsp:sp modelId="{1CF5769B-9265-4297-B4F9-11F65CC486B4}">
      <dsp:nvSpPr>
        <dsp:cNvPr id="0" name=""/>
        <dsp:cNvSpPr/>
      </dsp:nvSpPr>
      <dsp:spPr>
        <a:xfrm>
          <a:off x="4893223" y="886774"/>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0DFD99-5EB7-42F7-9C7B-022E2F0B266D}">
      <dsp:nvSpPr>
        <dsp:cNvPr id="0" name=""/>
        <dsp:cNvSpPr/>
      </dsp:nvSpPr>
      <dsp:spPr>
        <a:xfrm>
          <a:off x="3833367" y="213218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Even Workload Distribution </a:t>
          </a:r>
        </a:p>
      </dsp:txBody>
      <dsp:txXfrm>
        <a:off x="3833367" y="2132185"/>
        <a:ext cx="3261093" cy="489164"/>
      </dsp:txXfrm>
    </dsp:sp>
    <dsp:sp modelId="{0CD95A4F-6666-4896-B019-4B01E24056BB}">
      <dsp:nvSpPr>
        <dsp:cNvPr id="0" name=""/>
        <dsp:cNvSpPr/>
      </dsp:nvSpPr>
      <dsp:spPr>
        <a:xfrm>
          <a:off x="3833367" y="2669734"/>
          <a:ext cx="3261093" cy="636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Prevents overburdening a single team member by distributing on-call duties fairly. </a:t>
          </a:r>
        </a:p>
      </dsp:txBody>
      <dsp:txXfrm>
        <a:off x="3833367" y="2669734"/>
        <a:ext cx="3261093" cy="636296"/>
      </dsp:txXfrm>
    </dsp:sp>
    <dsp:sp modelId="{66294977-5A10-49B9-AFE3-EF1C068A40D7}">
      <dsp:nvSpPr>
        <dsp:cNvPr id="0" name=""/>
        <dsp:cNvSpPr/>
      </dsp:nvSpPr>
      <dsp:spPr>
        <a:xfrm>
          <a:off x="8725008" y="886774"/>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9AB691-A8B7-41F7-A067-EB444DFB4D12}">
      <dsp:nvSpPr>
        <dsp:cNvPr id="0" name=""/>
        <dsp:cNvSpPr/>
      </dsp:nvSpPr>
      <dsp:spPr>
        <a:xfrm>
          <a:off x="7665152" y="213218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Prevents Burnout </a:t>
          </a:r>
        </a:p>
      </dsp:txBody>
      <dsp:txXfrm>
        <a:off x="7665152" y="2132185"/>
        <a:ext cx="3261093" cy="489164"/>
      </dsp:txXfrm>
    </dsp:sp>
    <dsp:sp modelId="{507D843D-9994-424C-A30A-200F9EE7AE5C}">
      <dsp:nvSpPr>
        <dsp:cNvPr id="0" name=""/>
        <dsp:cNvSpPr/>
      </dsp:nvSpPr>
      <dsp:spPr>
        <a:xfrm>
          <a:off x="7665152" y="2669734"/>
          <a:ext cx="3261093" cy="636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Regularly rotating pager duties helps maintain a healthy work-life balance, reducing stress and fatigue</a:t>
          </a:r>
        </a:p>
      </dsp:txBody>
      <dsp:txXfrm>
        <a:off x="7665152" y="2669734"/>
        <a:ext cx="3261093" cy="636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8264-9B99-46A5-8C48-3DF21A97C782}">
      <dsp:nvSpPr>
        <dsp:cNvPr id="0" name=""/>
        <dsp:cNvSpPr/>
      </dsp:nvSpPr>
      <dsp:spPr>
        <a:xfrm>
          <a:off x="1061437" y="838347"/>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59565-9B72-4C4A-9CD4-A6509B9CCF0E}">
      <dsp:nvSpPr>
        <dsp:cNvPr id="0" name=""/>
        <dsp:cNvSpPr/>
      </dsp:nvSpPr>
      <dsp:spPr>
        <a:xfrm>
          <a:off x="1582" y="208792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Clear Roles and Responsibilities</a:t>
          </a:r>
        </a:p>
      </dsp:txBody>
      <dsp:txXfrm>
        <a:off x="1582" y="2087923"/>
        <a:ext cx="3261093" cy="489164"/>
      </dsp:txXfrm>
    </dsp:sp>
    <dsp:sp modelId="{432E990A-5D15-4BD5-B7B9-5284779304DB}">
      <dsp:nvSpPr>
        <dsp:cNvPr id="0" name=""/>
        <dsp:cNvSpPr/>
      </dsp:nvSpPr>
      <dsp:spPr>
        <a:xfrm>
          <a:off x="1582" y="2627409"/>
          <a:ext cx="3261093" cy="72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Define what is expected from on-call engineers, including response times and tasks</a:t>
          </a:r>
        </a:p>
      </dsp:txBody>
      <dsp:txXfrm>
        <a:off x="1582" y="2627409"/>
        <a:ext cx="3261093" cy="727047"/>
      </dsp:txXfrm>
    </dsp:sp>
    <dsp:sp modelId="{08AA00DD-70D6-49D0-97E5-028214F52BC9}">
      <dsp:nvSpPr>
        <dsp:cNvPr id="0" name=""/>
        <dsp:cNvSpPr/>
      </dsp:nvSpPr>
      <dsp:spPr>
        <a:xfrm>
          <a:off x="4893223" y="838347"/>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4ECFAD-BABE-451E-8400-EF2AF503CA82}">
      <dsp:nvSpPr>
        <dsp:cNvPr id="0" name=""/>
        <dsp:cNvSpPr/>
      </dsp:nvSpPr>
      <dsp:spPr>
        <a:xfrm>
          <a:off x="3833367" y="208792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Fair Rotation Schedule</a:t>
          </a:r>
        </a:p>
      </dsp:txBody>
      <dsp:txXfrm>
        <a:off x="3833367" y="2087923"/>
        <a:ext cx="3261093" cy="489164"/>
      </dsp:txXfrm>
    </dsp:sp>
    <dsp:sp modelId="{C5D901F0-A366-4943-8547-0C57E7D090EF}">
      <dsp:nvSpPr>
        <dsp:cNvPr id="0" name=""/>
        <dsp:cNvSpPr/>
      </dsp:nvSpPr>
      <dsp:spPr>
        <a:xfrm>
          <a:off x="3833367" y="2627409"/>
          <a:ext cx="3261093" cy="72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Implement a rotation schedule that is fair and transparent. Consider factors such as team size, individual preferences, and time zones</a:t>
          </a:r>
        </a:p>
      </dsp:txBody>
      <dsp:txXfrm>
        <a:off x="3833367" y="2627409"/>
        <a:ext cx="3261093" cy="727047"/>
      </dsp:txXfrm>
    </dsp:sp>
    <dsp:sp modelId="{682C326D-72A5-4714-AC9A-DF2C8ACFEC8F}">
      <dsp:nvSpPr>
        <dsp:cNvPr id="0" name=""/>
        <dsp:cNvSpPr/>
      </dsp:nvSpPr>
      <dsp:spPr>
        <a:xfrm>
          <a:off x="8725008" y="838347"/>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E69DF-7FE1-455F-89F0-02BEECAAF828}">
      <dsp:nvSpPr>
        <dsp:cNvPr id="0" name=""/>
        <dsp:cNvSpPr/>
      </dsp:nvSpPr>
      <dsp:spPr>
        <a:xfrm>
          <a:off x="7665152" y="208792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Automation Tools</a:t>
          </a:r>
        </a:p>
      </dsp:txBody>
      <dsp:txXfrm>
        <a:off x="7665152" y="2087923"/>
        <a:ext cx="3261093" cy="489164"/>
      </dsp:txXfrm>
    </dsp:sp>
    <dsp:sp modelId="{5755128E-79EA-4F7E-B541-302D2F3BC0B4}">
      <dsp:nvSpPr>
        <dsp:cNvPr id="0" name=""/>
        <dsp:cNvSpPr/>
      </dsp:nvSpPr>
      <dsp:spPr>
        <a:xfrm>
          <a:off x="7665152" y="2627409"/>
          <a:ext cx="3261093" cy="72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Use tools like PagerDuty, Opsgenie, or VictorOps to automate scheduling and alerting processes, reducing manual errors and ensuring consistency</a:t>
          </a:r>
        </a:p>
      </dsp:txBody>
      <dsp:txXfrm>
        <a:off x="7665152" y="2627409"/>
        <a:ext cx="3261093" cy="7270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48E33-89C9-6A40-94D5-12C34D24D780}">
      <dsp:nvSpPr>
        <dsp:cNvPr id="0" name=""/>
        <dsp:cNvSpPr/>
      </dsp:nvSpPr>
      <dsp:spPr>
        <a:xfrm>
          <a:off x="0" y="335462"/>
          <a:ext cx="10927829" cy="10206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74904" rIns="84812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Ensure on-call engineers are well-trained and have access to up-to-date documentation, runbooks, and playbooks. </a:t>
          </a:r>
        </a:p>
      </dsp:txBody>
      <dsp:txXfrm>
        <a:off x="0" y="335462"/>
        <a:ext cx="10927829" cy="1020600"/>
      </dsp:txXfrm>
    </dsp:sp>
    <dsp:sp modelId="{2F66877D-0CEA-0240-8E03-B9E95EAE15D4}">
      <dsp:nvSpPr>
        <dsp:cNvPr id="0" name=""/>
        <dsp:cNvSpPr/>
      </dsp:nvSpPr>
      <dsp:spPr>
        <a:xfrm>
          <a:off x="546391" y="69782"/>
          <a:ext cx="7649480"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00100">
            <a:lnSpc>
              <a:spcPct val="90000"/>
            </a:lnSpc>
            <a:spcBef>
              <a:spcPct val="0"/>
            </a:spcBef>
            <a:spcAft>
              <a:spcPct val="35000"/>
            </a:spcAft>
            <a:buNone/>
          </a:pPr>
          <a:r>
            <a:rPr lang="en-US" sz="1800" kern="1200"/>
            <a:t>Proper Training and Documentation</a:t>
          </a:r>
        </a:p>
      </dsp:txBody>
      <dsp:txXfrm>
        <a:off x="572330" y="95721"/>
        <a:ext cx="7597602" cy="479482"/>
      </dsp:txXfrm>
    </dsp:sp>
    <dsp:sp modelId="{7C1B3DFD-779E-CF4D-BC11-C37E32D19C49}">
      <dsp:nvSpPr>
        <dsp:cNvPr id="0" name=""/>
        <dsp:cNvSpPr/>
      </dsp:nvSpPr>
      <dsp:spPr>
        <a:xfrm>
          <a:off x="0" y="1718942"/>
          <a:ext cx="10927829" cy="10206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74904" rIns="84812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Define escalation paths for different types of incidents, ensuring timely resolution and support. </a:t>
          </a:r>
        </a:p>
      </dsp:txBody>
      <dsp:txXfrm>
        <a:off x="0" y="1718942"/>
        <a:ext cx="10927829" cy="1020600"/>
      </dsp:txXfrm>
    </dsp:sp>
    <dsp:sp modelId="{EC4B9197-23C8-0441-8B72-436F1BCCF4FE}">
      <dsp:nvSpPr>
        <dsp:cNvPr id="0" name=""/>
        <dsp:cNvSpPr/>
      </dsp:nvSpPr>
      <dsp:spPr>
        <a:xfrm>
          <a:off x="546391" y="1453262"/>
          <a:ext cx="7649480" cy="53136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00100">
            <a:lnSpc>
              <a:spcPct val="90000"/>
            </a:lnSpc>
            <a:spcBef>
              <a:spcPct val="0"/>
            </a:spcBef>
            <a:spcAft>
              <a:spcPct val="35000"/>
            </a:spcAft>
            <a:buNone/>
          </a:pPr>
          <a:r>
            <a:rPr lang="en-US" sz="1800" kern="1200"/>
            <a:t>Clear Escalation Paths</a:t>
          </a:r>
        </a:p>
      </dsp:txBody>
      <dsp:txXfrm>
        <a:off x="572330" y="1479201"/>
        <a:ext cx="7597602" cy="479482"/>
      </dsp:txXfrm>
    </dsp:sp>
    <dsp:sp modelId="{DE2FE447-200E-C540-B932-AC58D12009F7}">
      <dsp:nvSpPr>
        <dsp:cNvPr id="0" name=""/>
        <dsp:cNvSpPr/>
      </dsp:nvSpPr>
      <dsp:spPr>
        <a:xfrm>
          <a:off x="0" y="3102422"/>
          <a:ext cx="10927829" cy="10206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74904" rIns="84812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Conduct regular reviews and updates of runbooks and incident response procedures based on feedback and lessons learned from previous incidents. </a:t>
          </a:r>
        </a:p>
      </dsp:txBody>
      <dsp:txXfrm>
        <a:off x="0" y="3102422"/>
        <a:ext cx="10927829" cy="1020600"/>
      </dsp:txXfrm>
    </dsp:sp>
    <dsp:sp modelId="{6B5AEA31-B7BF-9D46-BCE1-4E321F852AC9}">
      <dsp:nvSpPr>
        <dsp:cNvPr id="0" name=""/>
        <dsp:cNvSpPr/>
      </dsp:nvSpPr>
      <dsp:spPr>
        <a:xfrm>
          <a:off x="546391" y="2836742"/>
          <a:ext cx="7649480" cy="5313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00100">
            <a:lnSpc>
              <a:spcPct val="90000"/>
            </a:lnSpc>
            <a:spcBef>
              <a:spcPct val="0"/>
            </a:spcBef>
            <a:spcAft>
              <a:spcPct val="35000"/>
            </a:spcAft>
            <a:buNone/>
          </a:pPr>
          <a:r>
            <a:rPr lang="en-US" sz="1800" kern="1200"/>
            <a:t>Regular Reviews</a:t>
          </a:r>
        </a:p>
      </dsp:txBody>
      <dsp:txXfrm>
        <a:off x="572330" y="2862681"/>
        <a:ext cx="7597602"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0FD86-51E5-3940-9CDE-F30EE82D8F4B}">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Overview of popular tools used for managing pager rotation and on-call schedules. </a:t>
          </a:r>
        </a:p>
      </dsp:txBody>
      <dsp:txXfrm rot="-5400000">
        <a:off x="3934018" y="189935"/>
        <a:ext cx="6941042" cy="975421"/>
      </dsp:txXfrm>
    </dsp:sp>
    <dsp:sp modelId="{8FEA1F26-20D6-1143-80CD-AED5E09E786C}">
      <dsp:nvSpPr>
        <dsp:cNvPr id="0" name=""/>
        <dsp:cNvSpPr/>
      </dsp:nvSpPr>
      <dsp:spPr>
        <a:xfrm>
          <a:off x="0" y="2047"/>
          <a:ext cx="3934018" cy="135119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PagerDuty, Opsgenie, VictorOps</a:t>
          </a:r>
        </a:p>
      </dsp:txBody>
      <dsp:txXfrm>
        <a:off x="65960" y="68007"/>
        <a:ext cx="3802098" cy="1219276"/>
      </dsp:txXfrm>
    </dsp:sp>
    <dsp:sp modelId="{0B9FAE1E-CDB4-8A4C-AB4A-D3EE49D79C2B}">
      <dsp:nvSpPr>
        <dsp:cNvPr id="0" name=""/>
        <dsp:cNvSpPr/>
      </dsp:nvSpPr>
      <dsp:spPr>
        <a:xfrm rot="5400000">
          <a:off x="6890444" y="-1400502"/>
          <a:ext cx="1080957" cy="6993810"/>
        </a:xfrm>
        <a:prstGeom prst="round2Same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Importance of integrating these tools with monitoring systems (like Prometheus, Nagios) to ensure timely alerts and responses. </a:t>
          </a:r>
        </a:p>
      </dsp:txBody>
      <dsp:txXfrm rot="-5400000">
        <a:off x="3934018" y="1608692"/>
        <a:ext cx="6941042" cy="975421"/>
      </dsp:txXfrm>
    </dsp:sp>
    <dsp:sp modelId="{1DBDFE08-7525-BD42-83FE-DD2679EFDCC3}">
      <dsp:nvSpPr>
        <dsp:cNvPr id="0" name=""/>
        <dsp:cNvSpPr/>
      </dsp:nvSpPr>
      <dsp:spPr>
        <a:xfrm>
          <a:off x="0" y="1420804"/>
          <a:ext cx="3934018" cy="1351196"/>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Monitoring and Alerting Integration</a:t>
          </a:r>
        </a:p>
      </dsp:txBody>
      <dsp:txXfrm>
        <a:off x="65960" y="1486764"/>
        <a:ext cx="3802098" cy="1219276"/>
      </dsp:txXfrm>
    </dsp:sp>
    <dsp:sp modelId="{33CFD423-B143-D241-83CB-923A082C305F}">
      <dsp:nvSpPr>
        <dsp:cNvPr id="0" name=""/>
        <dsp:cNvSpPr/>
      </dsp:nvSpPr>
      <dsp:spPr>
        <a:xfrm rot="5400000">
          <a:off x="6890444" y="18253"/>
          <a:ext cx="1080957" cy="6993810"/>
        </a:xfrm>
        <a:prstGeom prst="round2Same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Ensure that tools used are accessible via mobile devices, allowing on-call engineers to respond promptly from anywhere. </a:t>
          </a:r>
        </a:p>
      </dsp:txBody>
      <dsp:txXfrm rot="-5400000">
        <a:off x="3934018" y="3027447"/>
        <a:ext cx="6941042" cy="975421"/>
      </dsp:txXfrm>
    </dsp:sp>
    <dsp:sp modelId="{7815DF5F-076F-EF44-8296-C1EF5B3EA0F9}">
      <dsp:nvSpPr>
        <dsp:cNvPr id="0" name=""/>
        <dsp:cNvSpPr/>
      </dsp:nvSpPr>
      <dsp:spPr>
        <a:xfrm>
          <a:off x="0" y="2839560"/>
          <a:ext cx="3934018" cy="135119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Mobile Accessibility</a:t>
          </a:r>
        </a:p>
      </dsp:txBody>
      <dsp:txXfrm>
        <a:off x="65960" y="2905520"/>
        <a:ext cx="3802098" cy="1219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504E7-0A8C-4442-89D9-14C223F1B8D1}">
      <dsp:nvSpPr>
        <dsp:cNvPr id="0" name=""/>
        <dsp:cNvSpPr/>
      </dsp:nvSpPr>
      <dsp:spPr>
        <a:xfrm>
          <a:off x="0" y="372295"/>
          <a:ext cx="10927829" cy="807974"/>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95732" rIns="84812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Categorize alerts based on severity and impact to focus on the most critical issues first. </a:t>
          </a:r>
        </a:p>
      </dsp:txBody>
      <dsp:txXfrm>
        <a:off x="0" y="372295"/>
        <a:ext cx="10927829" cy="807974"/>
      </dsp:txXfrm>
    </dsp:sp>
    <dsp:sp modelId="{AD157A2E-1D0A-6E4F-84FD-8B9A4DF45047}">
      <dsp:nvSpPr>
        <dsp:cNvPr id="0" name=""/>
        <dsp:cNvSpPr/>
      </dsp:nvSpPr>
      <dsp:spPr>
        <a:xfrm>
          <a:off x="546391" y="91855"/>
          <a:ext cx="7649480" cy="5608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44550">
            <a:lnSpc>
              <a:spcPct val="90000"/>
            </a:lnSpc>
            <a:spcBef>
              <a:spcPct val="0"/>
            </a:spcBef>
            <a:spcAft>
              <a:spcPct val="35000"/>
            </a:spcAft>
            <a:buNone/>
          </a:pPr>
          <a:r>
            <a:rPr lang="en-US" sz="1900" kern="1200"/>
            <a:t>Prioritizing Alerts</a:t>
          </a:r>
        </a:p>
      </dsp:txBody>
      <dsp:txXfrm>
        <a:off x="573771" y="119235"/>
        <a:ext cx="7594720" cy="506119"/>
      </dsp:txXfrm>
    </dsp:sp>
    <dsp:sp modelId="{7E2C6CA1-62B9-0747-9445-54AE2673EB30}">
      <dsp:nvSpPr>
        <dsp:cNvPr id="0" name=""/>
        <dsp:cNvSpPr/>
      </dsp:nvSpPr>
      <dsp:spPr>
        <a:xfrm>
          <a:off x="0" y="1563309"/>
          <a:ext cx="10927829" cy="10773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95732" rIns="84812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Implement strategies to reduce alert fatigue, such as alert thresholds, suppression of non-critical alerts, and using machine learning to filter out false positives. </a:t>
          </a:r>
        </a:p>
      </dsp:txBody>
      <dsp:txXfrm>
        <a:off x="0" y="1563309"/>
        <a:ext cx="10927829" cy="1077300"/>
      </dsp:txXfrm>
    </dsp:sp>
    <dsp:sp modelId="{7D408B07-C504-1949-8923-BD8089268B2C}">
      <dsp:nvSpPr>
        <dsp:cNvPr id="0" name=""/>
        <dsp:cNvSpPr/>
      </dsp:nvSpPr>
      <dsp:spPr>
        <a:xfrm>
          <a:off x="546391" y="1282869"/>
          <a:ext cx="7649480" cy="56087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44550">
            <a:lnSpc>
              <a:spcPct val="90000"/>
            </a:lnSpc>
            <a:spcBef>
              <a:spcPct val="0"/>
            </a:spcBef>
            <a:spcAft>
              <a:spcPct val="35000"/>
            </a:spcAft>
            <a:buNone/>
          </a:pPr>
          <a:r>
            <a:rPr lang="en-US" sz="1900" kern="1200"/>
            <a:t>Noise Reduction</a:t>
          </a:r>
        </a:p>
      </dsp:txBody>
      <dsp:txXfrm>
        <a:off x="573771" y="1310249"/>
        <a:ext cx="7594720" cy="506119"/>
      </dsp:txXfrm>
    </dsp:sp>
    <dsp:sp modelId="{CC2ABC1F-0193-B34D-8916-6A078CF447E6}">
      <dsp:nvSpPr>
        <dsp:cNvPr id="0" name=""/>
        <dsp:cNvSpPr/>
      </dsp:nvSpPr>
      <dsp:spPr>
        <a:xfrm>
          <a:off x="0" y="3023650"/>
          <a:ext cx="10927829" cy="10773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95732" rIns="84812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Conduct thorough post-incident reviews to identify root causes, improve processes, and prevent recurrence.</a:t>
          </a:r>
        </a:p>
      </dsp:txBody>
      <dsp:txXfrm>
        <a:off x="0" y="3023650"/>
        <a:ext cx="10927829" cy="1077300"/>
      </dsp:txXfrm>
    </dsp:sp>
    <dsp:sp modelId="{090D6B59-F332-D746-B5CC-BCBA3AFA9C3D}">
      <dsp:nvSpPr>
        <dsp:cNvPr id="0" name=""/>
        <dsp:cNvSpPr/>
      </dsp:nvSpPr>
      <dsp:spPr>
        <a:xfrm>
          <a:off x="546391" y="2743209"/>
          <a:ext cx="7649480" cy="5608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44550">
            <a:lnSpc>
              <a:spcPct val="90000"/>
            </a:lnSpc>
            <a:spcBef>
              <a:spcPct val="0"/>
            </a:spcBef>
            <a:spcAft>
              <a:spcPct val="35000"/>
            </a:spcAft>
            <a:buNone/>
          </a:pPr>
          <a:r>
            <a:rPr lang="en-US" sz="1900" kern="1200"/>
            <a:t>Post-Incident Reviews</a:t>
          </a:r>
        </a:p>
      </dsp:txBody>
      <dsp:txXfrm>
        <a:off x="573771" y="2770589"/>
        <a:ext cx="7594720" cy="50611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F57-3224-2600-EFDD-175DFE541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7E04E1-0C7F-1822-BF76-718BA82EA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E1A30-D32D-1ACB-5CC5-EDA5A5D02AF2}"/>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5" name="Footer Placeholder 4">
            <a:extLst>
              <a:ext uri="{FF2B5EF4-FFF2-40B4-BE49-F238E27FC236}">
                <a16:creationId xmlns:a16="http://schemas.microsoft.com/office/drawing/2014/main" id="{5417F7B5-D5F5-DAF2-5424-6B6E5A2C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3C2A1-FA50-1762-53A5-2139118DF8A2}"/>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51693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765C-6D12-EDA7-015A-D1C3E660AF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702512-1D72-370D-F6CB-CC316792B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52B98-A370-8471-BA30-02FE9291FBED}"/>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5" name="Footer Placeholder 4">
            <a:extLst>
              <a:ext uri="{FF2B5EF4-FFF2-40B4-BE49-F238E27FC236}">
                <a16:creationId xmlns:a16="http://schemas.microsoft.com/office/drawing/2014/main" id="{66EBC8CF-8F73-2FEC-4A7F-BB8E9EAEA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D94C2-4A07-CF70-169B-88C1EBAE60C2}"/>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177002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3AF3F-6305-A11A-B474-3B264D958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323289-EA10-E3E3-8505-C2776C632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479F8-4D4B-FDD0-9EED-AEC4E16ABB0C}"/>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5" name="Footer Placeholder 4">
            <a:extLst>
              <a:ext uri="{FF2B5EF4-FFF2-40B4-BE49-F238E27FC236}">
                <a16:creationId xmlns:a16="http://schemas.microsoft.com/office/drawing/2014/main" id="{B3D418A8-690A-F65A-E1AC-467162104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1E7DF-C035-76EB-C39B-6D24D7E27EDE}"/>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192849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5D58-EA6A-3AE8-A54A-5DE92F971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3745C-DE51-C47D-1229-AE801AC85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89E9B-5BEC-0C04-BF5F-6E72512707B7}"/>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5" name="Footer Placeholder 4">
            <a:extLst>
              <a:ext uri="{FF2B5EF4-FFF2-40B4-BE49-F238E27FC236}">
                <a16:creationId xmlns:a16="http://schemas.microsoft.com/office/drawing/2014/main" id="{85F34D7E-6CC4-0AE3-C92E-840C4ACDD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CEEEF-D52D-11EC-2FEB-26353F180078}"/>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147781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07A6-A4A7-3CAA-52F6-CCC84AF67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F833C-8A0C-8D5D-21EC-36C557A038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7AC26-8E12-00EE-4BAF-9E46F36385D3}"/>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5" name="Footer Placeholder 4">
            <a:extLst>
              <a:ext uri="{FF2B5EF4-FFF2-40B4-BE49-F238E27FC236}">
                <a16:creationId xmlns:a16="http://schemas.microsoft.com/office/drawing/2014/main" id="{59C900CA-1A19-0DAA-943D-1569B588E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9C8AE-E631-713C-1055-F7236B6A7B6F}"/>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72806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7D57-8E7F-CFF0-095A-6A65BE24F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9E9D0-D4EE-A9CB-6B9D-CBE3DA2048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5B306-8C9B-6BCD-3E7F-4B7F8290B6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26AB0A-6D37-41AD-BA70-5006B07A901F}"/>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6" name="Footer Placeholder 5">
            <a:extLst>
              <a:ext uri="{FF2B5EF4-FFF2-40B4-BE49-F238E27FC236}">
                <a16:creationId xmlns:a16="http://schemas.microsoft.com/office/drawing/2014/main" id="{29902070-15FF-6D26-E44A-CA32E995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C21C9-B6EF-A911-C594-9CB16E99D583}"/>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113681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7030-74DF-4EE9-F289-61145A3499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F2C696-45B2-A9D0-F7CA-D251210BE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BC3D3-EB38-45B7-8EE7-294B23CF9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BBF1E5-A897-75A3-C0E1-A7F09336E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068F8-8DDB-2BB1-8E2D-2B5992DE3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B634E-610C-09C9-FC6B-5AABB3EA978A}"/>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8" name="Footer Placeholder 7">
            <a:extLst>
              <a:ext uri="{FF2B5EF4-FFF2-40B4-BE49-F238E27FC236}">
                <a16:creationId xmlns:a16="http://schemas.microsoft.com/office/drawing/2014/main" id="{BDB0B099-7EC2-17D6-C2F4-93F369219A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611BDC-F998-8487-D12D-19DDBDA77AA8}"/>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65323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5D2D-99CC-33BE-7A93-F9B03F08C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48918-78B4-7EC4-EBA1-4D130D84775E}"/>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4" name="Footer Placeholder 3">
            <a:extLst>
              <a:ext uri="{FF2B5EF4-FFF2-40B4-BE49-F238E27FC236}">
                <a16:creationId xmlns:a16="http://schemas.microsoft.com/office/drawing/2014/main" id="{68ABFB6A-C619-0EF2-A737-16924073BB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0BD71A-BC8C-4948-78F2-F8FB13F22C21}"/>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187211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516B6-10C0-8E1E-DE54-6EC5049FC28E}"/>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3" name="Footer Placeholder 2">
            <a:extLst>
              <a:ext uri="{FF2B5EF4-FFF2-40B4-BE49-F238E27FC236}">
                <a16:creationId xmlns:a16="http://schemas.microsoft.com/office/drawing/2014/main" id="{F262F778-4516-889F-77D7-92AA0234E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63EE80-486B-7513-9CE4-537E4C533793}"/>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347935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E03B-DA21-6568-2104-812520BAD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B8CFB-985D-779E-64EA-79DC67CFA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1AE663-8B6D-CA0E-2BBC-27DB7644E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143DB-6613-2B17-CDDB-01CEF3958A9F}"/>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6" name="Footer Placeholder 5">
            <a:extLst>
              <a:ext uri="{FF2B5EF4-FFF2-40B4-BE49-F238E27FC236}">
                <a16:creationId xmlns:a16="http://schemas.microsoft.com/office/drawing/2014/main" id="{6E42DDA1-53FA-B192-6159-9F0F79341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F649F-78D9-5913-ED54-5A088CF8B4D2}"/>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381450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0C18-DE09-1559-B71E-9A0BAA737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6CF6A9-568D-6CCA-8304-616514BC5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81DBB1-BCFF-2A2C-5AC9-B8E216CD3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E467D-2D0C-2D63-587E-9AB60694A6D7}"/>
              </a:ext>
            </a:extLst>
          </p:cNvPr>
          <p:cNvSpPr>
            <a:spLocks noGrp="1"/>
          </p:cNvSpPr>
          <p:nvPr>
            <p:ph type="dt" sz="half" idx="10"/>
          </p:nvPr>
        </p:nvSpPr>
        <p:spPr/>
        <p:txBody>
          <a:bodyPr/>
          <a:lstStyle/>
          <a:p>
            <a:fld id="{6F60A01E-7911-4633-ADD8-88F2C388F793}" type="datetimeFigureOut">
              <a:rPr lang="en-US" smtClean="0"/>
              <a:t>7/7/24</a:t>
            </a:fld>
            <a:endParaRPr lang="en-US"/>
          </a:p>
        </p:txBody>
      </p:sp>
      <p:sp>
        <p:nvSpPr>
          <p:cNvPr id="6" name="Footer Placeholder 5">
            <a:extLst>
              <a:ext uri="{FF2B5EF4-FFF2-40B4-BE49-F238E27FC236}">
                <a16:creationId xmlns:a16="http://schemas.microsoft.com/office/drawing/2014/main" id="{1AF041D5-6263-7DCF-86B4-E7CDEA0C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F9158-A76C-17B5-5239-9B7EDB1A83B7}"/>
              </a:ext>
            </a:extLst>
          </p:cNvPr>
          <p:cNvSpPr>
            <a:spLocks noGrp="1"/>
          </p:cNvSpPr>
          <p:nvPr>
            <p:ph type="sldNum" sz="quarter" idx="12"/>
          </p:nvPr>
        </p:nvSpPr>
        <p:spPr/>
        <p:txBody>
          <a:bodyPr/>
          <a:lstStyle/>
          <a:p>
            <a:fld id="{2107BE18-7AFC-4D95-8EB0-793EF8BF3E02}" type="slidenum">
              <a:rPr lang="en-US" smtClean="0"/>
              <a:t>‹#›</a:t>
            </a:fld>
            <a:endParaRPr lang="en-US"/>
          </a:p>
        </p:txBody>
      </p:sp>
    </p:spTree>
    <p:extLst>
      <p:ext uri="{BB962C8B-B14F-4D97-AF65-F5344CB8AC3E}">
        <p14:creationId xmlns:p14="http://schemas.microsoft.com/office/powerpoint/2010/main" val="67443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897D0-C729-87B8-C88B-03055DF0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BF80D-5277-67AA-F85E-A19C8B75B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9EABF-22DD-682C-E4D4-F55902117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60A01E-7911-4633-ADD8-88F2C388F793}" type="datetimeFigureOut">
              <a:rPr lang="en-US" smtClean="0"/>
              <a:t>7/7/24</a:t>
            </a:fld>
            <a:endParaRPr lang="en-US"/>
          </a:p>
        </p:txBody>
      </p:sp>
      <p:sp>
        <p:nvSpPr>
          <p:cNvPr id="5" name="Footer Placeholder 4">
            <a:extLst>
              <a:ext uri="{FF2B5EF4-FFF2-40B4-BE49-F238E27FC236}">
                <a16:creationId xmlns:a16="http://schemas.microsoft.com/office/drawing/2014/main" id="{F6518307-C353-DBF9-555F-0D11D6097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C1A993-7816-198A-413E-DD9E96E2C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07BE18-7AFC-4D95-8EB0-793EF8BF3E02}" type="slidenum">
              <a:rPr lang="en-US" smtClean="0"/>
              <a:t>‹#›</a:t>
            </a:fld>
            <a:endParaRPr lang="en-US"/>
          </a:p>
        </p:txBody>
      </p:sp>
    </p:spTree>
    <p:extLst>
      <p:ext uri="{BB962C8B-B14F-4D97-AF65-F5344CB8AC3E}">
        <p14:creationId xmlns:p14="http://schemas.microsoft.com/office/powerpoint/2010/main" val="93698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rtex.io/post/best-practices-for-on-call-rotations" TargetMode="External"/><Relationship Id="rId2" Type="http://schemas.openxmlformats.org/officeDocument/2006/relationships/hyperlink" Target="https://www.pagerduty.com/resources/learn/call-rotations-schedules/"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CED6E-3AAB-4A7F-4DE7-94283602EAE5}"/>
              </a:ext>
            </a:extLst>
          </p:cNvPr>
          <p:cNvSpPr>
            <a:spLocks noGrp="1"/>
          </p:cNvSpPr>
          <p:nvPr>
            <p:ph type="ctrTitle"/>
          </p:nvPr>
        </p:nvSpPr>
        <p:spPr>
          <a:xfrm>
            <a:off x="643468" y="643467"/>
            <a:ext cx="4620584" cy="4567137"/>
          </a:xfrm>
        </p:spPr>
        <p:txBody>
          <a:bodyPr>
            <a:normAutofit/>
          </a:bodyPr>
          <a:lstStyle/>
          <a:p>
            <a:pPr algn="l"/>
            <a:r>
              <a:rPr lang="en-US" sz="4400"/>
              <a:t>Industry Best Practices for Paper Rotation Duties in DevOps</a:t>
            </a:r>
          </a:p>
        </p:txBody>
      </p:sp>
      <p:sp>
        <p:nvSpPr>
          <p:cNvPr id="3" name="Subtitle 2">
            <a:extLst>
              <a:ext uri="{FF2B5EF4-FFF2-40B4-BE49-F238E27FC236}">
                <a16:creationId xmlns:a16="http://schemas.microsoft.com/office/drawing/2014/main" id="{2512ABE3-B94F-726E-707F-048EA06AB7E3}"/>
              </a:ext>
            </a:extLst>
          </p:cNvPr>
          <p:cNvSpPr>
            <a:spLocks noGrp="1"/>
          </p:cNvSpPr>
          <p:nvPr>
            <p:ph type="subTitle" idx="1"/>
          </p:nvPr>
        </p:nvSpPr>
        <p:spPr>
          <a:xfrm>
            <a:off x="643467" y="5277684"/>
            <a:ext cx="4620584" cy="775494"/>
          </a:xfrm>
        </p:spPr>
        <p:txBody>
          <a:bodyPr>
            <a:normAutofit/>
          </a:bodyPr>
          <a:lstStyle/>
          <a:p>
            <a:pPr algn="l"/>
            <a:r>
              <a:rPr lang="en-US" sz="1000"/>
              <a:t>CSD-380, Module 7 Assignment</a:t>
            </a:r>
          </a:p>
          <a:p>
            <a:pPr algn="l"/>
            <a:r>
              <a:rPr lang="en-US" sz="1000"/>
              <a:t>Name: LeVonte Abercrombie</a:t>
            </a:r>
          </a:p>
          <a:p>
            <a:pPr algn="l"/>
            <a:r>
              <a:rPr lang="en-US" sz="1000"/>
              <a:t>Date: 7/7/2024</a:t>
            </a:r>
          </a:p>
        </p:txBody>
      </p:sp>
      <p:pic>
        <p:nvPicPr>
          <p:cNvPr id="5" name="Picture 4">
            <a:extLst>
              <a:ext uri="{FF2B5EF4-FFF2-40B4-BE49-F238E27FC236}">
                <a16:creationId xmlns:a16="http://schemas.microsoft.com/office/drawing/2014/main" id="{50063B7E-C17E-EF28-0BB0-7F083A8D1EC2}"/>
              </a:ext>
            </a:extLst>
          </p:cNvPr>
          <p:cNvPicPr>
            <a:picLocks noChangeAspect="1"/>
          </p:cNvPicPr>
          <p:nvPr/>
        </p:nvPicPr>
        <p:blipFill rotWithShape="1">
          <a:blip r:embed="rId2"/>
          <a:srcRect l="41153" r="1146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6870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B12BD0-DF22-239C-1AFC-C753602D445C}"/>
              </a:ext>
            </a:extLst>
          </p:cNvPr>
          <p:cNvPicPr>
            <a:picLocks noChangeAspect="1"/>
          </p:cNvPicPr>
          <p:nvPr/>
        </p:nvPicPr>
        <p:blipFill rotWithShape="1">
          <a:blip r:embed="rId2">
            <a:duotone>
              <a:schemeClr val="bg2">
                <a:shade val="45000"/>
                <a:satMod val="135000"/>
              </a:schemeClr>
              <a:prstClr val="white"/>
            </a:duotone>
          </a:blip>
          <a:srcRect t="8607" b="712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7C168-3D0A-9DEA-3F05-6EA9A2A1710B}"/>
              </a:ext>
            </a:extLst>
          </p:cNvPr>
          <p:cNvSpPr>
            <a:spLocks noGrp="1"/>
          </p:cNvSpPr>
          <p:nvPr>
            <p:ph type="title"/>
          </p:nvPr>
        </p:nvSpPr>
        <p:spPr>
          <a:xfrm>
            <a:off x="838200" y="365125"/>
            <a:ext cx="10515600" cy="1325563"/>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C95998A8-1E4E-EC8B-192F-4353EFE7AFD8}"/>
              </a:ext>
            </a:extLst>
          </p:cNvPr>
          <p:cNvGraphicFramePr>
            <a:graphicFrameLocks noGrp="1"/>
          </p:cNvGraphicFramePr>
          <p:nvPr>
            <p:ph idx="1"/>
            <p:extLst>
              <p:ext uri="{D42A27DB-BD31-4B8C-83A1-F6EECF244321}">
                <p14:modId xmlns:p14="http://schemas.microsoft.com/office/powerpoint/2010/main" val="2498682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142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8698E9-5767-B018-AEE0-4CADF1DE781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Importance of Pager Rotation </a:t>
            </a:r>
          </a:p>
        </p:txBody>
      </p:sp>
      <p:graphicFrame>
        <p:nvGraphicFramePr>
          <p:cNvPr id="7" name="Content Placeholder 4">
            <a:extLst>
              <a:ext uri="{FF2B5EF4-FFF2-40B4-BE49-F238E27FC236}">
                <a16:creationId xmlns:a16="http://schemas.microsoft.com/office/drawing/2014/main" id="{C21BAEF6-E191-2F66-B5AC-C574F5A179ED}"/>
              </a:ext>
            </a:extLst>
          </p:cNvPr>
          <p:cNvGraphicFramePr>
            <a:graphicFrameLocks noGrp="1"/>
          </p:cNvGraphicFramePr>
          <p:nvPr>
            <p:ph idx="1"/>
            <p:extLst>
              <p:ext uri="{D42A27DB-BD31-4B8C-83A1-F6EECF244321}">
                <p14:modId xmlns:p14="http://schemas.microsoft.com/office/powerpoint/2010/main" val="22904204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79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B3A69F-E305-79CE-03E5-62314F7A640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Structuring Pager Rotation</a:t>
            </a:r>
          </a:p>
        </p:txBody>
      </p:sp>
      <p:graphicFrame>
        <p:nvGraphicFramePr>
          <p:cNvPr id="5" name="Content Placeholder 2">
            <a:extLst>
              <a:ext uri="{FF2B5EF4-FFF2-40B4-BE49-F238E27FC236}">
                <a16:creationId xmlns:a16="http://schemas.microsoft.com/office/drawing/2014/main" id="{65FC1B76-87A8-A48A-0A5F-00C17D9D3EBD}"/>
              </a:ext>
            </a:extLst>
          </p:cNvPr>
          <p:cNvGraphicFramePr>
            <a:graphicFrameLocks noGrp="1"/>
          </p:cNvGraphicFramePr>
          <p:nvPr>
            <p:ph idx="1"/>
            <p:extLst>
              <p:ext uri="{D42A27DB-BD31-4B8C-83A1-F6EECF244321}">
                <p14:modId xmlns:p14="http://schemas.microsoft.com/office/powerpoint/2010/main" val="359522469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83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9E1D17-0F2D-8893-90C9-8B63652BC4C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Best Practices for On-Call Engineers </a:t>
            </a:r>
          </a:p>
        </p:txBody>
      </p:sp>
      <p:graphicFrame>
        <p:nvGraphicFramePr>
          <p:cNvPr id="5" name="Content Placeholder 2">
            <a:extLst>
              <a:ext uri="{FF2B5EF4-FFF2-40B4-BE49-F238E27FC236}">
                <a16:creationId xmlns:a16="http://schemas.microsoft.com/office/drawing/2014/main" id="{2E8BAAEB-04BF-D0E0-A0A0-896E232BC3BC}"/>
              </a:ext>
            </a:extLst>
          </p:cNvPr>
          <p:cNvGraphicFramePr>
            <a:graphicFrameLocks noGrp="1"/>
          </p:cNvGraphicFramePr>
          <p:nvPr>
            <p:ph idx="1"/>
            <p:extLst>
              <p:ext uri="{D42A27DB-BD31-4B8C-83A1-F6EECF244321}">
                <p14:modId xmlns:p14="http://schemas.microsoft.com/office/powerpoint/2010/main" val="325351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23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4F73FD-D84B-2261-38A1-6BE52306139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Tools and Technologies </a:t>
            </a:r>
          </a:p>
        </p:txBody>
      </p:sp>
      <p:graphicFrame>
        <p:nvGraphicFramePr>
          <p:cNvPr id="5" name="Content Placeholder 2">
            <a:extLst>
              <a:ext uri="{FF2B5EF4-FFF2-40B4-BE49-F238E27FC236}">
                <a16:creationId xmlns:a16="http://schemas.microsoft.com/office/drawing/2014/main" id="{5319C416-862F-C3CD-CA42-FE4F72C385D8}"/>
              </a:ext>
            </a:extLst>
          </p:cNvPr>
          <p:cNvGraphicFramePr>
            <a:graphicFrameLocks noGrp="1"/>
          </p:cNvGraphicFramePr>
          <p:nvPr>
            <p:ph idx="1"/>
            <p:extLst>
              <p:ext uri="{D42A27DB-BD31-4B8C-83A1-F6EECF244321}">
                <p14:modId xmlns:p14="http://schemas.microsoft.com/office/powerpoint/2010/main" val="275326852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23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3FA8FE-0748-E0F9-E8B5-5B0C71A1505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Handling Alerts Effectively </a:t>
            </a:r>
          </a:p>
        </p:txBody>
      </p:sp>
      <p:graphicFrame>
        <p:nvGraphicFramePr>
          <p:cNvPr id="5" name="Content Placeholder 2">
            <a:extLst>
              <a:ext uri="{FF2B5EF4-FFF2-40B4-BE49-F238E27FC236}">
                <a16:creationId xmlns:a16="http://schemas.microsoft.com/office/drawing/2014/main" id="{DECDC91E-9C39-D7E4-4EC2-29318CBF2126}"/>
              </a:ext>
            </a:extLst>
          </p:cNvPr>
          <p:cNvGraphicFramePr>
            <a:graphicFrameLocks noGrp="1"/>
          </p:cNvGraphicFramePr>
          <p:nvPr>
            <p:ph idx="1"/>
            <p:extLst>
              <p:ext uri="{D42A27DB-BD31-4B8C-83A1-F6EECF244321}">
                <p14:modId xmlns:p14="http://schemas.microsoft.com/office/powerpoint/2010/main" val="41657554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27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on top of each other">
            <a:extLst>
              <a:ext uri="{FF2B5EF4-FFF2-40B4-BE49-F238E27FC236}">
                <a16:creationId xmlns:a16="http://schemas.microsoft.com/office/drawing/2014/main" id="{5ED622C4-8996-5566-65E9-4C65F658620F}"/>
              </a:ext>
            </a:extLst>
          </p:cNvPr>
          <p:cNvPicPr>
            <a:picLocks noChangeAspect="1"/>
          </p:cNvPicPr>
          <p:nvPr/>
        </p:nvPicPr>
        <p:blipFill rotWithShape="1">
          <a:blip r:embed="rId2"/>
          <a:srcRect l="51928" r="9229"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B1BD1-B6A3-8880-1695-970961407A8F}"/>
              </a:ext>
            </a:extLst>
          </p:cNvPr>
          <p:cNvSpPr>
            <a:spLocks noGrp="1"/>
          </p:cNvSpPr>
          <p:nvPr>
            <p:ph type="title"/>
          </p:nvPr>
        </p:nvSpPr>
        <p:spPr>
          <a:xfrm>
            <a:off x="761801" y="328512"/>
            <a:ext cx="4778387" cy="1628970"/>
          </a:xfrm>
        </p:spPr>
        <p:txBody>
          <a:bodyPr anchor="ctr">
            <a:normAutofit/>
          </a:bodyPr>
          <a:lstStyle/>
          <a:p>
            <a:r>
              <a:rPr lang="en-US" sz="4000"/>
              <a:t>Promoting a Healthy On-Call Culture </a:t>
            </a:r>
          </a:p>
        </p:txBody>
      </p:sp>
      <p:sp>
        <p:nvSpPr>
          <p:cNvPr id="3" name="Content Placeholder 2">
            <a:extLst>
              <a:ext uri="{FF2B5EF4-FFF2-40B4-BE49-F238E27FC236}">
                <a16:creationId xmlns:a16="http://schemas.microsoft.com/office/drawing/2014/main" id="{50D0D182-6334-880D-2BF7-D5D2E9426EED}"/>
              </a:ext>
            </a:extLst>
          </p:cNvPr>
          <p:cNvSpPr>
            <a:spLocks noGrp="1"/>
          </p:cNvSpPr>
          <p:nvPr>
            <p:ph idx="1"/>
          </p:nvPr>
        </p:nvSpPr>
        <p:spPr>
          <a:xfrm>
            <a:off x="761801" y="2884929"/>
            <a:ext cx="4659756" cy="3374137"/>
          </a:xfrm>
        </p:spPr>
        <p:txBody>
          <a:bodyPr anchor="ctr">
            <a:normAutofit/>
          </a:bodyPr>
          <a:lstStyle/>
          <a:p>
            <a:r>
              <a:rPr lang="en-US" sz="1700">
                <a:effectLst/>
                <a:highlight>
                  <a:srgbClr val="FFFFFF"/>
                </a:highlight>
                <a:ea typeface="Calibri" panose="020F0502020204030204" pitchFamily="34" charset="0"/>
              </a:rPr>
              <a:t>Recognition and Rewards</a:t>
            </a:r>
          </a:p>
          <a:p>
            <a:pPr lvl="1"/>
            <a:r>
              <a:rPr lang="en-US" sz="1700">
                <a:effectLst/>
                <a:highlight>
                  <a:srgbClr val="FFFFFF"/>
                </a:highlight>
                <a:ea typeface="Calibri" panose="020F0502020204030204" pitchFamily="34" charset="0"/>
              </a:rPr>
              <a:t>Recognize and reward the efforts of on-call engineers to boost morale and motivation.</a:t>
            </a:r>
          </a:p>
          <a:p>
            <a:r>
              <a:rPr lang="en-US" sz="1700">
                <a:effectLst/>
                <a:highlight>
                  <a:srgbClr val="FFFFFF"/>
                </a:highlight>
                <a:ea typeface="Calibri" panose="020F0502020204030204" pitchFamily="34" charset="0"/>
              </a:rPr>
              <a:t>Mental Health Support</a:t>
            </a:r>
          </a:p>
          <a:p>
            <a:pPr lvl="1"/>
            <a:r>
              <a:rPr lang="en-US" sz="1700">
                <a:effectLst/>
                <a:highlight>
                  <a:srgbClr val="FFFFFF"/>
                </a:highlight>
                <a:ea typeface="Calibri" panose="020F0502020204030204" pitchFamily="34" charset="0"/>
              </a:rPr>
              <a:t>Provide access to mental health resources and support to help manage stress and burnout. </a:t>
            </a:r>
            <a:endParaRPr lang="en-US" sz="1700">
              <a:highlight>
                <a:srgbClr val="FFFFFF"/>
              </a:highlight>
              <a:ea typeface="Calibri" panose="020F0502020204030204" pitchFamily="34" charset="0"/>
            </a:endParaRPr>
          </a:p>
          <a:p>
            <a:r>
              <a:rPr lang="en-US" sz="1700">
                <a:effectLst/>
                <a:highlight>
                  <a:srgbClr val="FFFFFF"/>
                </a:highlight>
                <a:ea typeface="Calibri" panose="020F0502020204030204" pitchFamily="34" charset="0"/>
              </a:rPr>
              <a:t>Team Collaboration</a:t>
            </a:r>
          </a:p>
          <a:p>
            <a:pPr lvl="1"/>
            <a:r>
              <a:rPr lang="en-US" sz="1700">
                <a:effectLst/>
                <a:highlight>
                  <a:srgbClr val="FFFFFF"/>
                </a:highlight>
                <a:ea typeface="Calibri" panose="020F0502020204030204" pitchFamily="34" charset="0"/>
              </a:rPr>
              <a:t>Encourage collaboration and knowledge sharing among team members to build a supportive on-call culture.</a:t>
            </a:r>
            <a:endParaRPr lang="en-US" sz="1700"/>
          </a:p>
        </p:txBody>
      </p:sp>
    </p:spTree>
    <p:extLst>
      <p:ext uri="{BB962C8B-B14F-4D97-AF65-F5344CB8AC3E}">
        <p14:creationId xmlns:p14="http://schemas.microsoft.com/office/powerpoint/2010/main" val="350625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CBB4E-F59C-DA4E-50BB-9AB2FA09319F}"/>
              </a:ext>
            </a:extLst>
          </p:cNvPr>
          <p:cNvSpPr>
            <a:spLocks noGrp="1"/>
          </p:cNvSpPr>
          <p:nvPr>
            <p:ph type="title"/>
          </p:nvPr>
        </p:nvSpPr>
        <p:spPr>
          <a:xfrm>
            <a:off x="761800" y="762001"/>
            <a:ext cx="5334197" cy="1708242"/>
          </a:xfrm>
        </p:spPr>
        <p:txBody>
          <a:bodyPr anchor="ctr">
            <a:normAutofit/>
          </a:bodyPr>
          <a:lstStyle/>
          <a:p>
            <a:r>
              <a:rPr lang="en-US" sz="4000"/>
              <a:t>References </a:t>
            </a:r>
          </a:p>
        </p:txBody>
      </p:sp>
      <p:sp>
        <p:nvSpPr>
          <p:cNvPr id="3" name="Content Placeholder 2">
            <a:extLst>
              <a:ext uri="{FF2B5EF4-FFF2-40B4-BE49-F238E27FC236}">
                <a16:creationId xmlns:a16="http://schemas.microsoft.com/office/drawing/2014/main" id="{14F993D4-BF74-377A-FA3A-8BB6D9207ADF}"/>
              </a:ext>
            </a:extLst>
          </p:cNvPr>
          <p:cNvSpPr>
            <a:spLocks noGrp="1"/>
          </p:cNvSpPr>
          <p:nvPr>
            <p:ph idx="1"/>
          </p:nvPr>
        </p:nvSpPr>
        <p:spPr>
          <a:xfrm>
            <a:off x="761800" y="2470244"/>
            <a:ext cx="5334197" cy="3769835"/>
          </a:xfrm>
        </p:spPr>
        <p:txBody>
          <a:bodyPr anchor="ctr">
            <a:normAutofit/>
          </a:bodyPr>
          <a:lstStyle/>
          <a:p>
            <a:r>
              <a:rPr lang="en-US" sz="2000">
                <a:hlinkClick r:id="rId2"/>
              </a:rPr>
              <a:t>https://www.pagerduty.com/resources/learn/call-rotations-schedules/</a:t>
            </a:r>
            <a:endParaRPr lang="en-US" sz="2000"/>
          </a:p>
          <a:p>
            <a:r>
              <a:rPr lang="en-US" sz="2000">
                <a:hlinkClick r:id="rId3"/>
              </a:rPr>
              <a:t>https://www.cortex.io/post/best-practices-for-on-call-rotations</a:t>
            </a:r>
            <a:endParaRPr lang="en-US" sz="2000"/>
          </a:p>
          <a:p>
            <a:r>
              <a:rPr lang="en-US" sz="2000"/>
              <a:t>https://www.blameless.com/blog/on-call-rotation</a:t>
            </a:r>
          </a:p>
        </p:txBody>
      </p:sp>
      <p:pic>
        <p:nvPicPr>
          <p:cNvPr id="5" name="Picture 4">
            <a:extLst>
              <a:ext uri="{FF2B5EF4-FFF2-40B4-BE49-F238E27FC236}">
                <a16:creationId xmlns:a16="http://schemas.microsoft.com/office/drawing/2014/main" id="{5A590507-3D88-79B1-178D-BEB8D8B9B9DB}"/>
              </a:ext>
            </a:extLst>
          </p:cNvPr>
          <p:cNvPicPr>
            <a:picLocks noChangeAspect="1"/>
          </p:cNvPicPr>
          <p:nvPr/>
        </p:nvPicPr>
        <p:blipFill rotWithShape="1">
          <a:blip r:embed="rId4"/>
          <a:srcRect l="5385" r="4277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82565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519</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Industry Best Practices for Paper Rotation Duties in DevOps</vt:lpstr>
      <vt:lpstr>Introduction</vt:lpstr>
      <vt:lpstr>Importance of Pager Rotation </vt:lpstr>
      <vt:lpstr>Structuring Pager Rotation</vt:lpstr>
      <vt:lpstr>Best Practices for On-Call Engineers </vt:lpstr>
      <vt:lpstr>Tools and Technologies </vt:lpstr>
      <vt:lpstr>Handling Alerts Effectively </vt:lpstr>
      <vt:lpstr>Promoting a Healthy On-Call Culture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Best Practices for Paper Rotation Duties in DevOps</dc:title>
  <dc:creator>DaJaNee Johnson</dc:creator>
  <cp:lastModifiedBy>LeVonte Abercrombie</cp:lastModifiedBy>
  <cp:revision>4</cp:revision>
  <dcterms:created xsi:type="dcterms:W3CDTF">2024-07-07T20:40:19Z</dcterms:created>
  <dcterms:modified xsi:type="dcterms:W3CDTF">2024-07-08T00:21:39Z</dcterms:modified>
</cp:coreProperties>
</file>