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6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16" r:id="rId12"/>
    <p:sldId id="260" r:id="rId1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94535"/>
  </p:normalViewPr>
  <p:slideViewPr>
    <p:cSldViewPr snapToGrid="0" snapToObjects="1">
      <p:cViewPr varScale="1">
        <p:scale>
          <a:sx n="111" d="100"/>
          <a:sy n="111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_TEC_01_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9"/>
          <p:cNvSpPr>
            <a:spLocks noGrp="1"/>
          </p:cNvSpPr>
          <p:nvPr>
            <p:ph type="title"/>
          </p:nvPr>
        </p:nvSpPr>
        <p:spPr>
          <a:xfrm>
            <a:off x="413951" y="6005385"/>
            <a:ext cx="8316098" cy="356158"/>
          </a:xfrm>
        </p:spPr>
        <p:txBody>
          <a:bodyPr>
            <a:normAutofit/>
          </a:bodyPr>
          <a:lstStyle>
            <a:lvl1pPr algn="r"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651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_B_TEC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b">
            <a:normAutofit/>
          </a:bodyPr>
          <a:lstStyle>
            <a:lvl1pPr>
              <a:defRPr sz="2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8284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_Azul_TEC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>
            <a:spLocks noGrp="1"/>
          </p:cNvSpPr>
          <p:nvPr>
            <p:ph type="title"/>
          </p:nvPr>
        </p:nvSpPr>
        <p:spPr>
          <a:xfrm>
            <a:off x="413951" y="6005385"/>
            <a:ext cx="8316098" cy="356158"/>
          </a:xfrm>
        </p:spPr>
        <p:txBody>
          <a:bodyPr>
            <a:normAutofit/>
          </a:bodyPr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6061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EE59-0D1A-554C-8997-7A62B5E34B69}" type="datetimeFigureOut">
              <a:rPr lang="es-ES_tradnl" smtClean="0"/>
              <a:t>8/3/21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F4D9-2A04-0D4B-9FA9-F90379F9E8E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54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MSc</a:t>
            </a:r>
            <a:r>
              <a:rPr lang="es-ES_tradnl" dirty="0"/>
              <a:t>. </a:t>
            </a:r>
            <a:r>
              <a:rPr lang="es-ES_tradnl" dirty="0" err="1"/>
              <a:t>Heiner</a:t>
            </a:r>
            <a:r>
              <a:rPr lang="es-ES_tradnl" dirty="0"/>
              <a:t> Romero Leiva</a:t>
            </a:r>
          </a:p>
        </p:txBody>
      </p:sp>
    </p:spTree>
    <p:extLst>
      <p:ext uri="{BB962C8B-B14F-4D97-AF65-F5344CB8AC3E}">
        <p14:creationId xmlns:p14="http://schemas.microsoft.com/office/powerpoint/2010/main" val="45080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33B8A-3DCB-AB47-A755-91A6017C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2423"/>
          </a:xfrm>
        </p:spPr>
        <p:txBody>
          <a:bodyPr/>
          <a:lstStyle/>
          <a:p>
            <a:r>
              <a:rPr lang="en-CR" dirty="0"/>
              <a:t>Demostración Matemática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2E335-15C4-F546-B7A9-BDD11406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99" y="937549"/>
            <a:ext cx="4420002" cy="58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5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270F5-CFBD-AB4C-BF8D-91B55FCC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CR" sz="8800" dirty="0"/>
          </a:p>
          <a:p>
            <a:pPr marL="0" indent="0" algn="ctr">
              <a:buNone/>
            </a:pPr>
            <a:r>
              <a:rPr lang="en-CR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22424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MSc</a:t>
            </a:r>
            <a:r>
              <a:rPr lang="es-ES_tradnl" dirty="0"/>
              <a:t>., </a:t>
            </a:r>
            <a:r>
              <a:rPr lang="es-ES_tradnl" dirty="0" err="1"/>
              <a:t>Heiner</a:t>
            </a:r>
            <a:r>
              <a:rPr lang="es-ES_tradnl" dirty="0"/>
              <a:t> </a:t>
            </a:r>
            <a:r>
              <a:rPr lang="es-ES_tradnl"/>
              <a:t>Romero Leiva.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64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831C7-838E-FA4D-8ACA-72748450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R" dirty="0"/>
              <a:t>Métodos de Reducción de la Dimensionalidad</a:t>
            </a:r>
          </a:p>
          <a:p>
            <a:pPr marL="0" indent="0">
              <a:buNone/>
            </a:pPr>
            <a:endParaRPr lang="en-CR" dirty="0"/>
          </a:p>
          <a:p>
            <a:pPr marL="0" indent="0">
              <a:buNone/>
            </a:pPr>
            <a:r>
              <a:rPr lang="en-CR" dirty="0"/>
              <a:t>Análisis de Componentes Principales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EC889-E69A-1643-BEFF-B2D59E9E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Fundamentos de Optimización en Aprendizaje no Supervisado</a:t>
            </a:r>
          </a:p>
        </p:txBody>
      </p:sp>
      <p:pic>
        <p:nvPicPr>
          <p:cNvPr id="1026" name="Picture 2" descr="PCA - Principal Component Analysis">
            <a:extLst>
              <a:ext uri="{FF2B5EF4-FFF2-40B4-BE49-F238E27FC236}">
                <a16:creationId xmlns:a16="http://schemas.microsoft.com/office/drawing/2014/main" id="{56171A13-2531-BA4C-9846-DF1365F3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20" y="3733799"/>
            <a:ext cx="65024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7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BA2D4-5F00-C248-89B8-12D8397F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algn="just"/>
            <a:r>
              <a:rPr lang="en-CR" dirty="0"/>
              <a:t>El ACP es el método más utilizado en Minería de Datos (Europa).</a:t>
            </a:r>
          </a:p>
          <a:p>
            <a:pPr algn="just"/>
            <a:endParaRPr lang="en-CR" dirty="0"/>
          </a:p>
          <a:p>
            <a:pPr algn="just"/>
            <a:r>
              <a:rPr lang="en-CR" dirty="0"/>
              <a:t>Objetivo: construir un pequeño número de variables (también llamadas componentes) en las que se concentre la mayor cantidad posible de información.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BFDE7-EA20-5B44-B38F-EC911ECD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Análisis de Componentes Principales (ACP)</a:t>
            </a:r>
          </a:p>
        </p:txBody>
      </p:sp>
    </p:spTree>
    <p:extLst>
      <p:ext uri="{BB962C8B-B14F-4D97-AF65-F5344CB8AC3E}">
        <p14:creationId xmlns:p14="http://schemas.microsoft.com/office/powerpoint/2010/main" val="298781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12C71-E760-4A44-8087-87D14555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8" y="1185602"/>
            <a:ext cx="7380790" cy="48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3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80982-987C-634E-9BD0-5C3D421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3" y="1155700"/>
            <a:ext cx="7924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F87D68-562D-C747-A41A-BCF0E24F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Interpretación Matemática: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FFC47-CC77-2844-B7B4-2F5D7A70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22474"/>
            <a:ext cx="7734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77DB6-196A-684E-8DCF-F429A571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Álgebra Lineal – Vectores y Valores Propios</a:t>
            </a:r>
          </a:p>
        </p:txBody>
      </p:sp>
      <p:pic>
        <p:nvPicPr>
          <p:cNvPr id="2050" name="Picture 2" descr="Valore y Vectores Propios">
            <a:extLst>
              <a:ext uri="{FF2B5EF4-FFF2-40B4-BE49-F238E27FC236}">
                <a16:creationId xmlns:a16="http://schemas.microsoft.com/office/drawing/2014/main" id="{C9151FF8-6034-0842-B1B8-224573BD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936589"/>
            <a:ext cx="6502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6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40B09-1436-A244-9980-8EFDE010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Explicación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114E4-5CD3-5F49-8DDB-F242C696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4" y="1766187"/>
            <a:ext cx="8061376" cy="44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E558E-CD34-4443-9002-681EE48A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5" y="476475"/>
            <a:ext cx="6794339" cy="57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90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MSc. Heiner Romero Leiva</vt:lpstr>
      <vt:lpstr>Fundamentos de Optimización en Aprendizaje no Supervisado</vt:lpstr>
      <vt:lpstr>Análisis de Componentes Principales (ACP)</vt:lpstr>
      <vt:lpstr>PowerPoint Presentation</vt:lpstr>
      <vt:lpstr>PowerPoint Presentation</vt:lpstr>
      <vt:lpstr>Interpretación Matemática:</vt:lpstr>
      <vt:lpstr>Álgebra Lineal – Vectores y Valores Propios</vt:lpstr>
      <vt:lpstr>Explicación</vt:lpstr>
      <vt:lpstr>PowerPoint Presentation</vt:lpstr>
      <vt:lpstr>Demostración Matemática</vt:lpstr>
      <vt:lpstr>PowerPoint Presentation</vt:lpstr>
      <vt:lpstr>MSc., Heiner Romero Leiva.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Aguilar Gomez</dc:creator>
  <cp:lastModifiedBy>Heiner Romero</cp:lastModifiedBy>
  <cp:revision>20</cp:revision>
  <dcterms:created xsi:type="dcterms:W3CDTF">2016-09-22T13:39:14Z</dcterms:created>
  <dcterms:modified xsi:type="dcterms:W3CDTF">2021-03-09T02:59:45Z</dcterms:modified>
</cp:coreProperties>
</file>