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A3D5"/>
    <a:srgbClr val="56C0F0"/>
    <a:srgbClr val="33B3ED"/>
    <a:srgbClr val="46D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96D8A-3284-4E56-8FF6-E4B3C95C3E2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6EAA3B-6A0A-49E2-9EF6-336C0B5492A9}">
      <dgm:prSet phldrT="[Текст]" custT="1"/>
      <dgm:spPr/>
      <dgm:t>
        <a:bodyPr/>
        <a:lstStyle/>
        <a:p>
          <a:r>
            <a:rPr lang="ru-RU" sz="1400" dirty="0"/>
            <a:t>Регистрация</a:t>
          </a:r>
        </a:p>
      </dgm:t>
    </dgm:pt>
    <dgm:pt modelId="{C5E4B92D-88D3-44E0-BA98-BFE51BD4E2A1}" type="parTrans" cxnId="{BA0B12C8-DFD6-45A6-8E75-11566ED921AA}">
      <dgm:prSet/>
      <dgm:spPr/>
      <dgm:t>
        <a:bodyPr/>
        <a:lstStyle/>
        <a:p>
          <a:endParaRPr lang="ru-RU"/>
        </a:p>
      </dgm:t>
    </dgm:pt>
    <dgm:pt modelId="{2D435828-1626-4A9D-9030-EE626606F56C}" type="sibTrans" cxnId="{BA0B12C8-DFD6-45A6-8E75-11566ED921AA}">
      <dgm:prSet/>
      <dgm:spPr/>
      <dgm:t>
        <a:bodyPr/>
        <a:lstStyle/>
        <a:p>
          <a:endParaRPr lang="ru-RU"/>
        </a:p>
      </dgm:t>
    </dgm:pt>
    <dgm:pt modelId="{FF60D33F-5EFE-46ED-AB8C-EA5495C5A3AB}">
      <dgm:prSet phldrT="[Текст]"/>
      <dgm:spPr/>
      <dgm:t>
        <a:bodyPr/>
        <a:lstStyle/>
        <a:p>
          <a:r>
            <a:rPr lang="ru-RU" dirty="0"/>
            <a:t>Заполнение данных о компании (ИП/ЮЛ/самозанятый)</a:t>
          </a:r>
        </a:p>
      </dgm:t>
    </dgm:pt>
    <dgm:pt modelId="{FF36D104-6767-46AD-85BF-8538B7138C96}" type="parTrans" cxnId="{A0E6F985-2B2B-4CB7-84E8-C111AD60C13D}">
      <dgm:prSet/>
      <dgm:spPr/>
      <dgm:t>
        <a:bodyPr/>
        <a:lstStyle/>
        <a:p>
          <a:endParaRPr lang="ru-RU"/>
        </a:p>
      </dgm:t>
    </dgm:pt>
    <dgm:pt modelId="{34716E06-E7C1-4307-9D1C-9274CF082773}" type="sibTrans" cxnId="{A0E6F985-2B2B-4CB7-84E8-C111AD60C13D}">
      <dgm:prSet/>
      <dgm:spPr/>
      <dgm:t>
        <a:bodyPr/>
        <a:lstStyle/>
        <a:p>
          <a:endParaRPr lang="ru-RU"/>
        </a:p>
      </dgm:t>
    </dgm:pt>
    <dgm:pt modelId="{6120DE23-CFCB-4038-ACBF-47D027745666}">
      <dgm:prSet phldrT="[Текст]" custT="1"/>
      <dgm:spPr/>
      <dgm:t>
        <a:bodyPr/>
        <a:lstStyle/>
        <a:p>
          <a:r>
            <a:rPr lang="ru-RU" sz="1400" dirty="0"/>
            <a:t>Описание магазина</a:t>
          </a:r>
        </a:p>
      </dgm:t>
    </dgm:pt>
    <dgm:pt modelId="{E4A45105-9C1A-4BEF-9CFE-2E8CA6AD4959}" type="parTrans" cxnId="{DED32EB6-6F51-4257-BCA1-4F983D2048D5}">
      <dgm:prSet/>
      <dgm:spPr/>
      <dgm:t>
        <a:bodyPr/>
        <a:lstStyle/>
        <a:p>
          <a:endParaRPr lang="ru-RU"/>
        </a:p>
      </dgm:t>
    </dgm:pt>
    <dgm:pt modelId="{41C823E5-494E-40D1-AE1D-AF8E95D7D14A}" type="sibTrans" cxnId="{DED32EB6-6F51-4257-BCA1-4F983D2048D5}">
      <dgm:prSet/>
      <dgm:spPr/>
      <dgm:t>
        <a:bodyPr/>
        <a:lstStyle/>
        <a:p>
          <a:endParaRPr lang="ru-RU"/>
        </a:p>
      </dgm:t>
    </dgm:pt>
    <dgm:pt modelId="{FFBC3F54-7122-4863-A849-AC5710D26DF4}">
      <dgm:prSet phldrT="[Текст]"/>
      <dgm:spPr/>
      <dgm:t>
        <a:bodyPr/>
        <a:lstStyle/>
        <a:p>
          <a:r>
            <a:rPr lang="ru-RU" dirty="0"/>
            <a:t>Название</a:t>
          </a:r>
        </a:p>
      </dgm:t>
    </dgm:pt>
    <dgm:pt modelId="{FC1AC220-C0C2-4693-9643-D91D86995A30}" type="parTrans" cxnId="{829D0704-4BAA-48E1-A5FD-CBD1DA332C08}">
      <dgm:prSet/>
      <dgm:spPr/>
      <dgm:t>
        <a:bodyPr/>
        <a:lstStyle/>
        <a:p>
          <a:endParaRPr lang="ru-RU"/>
        </a:p>
      </dgm:t>
    </dgm:pt>
    <dgm:pt modelId="{E90AECFC-410E-4932-BED7-E0EF89FA7250}" type="sibTrans" cxnId="{829D0704-4BAA-48E1-A5FD-CBD1DA332C08}">
      <dgm:prSet/>
      <dgm:spPr/>
      <dgm:t>
        <a:bodyPr/>
        <a:lstStyle/>
        <a:p>
          <a:endParaRPr lang="ru-RU"/>
        </a:p>
      </dgm:t>
    </dgm:pt>
    <dgm:pt modelId="{0C338E57-5EC3-4D48-AF75-D4136142DA3A}">
      <dgm:prSet phldrT="[Текст]" custT="1"/>
      <dgm:spPr/>
      <dgm:t>
        <a:bodyPr/>
        <a:lstStyle/>
        <a:p>
          <a:r>
            <a:rPr lang="ru-RU" sz="1400" dirty="0"/>
            <a:t>Заполнение реквизитов по типу компании</a:t>
          </a:r>
        </a:p>
      </dgm:t>
    </dgm:pt>
    <dgm:pt modelId="{44076B16-597B-4A75-90FD-3D347030AA59}" type="parTrans" cxnId="{4080D4D4-BCC1-4FEB-B71C-DD7BA4B4A1CE}">
      <dgm:prSet/>
      <dgm:spPr/>
      <dgm:t>
        <a:bodyPr/>
        <a:lstStyle/>
        <a:p>
          <a:endParaRPr lang="ru-RU"/>
        </a:p>
      </dgm:t>
    </dgm:pt>
    <dgm:pt modelId="{323C13AC-7DF8-411A-A71B-95BBE01DBF65}" type="sibTrans" cxnId="{4080D4D4-BCC1-4FEB-B71C-DD7BA4B4A1CE}">
      <dgm:prSet/>
      <dgm:spPr/>
      <dgm:t>
        <a:bodyPr/>
        <a:lstStyle/>
        <a:p>
          <a:endParaRPr lang="ru-RU"/>
        </a:p>
      </dgm:t>
    </dgm:pt>
    <dgm:pt modelId="{7604C73F-EB6A-428A-85DD-223FE9D9F394}">
      <dgm:prSet phldrT="[Текст]"/>
      <dgm:spPr/>
      <dgm:t>
        <a:bodyPr/>
        <a:lstStyle/>
        <a:p>
          <a:r>
            <a:rPr lang="ru-RU" dirty="0"/>
            <a:t>Приложение необходимых документов</a:t>
          </a:r>
        </a:p>
      </dgm:t>
    </dgm:pt>
    <dgm:pt modelId="{6E4AA938-66E0-48FC-BB77-71B3FD8120C1}" type="parTrans" cxnId="{01C17486-7EE8-438A-8053-23D56D504F19}">
      <dgm:prSet/>
      <dgm:spPr/>
      <dgm:t>
        <a:bodyPr/>
        <a:lstStyle/>
        <a:p>
          <a:endParaRPr lang="ru-RU"/>
        </a:p>
      </dgm:t>
    </dgm:pt>
    <dgm:pt modelId="{0AFE3201-BF34-4891-9B79-FF1A3F8EB2E2}" type="sibTrans" cxnId="{01C17486-7EE8-438A-8053-23D56D504F19}">
      <dgm:prSet/>
      <dgm:spPr/>
      <dgm:t>
        <a:bodyPr/>
        <a:lstStyle/>
        <a:p>
          <a:endParaRPr lang="ru-RU"/>
        </a:p>
      </dgm:t>
    </dgm:pt>
    <dgm:pt modelId="{1A0CB485-2830-441A-A8F8-EB75E387EBC0}">
      <dgm:prSet phldrT="[Текст]"/>
      <dgm:spPr/>
      <dgm:t>
        <a:bodyPr/>
        <a:lstStyle/>
        <a:p>
          <a:r>
            <a:rPr lang="ru-RU" dirty="0"/>
            <a:t>Категории товаров</a:t>
          </a:r>
        </a:p>
      </dgm:t>
    </dgm:pt>
    <dgm:pt modelId="{A757B9D2-B72E-4537-99DD-FF203C5899DC}" type="parTrans" cxnId="{D2E4E19F-36CE-4D24-8699-7202464F7FCB}">
      <dgm:prSet/>
      <dgm:spPr/>
      <dgm:t>
        <a:bodyPr/>
        <a:lstStyle/>
        <a:p>
          <a:endParaRPr lang="ru-RU"/>
        </a:p>
      </dgm:t>
    </dgm:pt>
    <dgm:pt modelId="{19A05967-BA29-4464-9EB4-EEF8F61A3167}" type="sibTrans" cxnId="{D2E4E19F-36CE-4D24-8699-7202464F7FCB}">
      <dgm:prSet/>
      <dgm:spPr/>
      <dgm:t>
        <a:bodyPr/>
        <a:lstStyle/>
        <a:p>
          <a:endParaRPr lang="ru-RU"/>
        </a:p>
      </dgm:t>
    </dgm:pt>
    <dgm:pt modelId="{E6AED331-3AF7-48BC-B0B2-61F0AA77414A}">
      <dgm:prSet phldrT="[Текст]" custT="1"/>
      <dgm:spPr/>
      <dgm:t>
        <a:bodyPr/>
        <a:lstStyle/>
        <a:p>
          <a:r>
            <a:rPr lang="ru-RU" sz="1400" dirty="0"/>
            <a:t>Отправка данных на проверку</a:t>
          </a:r>
        </a:p>
      </dgm:t>
    </dgm:pt>
    <dgm:pt modelId="{C0A668A3-C1C9-4E4C-B43F-16FBD20BD7D8}" type="parTrans" cxnId="{D4A1ADA0-DD24-4A6F-84E9-EE981863944F}">
      <dgm:prSet/>
      <dgm:spPr/>
      <dgm:t>
        <a:bodyPr/>
        <a:lstStyle/>
        <a:p>
          <a:endParaRPr lang="ru-RU"/>
        </a:p>
      </dgm:t>
    </dgm:pt>
    <dgm:pt modelId="{F830375F-CD36-4712-AB5C-0117690BA220}" type="sibTrans" cxnId="{D4A1ADA0-DD24-4A6F-84E9-EE981863944F}">
      <dgm:prSet custLinFactNeighborX="-3899" custLinFactNeighborY="15487"/>
      <dgm:spPr/>
      <dgm:t>
        <a:bodyPr/>
        <a:lstStyle/>
        <a:p>
          <a:endParaRPr lang="ru-RU"/>
        </a:p>
      </dgm:t>
    </dgm:pt>
    <dgm:pt modelId="{6346FE3D-A476-4CD7-8913-F158251ADE54}">
      <dgm:prSet/>
      <dgm:spPr/>
      <dgm:t>
        <a:bodyPr/>
        <a:lstStyle/>
        <a:p>
          <a:r>
            <a:rPr lang="ru-RU" dirty="0"/>
            <a:t>Получение результата в течение одного рабочего дня</a:t>
          </a:r>
        </a:p>
      </dgm:t>
    </dgm:pt>
    <dgm:pt modelId="{9F5E3D4A-97CF-4E42-A189-BF5AF07F2381}" type="parTrans" cxnId="{BEDA7B4F-7268-4B9C-A714-2F2E11D029CC}">
      <dgm:prSet/>
      <dgm:spPr/>
      <dgm:t>
        <a:bodyPr/>
        <a:lstStyle/>
        <a:p>
          <a:endParaRPr lang="ru-RU"/>
        </a:p>
      </dgm:t>
    </dgm:pt>
    <dgm:pt modelId="{FB1E2F0B-2F2B-4E80-A56E-AD93C57839C5}" type="sibTrans" cxnId="{BEDA7B4F-7268-4B9C-A714-2F2E11D029CC}">
      <dgm:prSet/>
      <dgm:spPr/>
      <dgm:t>
        <a:bodyPr/>
        <a:lstStyle/>
        <a:p>
          <a:endParaRPr lang="ru-RU"/>
        </a:p>
      </dgm:t>
    </dgm:pt>
    <dgm:pt modelId="{D164A43C-D1E4-44E7-865C-0C1EA7CFBCF3}" type="pres">
      <dgm:prSet presAssocID="{89796D8A-3284-4E56-8FF6-E4B3C95C3E2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883124D-35E8-4710-9E97-05985A048986}" type="pres">
      <dgm:prSet presAssocID="{9B6EAA3B-6A0A-49E2-9EF6-336C0B5492A9}" presName="composite" presStyleCnt="0"/>
      <dgm:spPr/>
    </dgm:pt>
    <dgm:pt modelId="{18368248-1935-4554-A3F3-B1F5CD803994}" type="pres">
      <dgm:prSet presAssocID="{9B6EAA3B-6A0A-49E2-9EF6-336C0B5492A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358572-45B4-472E-BDC2-870CFC54CA2E}" type="pres">
      <dgm:prSet presAssocID="{9B6EAA3B-6A0A-49E2-9EF6-336C0B5492A9}" presName="parSh" presStyleLbl="node1" presStyleIdx="0" presStyleCnt="4" custLinFactNeighborX="42287" custLinFactNeighborY="-75061"/>
      <dgm:spPr/>
      <dgm:t>
        <a:bodyPr/>
        <a:lstStyle/>
        <a:p>
          <a:endParaRPr lang="ru-RU"/>
        </a:p>
      </dgm:t>
    </dgm:pt>
    <dgm:pt modelId="{40C9B88A-FAF3-4EAB-8314-80F9BB3283ED}" type="pres">
      <dgm:prSet presAssocID="{9B6EAA3B-6A0A-49E2-9EF6-336C0B5492A9}" presName="desTx" presStyleLbl="fgAcc1" presStyleIdx="0" presStyleCnt="4" custLinFactNeighborX="36305" custLinFactNeighborY="-191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B8A011-7A2E-4739-B6C5-562FE7C254ED}" type="pres">
      <dgm:prSet presAssocID="{2D435828-1626-4A9D-9030-EE626606F56C}" presName="sibTrans" presStyleLbl="sibTrans2D1" presStyleIdx="0" presStyleCnt="3" custScaleX="87722" custScaleY="97835" custLinFactNeighborX="-3899" custLinFactNeighborY="15487"/>
      <dgm:spPr/>
      <dgm:t>
        <a:bodyPr/>
        <a:lstStyle/>
        <a:p>
          <a:endParaRPr lang="ru-RU"/>
        </a:p>
      </dgm:t>
    </dgm:pt>
    <dgm:pt modelId="{BCABFAC7-0339-4070-BB6D-47EB1A97CDDA}" type="pres">
      <dgm:prSet presAssocID="{2D435828-1626-4A9D-9030-EE626606F56C}" presName="connTx" presStyleLbl="sibTrans2D1" presStyleIdx="0" presStyleCnt="3"/>
      <dgm:spPr/>
      <dgm:t>
        <a:bodyPr/>
        <a:lstStyle/>
        <a:p>
          <a:endParaRPr lang="ru-RU"/>
        </a:p>
      </dgm:t>
    </dgm:pt>
    <dgm:pt modelId="{0A8D93F2-07DC-42A4-BB5C-4D856EF25D9D}" type="pres">
      <dgm:prSet presAssocID="{6120DE23-CFCB-4038-ACBF-47D027745666}" presName="composite" presStyleCnt="0"/>
      <dgm:spPr/>
    </dgm:pt>
    <dgm:pt modelId="{160D3B0C-F477-4342-BF87-759A37308A25}" type="pres">
      <dgm:prSet presAssocID="{6120DE23-CFCB-4038-ACBF-47D02774566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8A5F84-76BC-4C85-A896-C7AE66FB6DDF}" type="pres">
      <dgm:prSet presAssocID="{6120DE23-CFCB-4038-ACBF-47D027745666}" presName="parSh" presStyleLbl="node1" presStyleIdx="1" presStyleCnt="4" custLinFactNeighborX="34951" custLinFactNeighborY="-71465"/>
      <dgm:spPr/>
      <dgm:t>
        <a:bodyPr/>
        <a:lstStyle/>
        <a:p>
          <a:endParaRPr lang="ru-RU"/>
        </a:p>
      </dgm:t>
    </dgm:pt>
    <dgm:pt modelId="{355128BF-E99B-4DEB-8730-DDED751842B7}" type="pres">
      <dgm:prSet presAssocID="{6120DE23-CFCB-4038-ACBF-47D027745666}" presName="desTx" presStyleLbl="fgAcc1" presStyleIdx="1" presStyleCnt="4" custLinFactNeighborX="27347" custLinFactNeighborY="-191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F3AE8E-2DEE-432E-869C-594626D880F4}" type="pres">
      <dgm:prSet presAssocID="{41C823E5-494E-40D1-AE1D-AF8E95D7D14A}" presName="sibTrans" presStyleLbl="sibTrans2D1" presStyleIdx="1" presStyleCnt="3" custScaleX="98174" custScaleY="97835" custLinFactNeighborX="4429" custLinFactNeighborY="24893"/>
      <dgm:spPr/>
      <dgm:t>
        <a:bodyPr/>
        <a:lstStyle/>
        <a:p>
          <a:endParaRPr lang="ru-RU"/>
        </a:p>
      </dgm:t>
    </dgm:pt>
    <dgm:pt modelId="{242B3304-008A-4218-B269-CCD17AE35059}" type="pres">
      <dgm:prSet presAssocID="{41C823E5-494E-40D1-AE1D-AF8E95D7D14A}" presName="connTx" presStyleLbl="sibTrans2D1" presStyleIdx="1" presStyleCnt="3"/>
      <dgm:spPr/>
      <dgm:t>
        <a:bodyPr/>
        <a:lstStyle/>
        <a:p>
          <a:endParaRPr lang="ru-RU"/>
        </a:p>
      </dgm:t>
    </dgm:pt>
    <dgm:pt modelId="{AE2DAFD5-4201-4B45-8FE2-B0D0A6402F6A}" type="pres">
      <dgm:prSet presAssocID="{0C338E57-5EC3-4D48-AF75-D4136142DA3A}" presName="composite" presStyleCnt="0"/>
      <dgm:spPr/>
    </dgm:pt>
    <dgm:pt modelId="{44B6C20F-8890-402C-AD7D-CA8FAAED7FA0}" type="pres">
      <dgm:prSet presAssocID="{0C338E57-5EC3-4D48-AF75-D4136142DA3A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AE1EBB-D228-44DF-B349-BA27DE8BCE51}" type="pres">
      <dgm:prSet presAssocID="{0C338E57-5EC3-4D48-AF75-D4136142DA3A}" presName="parSh" presStyleLbl="node1" presStyleIdx="2" presStyleCnt="4" custLinFactY="-139617" custLinFactNeighborX="21940" custLinFactNeighborY="-200000"/>
      <dgm:spPr/>
      <dgm:t>
        <a:bodyPr/>
        <a:lstStyle/>
        <a:p>
          <a:endParaRPr lang="ru-RU"/>
        </a:p>
      </dgm:t>
    </dgm:pt>
    <dgm:pt modelId="{4335B036-0A1F-4884-AC8C-9D75CA632B8D}" type="pres">
      <dgm:prSet presAssocID="{0C338E57-5EC3-4D48-AF75-D4136142DA3A}" presName="desTx" presStyleLbl="fgAcc1" presStyleIdx="2" presStyleCnt="4" custLinFactNeighborX="14991" custLinFactNeighborY="-131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49F47E-BB5F-44A8-88E4-02B1FE767F3A}" type="pres">
      <dgm:prSet presAssocID="{323C13AC-7DF8-411A-A71B-95BBE01DBF65}" presName="sibTrans" presStyleLbl="sibTrans2D1" presStyleIdx="2" presStyleCnt="3" custScaleX="104870" custScaleY="97835"/>
      <dgm:spPr/>
      <dgm:t>
        <a:bodyPr/>
        <a:lstStyle/>
        <a:p>
          <a:endParaRPr lang="ru-RU"/>
        </a:p>
      </dgm:t>
    </dgm:pt>
    <dgm:pt modelId="{9ABD35B8-8BA8-4714-87AD-0C2E4B43B37D}" type="pres">
      <dgm:prSet presAssocID="{323C13AC-7DF8-411A-A71B-95BBE01DBF65}" presName="connTx" presStyleLbl="sibTrans2D1" presStyleIdx="2" presStyleCnt="3"/>
      <dgm:spPr/>
      <dgm:t>
        <a:bodyPr/>
        <a:lstStyle/>
        <a:p>
          <a:endParaRPr lang="ru-RU"/>
        </a:p>
      </dgm:t>
    </dgm:pt>
    <dgm:pt modelId="{51C39C65-E6D2-4FB2-A4E3-B499F4D42D28}" type="pres">
      <dgm:prSet presAssocID="{E6AED331-3AF7-48BC-B0B2-61F0AA77414A}" presName="composite" presStyleCnt="0"/>
      <dgm:spPr/>
    </dgm:pt>
    <dgm:pt modelId="{E0B478DE-7425-4D25-8A0E-C1825E9F6253}" type="pres">
      <dgm:prSet presAssocID="{E6AED331-3AF7-48BC-B0B2-61F0AA77414A}" presName="parTx" presStyleLbl="node1" presStyleIdx="2" presStyleCnt="4" custLinFactY="-24907" custLinFactNeighborX="-22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DCA016-A9BC-4149-B632-2617CE383C8E}" type="pres">
      <dgm:prSet presAssocID="{E6AED331-3AF7-48BC-B0B2-61F0AA77414A}" presName="parSh" presStyleLbl="node1" presStyleIdx="3" presStyleCnt="4" custLinFactY="-138141" custLinFactNeighborX="5888" custLinFactNeighborY="-200000"/>
      <dgm:spPr/>
      <dgm:t>
        <a:bodyPr/>
        <a:lstStyle/>
        <a:p>
          <a:endParaRPr lang="ru-RU"/>
        </a:p>
      </dgm:t>
    </dgm:pt>
    <dgm:pt modelId="{DF3981E5-8056-486B-AC43-1069E472ABEC}" type="pres">
      <dgm:prSet presAssocID="{E6AED331-3AF7-48BC-B0B2-61F0AA77414A}" presName="desTx" presStyleLbl="fgAcc1" presStyleIdx="3" presStyleCnt="4" custLinFactNeighborX="31" custLinFactNeighborY="-191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4A1ADA0-DD24-4A6F-84E9-EE981863944F}" srcId="{89796D8A-3284-4E56-8FF6-E4B3C95C3E25}" destId="{E6AED331-3AF7-48BC-B0B2-61F0AA77414A}" srcOrd="3" destOrd="0" parTransId="{C0A668A3-C1C9-4E4C-B43F-16FBD20BD7D8}" sibTransId="{F830375F-CD36-4712-AB5C-0117690BA220}"/>
    <dgm:cxn modelId="{BEDA7B4F-7268-4B9C-A714-2F2E11D029CC}" srcId="{E6AED331-3AF7-48BC-B0B2-61F0AA77414A}" destId="{6346FE3D-A476-4CD7-8913-F158251ADE54}" srcOrd="0" destOrd="0" parTransId="{9F5E3D4A-97CF-4E42-A189-BF5AF07F2381}" sibTransId="{FB1E2F0B-2F2B-4E80-A56E-AD93C57839C5}"/>
    <dgm:cxn modelId="{4080D4D4-BCC1-4FEB-B71C-DD7BA4B4A1CE}" srcId="{89796D8A-3284-4E56-8FF6-E4B3C95C3E25}" destId="{0C338E57-5EC3-4D48-AF75-D4136142DA3A}" srcOrd="2" destOrd="0" parTransId="{44076B16-597B-4A75-90FD-3D347030AA59}" sibTransId="{323C13AC-7DF8-411A-A71B-95BBE01DBF65}"/>
    <dgm:cxn modelId="{B4C60268-9BEE-440F-B9DB-8DD44C4923C5}" type="presOf" srcId="{0C338E57-5EC3-4D48-AF75-D4136142DA3A}" destId="{67AE1EBB-D228-44DF-B349-BA27DE8BCE51}" srcOrd="1" destOrd="0" presId="urn:microsoft.com/office/officeart/2005/8/layout/process3"/>
    <dgm:cxn modelId="{A0E6F985-2B2B-4CB7-84E8-C111AD60C13D}" srcId="{9B6EAA3B-6A0A-49E2-9EF6-336C0B5492A9}" destId="{FF60D33F-5EFE-46ED-AB8C-EA5495C5A3AB}" srcOrd="0" destOrd="0" parTransId="{FF36D104-6767-46AD-85BF-8538B7138C96}" sibTransId="{34716E06-E7C1-4307-9D1C-9274CF082773}"/>
    <dgm:cxn modelId="{AE46A505-256C-46D9-BE7D-57E21D942D9D}" type="presOf" srcId="{9B6EAA3B-6A0A-49E2-9EF6-336C0B5492A9}" destId="{DD358572-45B4-472E-BDC2-870CFC54CA2E}" srcOrd="1" destOrd="0" presId="urn:microsoft.com/office/officeart/2005/8/layout/process3"/>
    <dgm:cxn modelId="{01C17486-7EE8-438A-8053-23D56D504F19}" srcId="{0C338E57-5EC3-4D48-AF75-D4136142DA3A}" destId="{7604C73F-EB6A-428A-85DD-223FE9D9F394}" srcOrd="0" destOrd="0" parTransId="{6E4AA938-66E0-48FC-BB77-71B3FD8120C1}" sibTransId="{0AFE3201-BF34-4891-9B79-FF1A3F8EB2E2}"/>
    <dgm:cxn modelId="{829D0704-4BAA-48E1-A5FD-CBD1DA332C08}" srcId="{6120DE23-CFCB-4038-ACBF-47D027745666}" destId="{FFBC3F54-7122-4863-A849-AC5710D26DF4}" srcOrd="0" destOrd="0" parTransId="{FC1AC220-C0C2-4693-9643-D91D86995A30}" sibTransId="{E90AECFC-410E-4932-BED7-E0EF89FA7250}"/>
    <dgm:cxn modelId="{70D590AC-17B9-4C5E-A5BF-115F1B3347D5}" type="presOf" srcId="{9B6EAA3B-6A0A-49E2-9EF6-336C0B5492A9}" destId="{18368248-1935-4554-A3F3-B1F5CD803994}" srcOrd="0" destOrd="0" presId="urn:microsoft.com/office/officeart/2005/8/layout/process3"/>
    <dgm:cxn modelId="{BA0B12C8-DFD6-45A6-8E75-11566ED921AA}" srcId="{89796D8A-3284-4E56-8FF6-E4B3C95C3E25}" destId="{9B6EAA3B-6A0A-49E2-9EF6-336C0B5492A9}" srcOrd="0" destOrd="0" parTransId="{C5E4B92D-88D3-44E0-BA98-BFE51BD4E2A1}" sibTransId="{2D435828-1626-4A9D-9030-EE626606F56C}"/>
    <dgm:cxn modelId="{A45DBE10-F7C5-4B8A-B7F7-4C22BE4C36B1}" type="presOf" srcId="{2D435828-1626-4A9D-9030-EE626606F56C}" destId="{BCABFAC7-0339-4070-BB6D-47EB1A97CDDA}" srcOrd="1" destOrd="0" presId="urn:microsoft.com/office/officeart/2005/8/layout/process3"/>
    <dgm:cxn modelId="{0987D436-AFFF-4B1F-9805-6703608D5B1E}" type="presOf" srcId="{323C13AC-7DF8-411A-A71B-95BBE01DBF65}" destId="{4649F47E-BB5F-44A8-88E4-02B1FE767F3A}" srcOrd="0" destOrd="0" presId="urn:microsoft.com/office/officeart/2005/8/layout/process3"/>
    <dgm:cxn modelId="{304DA963-37CF-4228-AB79-9993B789DEE3}" type="presOf" srcId="{FFBC3F54-7122-4863-A849-AC5710D26DF4}" destId="{355128BF-E99B-4DEB-8730-DDED751842B7}" srcOrd="0" destOrd="0" presId="urn:microsoft.com/office/officeart/2005/8/layout/process3"/>
    <dgm:cxn modelId="{D997C36B-C81F-4B11-BFE8-31B9C5DD821F}" type="presOf" srcId="{41C823E5-494E-40D1-AE1D-AF8E95D7D14A}" destId="{DEF3AE8E-2DEE-432E-869C-594626D880F4}" srcOrd="0" destOrd="0" presId="urn:microsoft.com/office/officeart/2005/8/layout/process3"/>
    <dgm:cxn modelId="{6AEDF0A9-2A4E-415F-8A84-F3DA599B1F38}" type="presOf" srcId="{E6AED331-3AF7-48BC-B0B2-61F0AA77414A}" destId="{E0B478DE-7425-4D25-8A0E-C1825E9F6253}" srcOrd="0" destOrd="0" presId="urn:microsoft.com/office/officeart/2005/8/layout/process3"/>
    <dgm:cxn modelId="{726EA7B4-5709-4632-AE88-2EDD34BF1193}" type="presOf" srcId="{2D435828-1626-4A9D-9030-EE626606F56C}" destId="{A0B8A011-7A2E-4739-B6C5-562FE7C254ED}" srcOrd="0" destOrd="0" presId="urn:microsoft.com/office/officeart/2005/8/layout/process3"/>
    <dgm:cxn modelId="{DB3DAAD9-E596-416C-8620-0337EFB060DA}" type="presOf" srcId="{7604C73F-EB6A-428A-85DD-223FE9D9F394}" destId="{4335B036-0A1F-4884-AC8C-9D75CA632B8D}" srcOrd="0" destOrd="0" presId="urn:microsoft.com/office/officeart/2005/8/layout/process3"/>
    <dgm:cxn modelId="{D147B2D5-BD40-4D53-B996-51DBB547E15F}" type="presOf" srcId="{6120DE23-CFCB-4038-ACBF-47D027745666}" destId="{8D8A5F84-76BC-4C85-A896-C7AE66FB6DDF}" srcOrd="1" destOrd="0" presId="urn:microsoft.com/office/officeart/2005/8/layout/process3"/>
    <dgm:cxn modelId="{5D581CD2-0618-4B03-8586-3A05946A2672}" type="presOf" srcId="{323C13AC-7DF8-411A-A71B-95BBE01DBF65}" destId="{9ABD35B8-8BA8-4714-87AD-0C2E4B43B37D}" srcOrd="1" destOrd="0" presId="urn:microsoft.com/office/officeart/2005/8/layout/process3"/>
    <dgm:cxn modelId="{1EAE7B13-8CF9-4807-9516-B38FCB68576B}" type="presOf" srcId="{89796D8A-3284-4E56-8FF6-E4B3C95C3E25}" destId="{D164A43C-D1E4-44E7-865C-0C1EA7CFBCF3}" srcOrd="0" destOrd="0" presId="urn:microsoft.com/office/officeart/2005/8/layout/process3"/>
    <dgm:cxn modelId="{F382FF9F-3B7A-4469-95B7-18D3F18A0FA0}" type="presOf" srcId="{0C338E57-5EC3-4D48-AF75-D4136142DA3A}" destId="{44B6C20F-8890-402C-AD7D-CA8FAAED7FA0}" srcOrd="0" destOrd="0" presId="urn:microsoft.com/office/officeart/2005/8/layout/process3"/>
    <dgm:cxn modelId="{D2E4E19F-36CE-4D24-8699-7202464F7FCB}" srcId="{6120DE23-CFCB-4038-ACBF-47D027745666}" destId="{1A0CB485-2830-441A-A8F8-EB75E387EBC0}" srcOrd="1" destOrd="0" parTransId="{A757B9D2-B72E-4537-99DD-FF203C5899DC}" sibTransId="{19A05967-BA29-4464-9EB4-EEF8F61A3167}"/>
    <dgm:cxn modelId="{DED32EB6-6F51-4257-BCA1-4F983D2048D5}" srcId="{89796D8A-3284-4E56-8FF6-E4B3C95C3E25}" destId="{6120DE23-CFCB-4038-ACBF-47D027745666}" srcOrd="1" destOrd="0" parTransId="{E4A45105-9C1A-4BEF-9CFE-2E8CA6AD4959}" sibTransId="{41C823E5-494E-40D1-AE1D-AF8E95D7D14A}"/>
    <dgm:cxn modelId="{EEFC788D-766F-4818-A6AC-FA345A6F45EB}" type="presOf" srcId="{FF60D33F-5EFE-46ED-AB8C-EA5495C5A3AB}" destId="{40C9B88A-FAF3-4EAB-8314-80F9BB3283ED}" srcOrd="0" destOrd="0" presId="urn:microsoft.com/office/officeart/2005/8/layout/process3"/>
    <dgm:cxn modelId="{B35DF368-6016-46AC-A595-D2127DC58F52}" type="presOf" srcId="{6120DE23-CFCB-4038-ACBF-47D027745666}" destId="{160D3B0C-F477-4342-BF87-759A37308A25}" srcOrd="0" destOrd="0" presId="urn:microsoft.com/office/officeart/2005/8/layout/process3"/>
    <dgm:cxn modelId="{31582031-950D-46B1-9C53-978E2DC7B4B7}" type="presOf" srcId="{6346FE3D-A476-4CD7-8913-F158251ADE54}" destId="{DF3981E5-8056-486B-AC43-1069E472ABEC}" srcOrd="0" destOrd="0" presId="urn:microsoft.com/office/officeart/2005/8/layout/process3"/>
    <dgm:cxn modelId="{950AED98-31B7-49E3-AB90-5C76EC2D7D74}" type="presOf" srcId="{41C823E5-494E-40D1-AE1D-AF8E95D7D14A}" destId="{242B3304-008A-4218-B269-CCD17AE35059}" srcOrd="1" destOrd="0" presId="urn:microsoft.com/office/officeart/2005/8/layout/process3"/>
    <dgm:cxn modelId="{48672016-6E97-4A3E-953C-C5C3CFDC90D0}" type="presOf" srcId="{E6AED331-3AF7-48BC-B0B2-61F0AA77414A}" destId="{BFDCA016-A9BC-4149-B632-2617CE383C8E}" srcOrd="1" destOrd="0" presId="urn:microsoft.com/office/officeart/2005/8/layout/process3"/>
    <dgm:cxn modelId="{6369460E-E58B-4129-B858-A08A4A898C7D}" type="presOf" srcId="{1A0CB485-2830-441A-A8F8-EB75E387EBC0}" destId="{355128BF-E99B-4DEB-8730-DDED751842B7}" srcOrd="0" destOrd="1" presId="urn:microsoft.com/office/officeart/2005/8/layout/process3"/>
    <dgm:cxn modelId="{A7D5BEB3-24E5-4D18-9E80-6B66C7A2DF32}" type="presParOf" srcId="{D164A43C-D1E4-44E7-865C-0C1EA7CFBCF3}" destId="{3883124D-35E8-4710-9E97-05985A048986}" srcOrd="0" destOrd="0" presId="urn:microsoft.com/office/officeart/2005/8/layout/process3"/>
    <dgm:cxn modelId="{AF0918CD-2BEA-4033-8FA9-5AA3140C043F}" type="presParOf" srcId="{3883124D-35E8-4710-9E97-05985A048986}" destId="{18368248-1935-4554-A3F3-B1F5CD803994}" srcOrd="0" destOrd="0" presId="urn:microsoft.com/office/officeart/2005/8/layout/process3"/>
    <dgm:cxn modelId="{0473D668-08E0-409D-BAF8-93BD3300283A}" type="presParOf" srcId="{3883124D-35E8-4710-9E97-05985A048986}" destId="{DD358572-45B4-472E-BDC2-870CFC54CA2E}" srcOrd="1" destOrd="0" presId="urn:microsoft.com/office/officeart/2005/8/layout/process3"/>
    <dgm:cxn modelId="{1168C264-B8B9-4AFF-A435-AFA9D536C76F}" type="presParOf" srcId="{3883124D-35E8-4710-9E97-05985A048986}" destId="{40C9B88A-FAF3-4EAB-8314-80F9BB3283ED}" srcOrd="2" destOrd="0" presId="urn:microsoft.com/office/officeart/2005/8/layout/process3"/>
    <dgm:cxn modelId="{71208B1B-47ED-4B54-AA38-3940A0698C99}" type="presParOf" srcId="{D164A43C-D1E4-44E7-865C-0C1EA7CFBCF3}" destId="{A0B8A011-7A2E-4739-B6C5-562FE7C254ED}" srcOrd="1" destOrd="0" presId="urn:microsoft.com/office/officeart/2005/8/layout/process3"/>
    <dgm:cxn modelId="{3E6849A8-A4B8-4C69-8E05-A93A77678462}" type="presParOf" srcId="{A0B8A011-7A2E-4739-B6C5-562FE7C254ED}" destId="{BCABFAC7-0339-4070-BB6D-47EB1A97CDDA}" srcOrd="0" destOrd="0" presId="urn:microsoft.com/office/officeart/2005/8/layout/process3"/>
    <dgm:cxn modelId="{CB8D6E27-B12E-4B4E-8420-FFC68EA19A63}" type="presParOf" srcId="{D164A43C-D1E4-44E7-865C-0C1EA7CFBCF3}" destId="{0A8D93F2-07DC-42A4-BB5C-4D856EF25D9D}" srcOrd="2" destOrd="0" presId="urn:microsoft.com/office/officeart/2005/8/layout/process3"/>
    <dgm:cxn modelId="{F98DC140-ACAC-4633-A3AB-BC9CF34F5541}" type="presParOf" srcId="{0A8D93F2-07DC-42A4-BB5C-4D856EF25D9D}" destId="{160D3B0C-F477-4342-BF87-759A37308A25}" srcOrd="0" destOrd="0" presId="urn:microsoft.com/office/officeart/2005/8/layout/process3"/>
    <dgm:cxn modelId="{092298A5-190F-4F06-A845-0EEC77721673}" type="presParOf" srcId="{0A8D93F2-07DC-42A4-BB5C-4D856EF25D9D}" destId="{8D8A5F84-76BC-4C85-A896-C7AE66FB6DDF}" srcOrd="1" destOrd="0" presId="urn:microsoft.com/office/officeart/2005/8/layout/process3"/>
    <dgm:cxn modelId="{BAE5194D-B656-422A-840B-897A99C3D132}" type="presParOf" srcId="{0A8D93F2-07DC-42A4-BB5C-4D856EF25D9D}" destId="{355128BF-E99B-4DEB-8730-DDED751842B7}" srcOrd="2" destOrd="0" presId="urn:microsoft.com/office/officeart/2005/8/layout/process3"/>
    <dgm:cxn modelId="{B9CB91DA-30F6-446D-9A9E-97DCC88ECCB4}" type="presParOf" srcId="{D164A43C-D1E4-44E7-865C-0C1EA7CFBCF3}" destId="{DEF3AE8E-2DEE-432E-869C-594626D880F4}" srcOrd="3" destOrd="0" presId="urn:microsoft.com/office/officeart/2005/8/layout/process3"/>
    <dgm:cxn modelId="{18549155-0B85-491D-9149-4486CECDBB78}" type="presParOf" srcId="{DEF3AE8E-2DEE-432E-869C-594626D880F4}" destId="{242B3304-008A-4218-B269-CCD17AE35059}" srcOrd="0" destOrd="0" presId="urn:microsoft.com/office/officeart/2005/8/layout/process3"/>
    <dgm:cxn modelId="{F85A2122-0B13-4F1B-BC26-A558299B10F5}" type="presParOf" srcId="{D164A43C-D1E4-44E7-865C-0C1EA7CFBCF3}" destId="{AE2DAFD5-4201-4B45-8FE2-B0D0A6402F6A}" srcOrd="4" destOrd="0" presId="urn:microsoft.com/office/officeart/2005/8/layout/process3"/>
    <dgm:cxn modelId="{F63CE2A9-0BCD-4F92-964D-7BAD5BC86CEB}" type="presParOf" srcId="{AE2DAFD5-4201-4B45-8FE2-B0D0A6402F6A}" destId="{44B6C20F-8890-402C-AD7D-CA8FAAED7FA0}" srcOrd="0" destOrd="0" presId="urn:microsoft.com/office/officeart/2005/8/layout/process3"/>
    <dgm:cxn modelId="{02CBADA3-B1CC-4DF3-A424-5B407BA2E702}" type="presParOf" srcId="{AE2DAFD5-4201-4B45-8FE2-B0D0A6402F6A}" destId="{67AE1EBB-D228-44DF-B349-BA27DE8BCE51}" srcOrd="1" destOrd="0" presId="urn:microsoft.com/office/officeart/2005/8/layout/process3"/>
    <dgm:cxn modelId="{05B2D54D-ED27-4494-B7C2-FB55FC171864}" type="presParOf" srcId="{AE2DAFD5-4201-4B45-8FE2-B0D0A6402F6A}" destId="{4335B036-0A1F-4884-AC8C-9D75CA632B8D}" srcOrd="2" destOrd="0" presId="urn:microsoft.com/office/officeart/2005/8/layout/process3"/>
    <dgm:cxn modelId="{594B3E16-3AC1-43A2-9768-3F57FD536523}" type="presParOf" srcId="{D164A43C-D1E4-44E7-865C-0C1EA7CFBCF3}" destId="{4649F47E-BB5F-44A8-88E4-02B1FE767F3A}" srcOrd="5" destOrd="0" presId="urn:microsoft.com/office/officeart/2005/8/layout/process3"/>
    <dgm:cxn modelId="{F6568768-7241-4A0A-81B1-5900AF1EE828}" type="presParOf" srcId="{4649F47E-BB5F-44A8-88E4-02B1FE767F3A}" destId="{9ABD35B8-8BA8-4714-87AD-0C2E4B43B37D}" srcOrd="0" destOrd="0" presId="urn:microsoft.com/office/officeart/2005/8/layout/process3"/>
    <dgm:cxn modelId="{7A206082-3638-4416-A220-197292A41D4C}" type="presParOf" srcId="{D164A43C-D1E4-44E7-865C-0C1EA7CFBCF3}" destId="{51C39C65-E6D2-4FB2-A4E3-B499F4D42D28}" srcOrd="6" destOrd="0" presId="urn:microsoft.com/office/officeart/2005/8/layout/process3"/>
    <dgm:cxn modelId="{FA252DAD-274D-454D-86FE-6E787281ACCD}" type="presParOf" srcId="{51C39C65-E6D2-4FB2-A4E3-B499F4D42D28}" destId="{E0B478DE-7425-4D25-8A0E-C1825E9F6253}" srcOrd="0" destOrd="0" presId="urn:microsoft.com/office/officeart/2005/8/layout/process3"/>
    <dgm:cxn modelId="{44B51EF8-D8F1-4946-B5ED-E1A2D6E2445A}" type="presParOf" srcId="{51C39C65-E6D2-4FB2-A4E3-B499F4D42D28}" destId="{BFDCA016-A9BC-4149-B632-2617CE383C8E}" srcOrd="1" destOrd="0" presId="urn:microsoft.com/office/officeart/2005/8/layout/process3"/>
    <dgm:cxn modelId="{C73FD3A8-C3E0-4014-B210-2FA0B99E3F68}" type="presParOf" srcId="{51C39C65-E6D2-4FB2-A4E3-B499F4D42D28}" destId="{DF3981E5-8056-486B-AC43-1069E472ABE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796D8A-3284-4E56-8FF6-E4B3C95C3E2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6EAA3B-6A0A-49E2-9EF6-336C0B5492A9}">
      <dgm:prSet phldrT="[Текст]" custT="1"/>
      <dgm:spPr/>
      <dgm:t>
        <a:bodyPr/>
        <a:lstStyle/>
        <a:p>
          <a:r>
            <a:rPr lang="ru-RU" sz="1400" dirty="0"/>
            <a:t>Хранение товара на своем складе</a:t>
          </a:r>
        </a:p>
      </dgm:t>
    </dgm:pt>
    <dgm:pt modelId="{C5E4B92D-88D3-44E0-BA98-BFE51BD4E2A1}" type="parTrans" cxnId="{BA0B12C8-DFD6-45A6-8E75-11566ED921AA}">
      <dgm:prSet/>
      <dgm:spPr/>
      <dgm:t>
        <a:bodyPr/>
        <a:lstStyle/>
        <a:p>
          <a:endParaRPr lang="ru-RU"/>
        </a:p>
      </dgm:t>
    </dgm:pt>
    <dgm:pt modelId="{2D435828-1626-4A9D-9030-EE626606F56C}" type="sibTrans" cxnId="{BA0B12C8-DFD6-45A6-8E75-11566ED921AA}">
      <dgm:prSet/>
      <dgm:spPr/>
      <dgm:t>
        <a:bodyPr/>
        <a:lstStyle/>
        <a:p>
          <a:endParaRPr lang="ru-RU"/>
        </a:p>
      </dgm:t>
    </dgm:pt>
    <dgm:pt modelId="{FF60D33F-5EFE-46ED-AB8C-EA5495C5A3AB}">
      <dgm:prSet phldrT="[Текст]"/>
      <dgm:spPr/>
      <dgm:t>
        <a:bodyPr/>
        <a:lstStyle/>
        <a:p>
          <a:r>
            <a:rPr lang="ru-RU" dirty="0"/>
            <a:t>Товары должны храниться с соблюдением Закона РФ</a:t>
          </a:r>
        </a:p>
      </dgm:t>
    </dgm:pt>
    <dgm:pt modelId="{FF36D104-6767-46AD-85BF-8538B7138C96}" type="parTrans" cxnId="{A0E6F985-2B2B-4CB7-84E8-C111AD60C13D}">
      <dgm:prSet/>
      <dgm:spPr/>
      <dgm:t>
        <a:bodyPr/>
        <a:lstStyle/>
        <a:p>
          <a:endParaRPr lang="ru-RU"/>
        </a:p>
      </dgm:t>
    </dgm:pt>
    <dgm:pt modelId="{34716E06-E7C1-4307-9D1C-9274CF082773}" type="sibTrans" cxnId="{A0E6F985-2B2B-4CB7-84E8-C111AD60C13D}">
      <dgm:prSet/>
      <dgm:spPr/>
      <dgm:t>
        <a:bodyPr/>
        <a:lstStyle/>
        <a:p>
          <a:endParaRPr lang="ru-RU"/>
        </a:p>
      </dgm:t>
    </dgm:pt>
    <dgm:pt modelId="{6120DE23-CFCB-4038-ACBF-47D027745666}">
      <dgm:prSet phldrT="[Текст]" custT="1"/>
      <dgm:spPr/>
      <dgm:t>
        <a:bodyPr/>
        <a:lstStyle/>
        <a:p>
          <a:r>
            <a:rPr lang="ru-RU" sz="1400" dirty="0"/>
            <a:t>Получение заказа через витрину </a:t>
          </a:r>
          <a:r>
            <a:rPr lang="en-US" sz="1400" dirty="0"/>
            <a:t>OZON</a:t>
          </a:r>
          <a:endParaRPr lang="ru-RU" sz="1400" dirty="0"/>
        </a:p>
      </dgm:t>
    </dgm:pt>
    <dgm:pt modelId="{E4A45105-9C1A-4BEF-9CFE-2E8CA6AD4959}" type="parTrans" cxnId="{DED32EB6-6F51-4257-BCA1-4F983D2048D5}">
      <dgm:prSet/>
      <dgm:spPr/>
      <dgm:t>
        <a:bodyPr/>
        <a:lstStyle/>
        <a:p>
          <a:endParaRPr lang="ru-RU"/>
        </a:p>
      </dgm:t>
    </dgm:pt>
    <dgm:pt modelId="{41C823E5-494E-40D1-AE1D-AF8E95D7D14A}" type="sibTrans" cxnId="{DED32EB6-6F51-4257-BCA1-4F983D2048D5}">
      <dgm:prSet/>
      <dgm:spPr/>
      <dgm:t>
        <a:bodyPr/>
        <a:lstStyle/>
        <a:p>
          <a:endParaRPr lang="ru-RU"/>
        </a:p>
      </dgm:t>
    </dgm:pt>
    <dgm:pt modelId="{FFBC3F54-7122-4863-A849-AC5710D26DF4}">
      <dgm:prSet phldrT="[Текст]"/>
      <dgm:spPr/>
      <dgm:t>
        <a:bodyPr/>
        <a:lstStyle/>
        <a:p>
          <a:r>
            <a:rPr lang="ru-RU" dirty="0"/>
            <a:t>Сборка</a:t>
          </a:r>
        </a:p>
      </dgm:t>
    </dgm:pt>
    <dgm:pt modelId="{FC1AC220-C0C2-4693-9643-D91D86995A30}" type="parTrans" cxnId="{829D0704-4BAA-48E1-A5FD-CBD1DA332C08}">
      <dgm:prSet/>
      <dgm:spPr/>
      <dgm:t>
        <a:bodyPr/>
        <a:lstStyle/>
        <a:p>
          <a:endParaRPr lang="ru-RU"/>
        </a:p>
      </dgm:t>
    </dgm:pt>
    <dgm:pt modelId="{E90AECFC-410E-4932-BED7-E0EF89FA7250}" type="sibTrans" cxnId="{829D0704-4BAA-48E1-A5FD-CBD1DA332C08}">
      <dgm:prSet/>
      <dgm:spPr/>
      <dgm:t>
        <a:bodyPr/>
        <a:lstStyle/>
        <a:p>
          <a:endParaRPr lang="ru-RU"/>
        </a:p>
      </dgm:t>
    </dgm:pt>
    <dgm:pt modelId="{0C338E57-5EC3-4D48-AF75-D4136142DA3A}">
      <dgm:prSet phldrT="[Текст]" custT="1"/>
      <dgm:spPr/>
      <dgm:t>
        <a:bodyPr/>
        <a:lstStyle/>
        <a:p>
          <a:r>
            <a:rPr lang="ru-RU" sz="1400" dirty="0"/>
            <a:t>Логистика до клиента на своей стороне</a:t>
          </a:r>
        </a:p>
      </dgm:t>
    </dgm:pt>
    <dgm:pt modelId="{44076B16-597B-4A75-90FD-3D347030AA59}" type="parTrans" cxnId="{4080D4D4-BCC1-4FEB-B71C-DD7BA4B4A1CE}">
      <dgm:prSet/>
      <dgm:spPr/>
      <dgm:t>
        <a:bodyPr/>
        <a:lstStyle/>
        <a:p>
          <a:endParaRPr lang="ru-RU"/>
        </a:p>
      </dgm:t>
    </dgm:pt>
    <dgm:pt modelId="{323C13AC-7DF8-411A-A71B-95BBE01DBF65}" type="sibTrans" cxnId="{4080D4D4-BCC1-4FEB-B71C-DD7BA4B4A1CE}">
      <dgm:prSet/>
      <dgm:spPr/>
      <dgm:t>
        <a:bodyPr/>
        <a:lstStyle/>
        <a:p>
          <a:endParaRPr lang="ru-RU"/>
        </a:p>
      </dgm:t>
    </dgm:pt>
    <dgm:pt modelId="{7604C73F-EB6A-428A-85DD-223FE9D9F394}">
      <dgm:prSet phldrT="[Текст]"/>
      <dgm:spPr/>
      <dgm:t>
        <a:bodyPr/>
        <a:lstStyle/>
        <a:p>
          <a:r>
            <a:rPr lang="ru-RU" dirty="0"/>
            <a:t>Доставка самостоятельно или службой доставки на свой выбор</a:t>
          </a:r>
        </a:p>
      </dgm:t>
    </dgm:pt>
    <dgm:pt modelId="{6E4AA938-66E0-48FC-BB77-71B3FD8120C1}" type="parTrans" cxnId="{01C17486-7EE8-438A-8053-23D56D504F19}">
      <dgm:prSet/>
      <dgm:spPr/>
      <dgm:t>
        <a:bodyPr/>
        <a:lstStyle/>
        <a:p>
          <a:endParaRPr lang="ru-RU"/>
        </a:p>
      </dgm:t>
    </dgm:pt>
    <dgm:pt modelId="{0AFE3201-BF34-4891-9B79-FF1A3F8EB2E2}" type="sibTrans" cxnId="{01C17486-7EE8-438A-8053-23D56D504F19}">
      <dgm:prSet/>
      <dgm:spPr/>
      <dgm:t>
        <a:bodyPr/>
        <a:lstStyle/>
        <a:p>
          <a:endParaRPr lang="ru-RU"/>
        </a:p>
      </dgm:t>
    </dgm:pt>
    <dgm:pt modelId="{E6AED331-3AF7-48BC-B0B2-61F0AA77414A}">
      <dgm:prSet phldrT="[Текст]" custT="1"/>
      <dgm:spPr/>
      <dgm:t>
        <a:bodyPr anchor="t"/>
        <a:lstStyle/>
        <a:p>
          <a:r>
            <a:rPr lang="ru-RU" sz="1400" dirty="0"/>
            <a:t>Самостоятельная работа с обращениями покупателей</a:t>
          </a:r>
        </a:p>
      </dgm:t>
    </dgm:pt>
    <dgm:pt modelId="{C0A668A3-C1C9-4E4C-B43F-16FBD20BD7D8}" type="parTrans" cxnId="{D4A1ADA0-DD24-4A6F-84E9-EE981863944F}">
      <dgm:prSet/>
      <dgm:spPr/>
      <dgm:t>
        <a:bodyPr/>
        <a:lstStyle/>
        <a:p>
          <a:endParaRPr lang="ru-RU"/>
        </a:p>
      </dgm:t>
    </dgm:pt>
    <dgm:pt modelId="{F830375F-CD36-4712-AB5C-0117690BA220}" type="sibTrans" cxnId="{D4A1ADA0-DD24-4A6F-84E9-EE981863944F}">
      <dgm:prSet custLinFactNeighborX="-3899" custLinFactNeighborY="15487"/>
      <dgm:spPr/>
      <dgm:t>
        <a:bodyPr/>
        <a:lstStyle/>
        <a:p>
          <a:endParaRPr lang="ru-RU"/>
        </a:p>
      </dgm:t>
    </dgm:pt>
    <dgm:pt modelId="{6346FE3D-A476-4CD7-8913-F158251ADE54}">
      <dgm:prSet/>
      <dgm:spPr/>
      <dgm:t>
        <a:bodyPr/>
        <a:lstStyle/>
        <a:p>
          <a:r>
            <a:rPr lang="ru-RU" dirty="0"/>
            <a:t>Возвраты</a:t>
          </a:r>
        </a:p>
      </dgm:t>
    </dgm:pt>
    <dgm:pt modelId="{9F5E3D4A-97CF-4E42-A189-BF5AF07F2381}" type="parTrans" cxnId="{BEDA7B4F-7268-4B9C-A714-2F2E11D029CC}">
      <dgm:prSet/>
      <dgm:spPr/>
      <dgm:t>
        <a:bodyPr/>
        <a:lstStyle/>
        <a:p>
          <a:endParaRPr lang="ru-RU"/>
        </a:p>
      </dgm:t>
    </dgm:pt>
    <dgm:pt modelId="{FB1E2F0B-2F2B-4E80-A56E-AD93C57839C5}" type="sibTrans" cxnId="{BEDA7B4F-7268-4B9C-A714-2F2E11D029CC}">
      <dgm:prSet/>
      <dgm:spPr/>
      <dgm:t>
        <a:bodyPr/>
        <a:lstStyle/>
        <a:p>
          <a:endParaRPr lang="ru-RU"/>
        </a:p>
      </dgm:t>
    </dgm:pt>
    <dgm:pt modelId="{9F69C8C8-2869-4A6C-A772-ECE4C0B45F52}">
      <dgm:prSet phldrT="[Текст]"/>
      <dgm:spPr/>
      <dgm:t>
        <a:bodyPr/>
        <a:lstStyle/>
        <a:p>
          <a:r>
            <a:rPr lang="ru-RU" dirty="0"/>
            <a:t>Упаковка</a:t>
          </a:r>
        </a:p>
      </dgm:t>
    </dgm:pt>
    <dgm:pt modelId="{CB6C1A55-0D81-4291-8B50-33662676CA69}" type="parTrans" cxnId="{8E5C600E-0ECA-4C20-B9A5-8F47E83B829E}">
      <dgm:prSet/>
      <dgm:spPr/>
      <dgm:t>
        <a:bodyPr/>
        <a:lstStyle/>
        <a:p>
          <a:endParaRPr lang="ru-RU"/>
        </a:p>
      </dgm:t>
    </dgm:pt>
    <dgm:pt modelId="{6B574B60-D028-43E9-8F73-9432696516FC}" type="sibTrans" cxnId="{8E5C600E-0ECA-4C20-B9A5-8F47E83B829E}">
      <dgm:prSet/>
      <dgm:spPr/>
      <dgm:t>
        <a:bodyPr/>
        <a:lstStyle/>
        <a:p>
          <a:endParaRPr lang="ru-RU"/>
        </a:p>
      </dgm:t>
    </dgm:pt>
    <dgm:pt modelId="{FACBDCB7-C775-4311-949F-A065C0CE8A35}">
      <dgm:prSet/>
      <dgm:spPr/>
      <dgm:t>
        <a:bodyPr/>
        <a:lstStyle/>
        <a:p>
          <a:r>
            <a:rPr lang="ru-RU" dirty="0"/>
            <a:t>Обратная связь</a:t>
          </a:r>
        </a:p>
      </dgm:t>
    </dgm:pt>
    <dgm:pt modelId="{2BE3483B-5D60-429C-B683-DD6F0F3ED3F8}" type="parTrans" cxnId="{2BEAC1C9-D5D7-4F8F-A6E0-A00538A2255C}">
      <dgm:prSet/>
      <dgm:spPr/>
      <dgm:t>
        <a:bodyPr/>
        <a:lstStyle/>
        <a:p>
          <a:endParaRPr lang="ru-RU"/>
        </a:p>
      </dgm:t>
    </dgm:pt>
    <dgm:pt modelId="{D6664729-3930-460D-A8F2-256603F722E9}" type="sibTrans" cxnId="{2BEAC1C9-D5D7-4F8F-A6E0-A00538A2255C}">
      <dgm:prSet/>
      <dgm:spPr/>
      <dgm:t>
        <a:bodyPr/>
        <a:lstStyle/>
        <a:p>
          <a:endParaRPr lang="ru-RU"/>
        </a:p>
      </dgm:t>
    </dgm:pt>
    <dgm:pt modelId="{D164A43C-D1E4-44E7-865C-0C1EA7CFBCF3}" type="pres">
      <dgm:prSet presAssocID="{89796D8A-3284-4E56-8FF6-E4B3C95C3E2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883124D-35E8-4710-9E97-05985A048986}" type="pres">
      <dgm:prSet presAssocID="{9B6EAA3B-6A0A-49E2-9EF6-336C0B5492A9}" presName="composite" presStyleCnt="0"/>
      <dgm:spPr/>
    </dgm:pt>
    <dgm:pt modelId="{18368248-1935-4554-A3F3-B1F5CD803994}" type="pres">
      <dgm:prSet presAssocID="{9B6EAA3B-6A0A-49E2-9EF6-336C0B5492A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358572-45B4-472E-BDC2-870CFC54CA2E}" type="pres">
      <dgm:prSet presAssocID="{9B6EAA3B-6A0A-49E2-9EF6-336C0B5492A9}" presName="parSh" presStyleLbl="node1" presStyleIdx="0" presStyleCnt="4" custScaleX="108721" custScaleY="144962" custLinFactNeighborX="42287" custLinFactNeighborY="-75061"/>
      <dgm:spPr/>
      <dgm:t>
        <a:bodyPr/>
        <a:lstStyle/>
        <a:p>
          <a:endParaRPr lang="ru-RU"/>
        </a:p>
      </dgm:t>
    </dgm:pt>
    <dgm:pt modelId="{40C9B88A-FAF3-4EAB-8314-80F9BB3283ED}" type="pres">
      <dgm:prSet presAssocID="{9B6EAA3B-6A0A-49E2-9EF6-336C0B5492A9}" presName="desTx" presStyleLbl="fgAcc1" presStyleIdx="0" presStyleCnt="4" custScaleX="97093" custScaleY="51569" custLinFactNeighborX="33765" custLinFactNeighborY="-133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B8A011-7A2E-4739-B6C5-562FE7C254ED}" type="pres">
      <dgm:prSet presAssocID="{2D435828-1626-4A9D-9030-EE626606F56C}" presName="sibTrans" presStyleLbl="sibTrans2D1" presStyleIdx="0" presStyleCnt="3" custLinFactNeighborX="-3899" custLinFactNeighborY="15487"/>
      <dgm:spPr/>
      <dgm:t>
        <a:bodyPr/>
        <a:lstStyle/>
        <a:p>
          <a:endParaRPr lang="ru-RU"/>
        </a:p>
      </dgm:t>
    </dgm:pt>
    <dgm:pt modelId="{BCABFAC7-0339-4070-BB6D-47EB1A97CDDA}" type="pres">
      <dgm:prSet presAssocID="{2D435828-1626-4A9D-9030-EE626606F56C}" presName="connTx" presStyleLbl="sibTrans2D1" presStyleIdx="0" presStyleCnt="3"/>
      <dgm:spPr/>
      <dgm:t>
        <a:bodyPr/>
        <a:lstStyle/>
        <a:p>
          <a:endParaRPr lang="ru-RU"/>
        </a:p>
      </dgm:t>
    </dgm:pt>
    <dgm:pt modelId="{0A8D93F2-07DC-42A4-BB5C-4D856EF25D9D}" type="pres">
      <dgm:prSet presAssocID="{6120DE23-CFCB-4038-ACBF-47D027745666}" presName="composite" presStyleCnt="0"/>
      <dgm:spPr/>
    </dgm:pt>
    <dgm:pt modelId="{160D3B0C-F477-4342-BF87-759A37308A25}" type="pres">
      <dgm:prSet presAssocID="{6120DE23-CFCB-4038-ACBF-47D02774566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8A5F84-76BC-4C85-A896-C7AE66FB6DDF}" type="pres">
      <dgm:prSet presAssocID="{6120DE23-CFCB-4038-ACBF-47D027745666}" presName="parSh" presStyleLbl="node1" presStyleIdx="1" presStyleCnt="4" custScaleX="107881" custScaleY="148090" custLinFactNeighborX="34951" custLinFactNeighborY="-71465"/>
      <dgm:spPr/>
      <dgm:t>
        <a:bodyPr/>
        <a:lstStyle/>
        <a:p>
          <a:endParaRPr lang="ru-RU"/>
        </a:p>
      </dgm:t>
    </dgm:pt>
    <dgm:pt modelId="{355128BF-E99B-4DEB-8730-DDED751842B7}" type="pres">
      <dgm:prSet presAssocID="{6120DE23-CFCB-4038-ACBF-47D027745666}" presName="desTx" presStyleLbl="fgAcc1" presStyleIdx="1" presStyleCnt="4" custScaleX="97214" custScaleY="53657" custLinFactNeighborX="30381" custLinFactNeighborY="-113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F3AE8E-2DEE-432E-869C-594626D880F4}" type="pres">
      <dgm:prSet presAssocID="{41C823E5-494E-40D1-AE1D-AF8E95D7D14A}" presName="sibTrans" presStyleLbl="sibTrans2D1" presStyleIdx="1" presStyleCnt="3" custScaleX="112617" custLinFactNeighborX="4429" custLinFactNeighborY="24893"/>
      <dgm:spPr/>
      <dgm:t>
        <a:bodyPr/>
        <a:lstStyle/>
        <a:p>
          <a:endParaRPr lang="ru-RU"/>
        </a:p>
      </dgm:t>
    </dgm:pt>
    <dgm:pt modelId="{242B3304-008A-4218-B269-CCD17AE35059}" type="pres">
      <dgm:prSet presAssocID="{41C823E5-494E-40D1-AE1D-AF8E95D7D14A}" presName="connTx" presStyleLbl="sibTrans2D1" presStyleIdx="1" presStyleCnt="3"/>
      <dgm:spPr/>
      <dgm:t>
        <a:bodyPr/>
        <a:lstStyle/>
        <a:p>
          <a:endParaRPr lang="ru-RU"/>
        </a:p>
      </dgm:t>
    </dgm:pt>
    <dgm:pt modelId="{AE2DAFD5-4201-4B45-8FE2-B0D0A6402F6A}" type="pres">
      <dgm:prSet presAssocID="{0C338E57-5EC3-4D48-AF75-D4136142DA3A}" presName="composite" presStyleCnt="0"/>
      <dgm:spPr/>
    </dgm:pt>
    <dgm:pt modelId="{44B6C20F-8890-402C-AD7D-CA8FAAED7FA0}" type="pres">
      <dgm:prSet presAssocID="{0C338E57-5EC3-4D48-AF75-D4136142DA3A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AE1EBB-D228-44DF-B349-BA27DE8BCE51}" type="pres">
      <dgm:prSet presAssocID="{0C338E57-5EC3-4D48-AF75-D4136142DA3A}" presName="parSh" presStyleLbl="node1" presStyleIdx="2" presStyleCnt="4" custScaleX="107881" custScaleY="147806" custLinFactY="-139617" custLinFactNeighborX="21940" custLinFactNeighborY="-200000"/>
      <dgm:spPr/>
      <dgm:t>
        <a:bodyPr/>
        <a:lstStyle/>
        <a:p>
          <a:endParaRPr lang="ru-RU"/>
        </a:p>
      </dgm:t>
    </dgm:pt>
    <dgm:pt modelId="{4335B036-0A1F-4884-AC8C-9D75CA632B8D}" type="pres">
      <dgm:prSet presAssocID="{0C338E57-5EC3-4D48-AF75-D4136142DA3A}" presName="desTx" presStyleLbl="fgAcc1" presStyleIdx="2" presStyleCnt="4" custScaleX="97335" custScaleY="53563" custLinFactNeighborX="18305" custLinFactNeighborY="-92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49F47E-BB5F-44A8-88E4-02B1FE767F3A}" type="pres">
      <dgm:prSet presAssocID="{323C13AC-7DF8-411A-A71B-95BBE01DBF65}" presName="sibTrans" presStyleLbl="sibTrans2D1" presStyleIdx="2" presStyleCnt="3" custScaleX="121155"/>
      <dgm:spPr/>
      <dgm:t>
        <a:bodyPr/>
        <a:lstStyle/>
        <a:p>
          <a:endParaRPr lang="ru-RU"/>
        </a:p>
      </dgm:t>
    </dgm:pt>
    <dgm:pt modelId="{9ABD35B8-8BA8-4714-87AD-0C2E4B43B37D}" type="pres">
      <dgm:prSet presAssocID="{323C13AC-7DF8-411A-A71B-95BBE01DBF65}" presName="connTx" presStyleLbl="sibTrans2D1" presStyleIdx="2" presStyleCnt="3"/>
      <dgm:spPr/>
      <dgm:t>
        <a:bodyPr/>
        <a:lstStyle/>
        <a:p>
          <a:endParaRPr lang="ru-RU"/>
        </a:p>
      </dgm:t>
    </dgm:pt>
    <dgm:pt modelId="{51C39C65-E6D2-4FB2-A4E3-B499F4D42D28}" type="pres">
      <dgm:prSet presAssocID="{E6AED331-3AF7-48BC-B0B2-61F0AA77414A}" presName="composite" presStyleCnt="0"/>
      <dgm:spPr/>
    </dgm:pt>
    <dgm:pt modelId="{E0B478DE-7425-4D25-8A0E-C1825E9F6253}" type="pres">
      <dgm:prSet presAssocID="{E6AED331-3AF7-48BC-B0B2-61F0AA77414A}" presName="parTx" presStyleLbl="node1" presStyleIdx="2" presStyleCnt="4" custLinFactY="-24907" custLinFactNeighborX="-22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DCA016-A9BC-4149-B632-2617CE383C8E}" type="pres">
      <dgm:prSet presAssocID="{E6AED331-3AF7-48BC-B0B2-61F0AA77414A}" presName="parSh" presStyleLbl="node1" presStyleIdx="3" presStyleCnt="4" custScaleX="107905" custScaleY="147806" custLinFactY="-138141" custLinFactNeighborX="5888" custLinFactNeighborY="-200000"/>
      <dgm:spPr/>
      <dgm:t>
        <a:bodyPr/>
        <a:lstStyle/>
        <a:p>
          <a:endParaRPr lang="ru-RU"/>
        </a:p>
      </dgm:t>
    </dgm:pt>
    <dgm:pt modelId="{DF3981E5-8056-486B-AC43-1069E472ABEC}" type="pres">
      <dgm:prSet presAssocID="{E6AED331-3AF7-48BC-B0B2-61F0AA77414A}" presName="desTx" presStyleLbl="fgAcc1" presStyleIdx="3" presStyleCnt="4" custScaleX="97335" custScaleY="52942" custLinFactNeighborX="-1367" custLinFactNeighborY="-108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4A1ADA0-DD24-4A6F-84E9-EE981863944F}" srcId="{89796D8A-3284-4E56-8FF6-E4B3C95C3E25}" destId="{E6AED331-3AF7-48BC-B0B2-61F0AA77414A}" srcOrd="3" destOrd="0" parTransId="{C0A668A3-C1C9-4E4C-B43F-16FBD20BD7D8}" sibTransId="{F830375F-CD36-4712-AB5C-0117690BA220}"/>
    <dgm:cxn modelId="{BEDA7B4F-7268-4B9C-A714-2F2E11D029CC}" srcId="{E6AED331-3AF7-48BC-B0B2-61F0AA77414A}" destId="{6346FE3D-A476-4CD7-8913-F158251ADE54}" srcOrd="0" destOrd="0" parTransId="{9F5E3D4A-97CF-4E42-A189-BF5AF07F2381}" sibTransId="{FB1E2F0B-2F2B-4E80-A56E-AD93C57839C5}"/>
    <dgm:cxn modelId="{4080D4D4-BCC1-4FEB-B71C-DD7BA4B4A1CE}" srcId="{89796D8A-3284-4E56-8FF6-E4B3C95C3E25}" destId="{0C338E57-5EC3-4D48-AF75-D4136142DA3A}" srcOrd="2" destOrd="0" parTransId="{44076B16-597B-4A75-90FD-3D347030AA59}" sibTransId="{323C13AC-7DF8-411A-A71B-95BBE01DBF65}"/>
    <dgm:cxn modelId="{B4C60268-9BEE-440F-B9DB-8DD44C4923C5}" type="presOf" srcId="{0C338E57-5EC3-4D48-AF75-D4136142DA3A}" destId="{67AE1EBB-D228-44DF-B349-BA27DE8BCE51}" srcOrd="1" destOrd="0" presId="urn:microsoft.com/office/officeart/2005/8/layout/process3"/>
    <dgm:cxn modelId="{A0E6F985-2B2B-4CB7-84E8-C111AD60C13D}" srcId="{9B6EAA3B-6A0A-49E2-9EF6-336C0B5492A9}" destId="{FF60D33F-5EFE-46ED-AB8C-EA5495C5A3AB}" srcOrd="0" destOrd="0" parTransId="{FF36D104-6767-46AD-85BF-8538B7138C96}" sibTransId="{34716E06-E7C1-4307-9D1C-9274CF082773}"/>
    <dgm:cxn modelId="{AE46A505-256C-46D9-BE7D-57E21D942D9D}" type="presOf" srcId="{9B6EAA3B-6A0A-49E2-9EF6-336C0B5492A9}" destId="{DD358572-45B4-472E-BDC2-870CFC54CA2E}" srcOrd="1" destOrd="0" presId="urn:microsoft.com/office/officeart/2005/8/layout/process3"/>
    <dgm:cxn modelId="{01C17486-7EE8-438A-8053-23D56D504F19}" srcId="{0C338E57-5EC3-4D48-AF75-D4136142DA3A}" destId="{7604C73F-EB6A-428A-85DD-223FE9D9F394}" srcOrd="0" destOrd="0" parTransId="{6E4AA938-66E0-48FC-BB77-71B3FD8120C1}" sibTransId="{0AFE3201-BF34-4891-9B79-FF1A3F8EB2E2}"/>
    <dgm:cxn modelId="{829D0704-4BAA-48E1-A5FD-CBD1DA332C08}" srcId="{6120DE23-CFCB-4038-ACBF-47D027745666}" destId="{FFBC3F54-7122-4863-A849-AC5710D26DF4}" srcOrd="0" destOrd="0" parTransId="{FC1AC220-C0C2-4693-9643-D91D86995A30}" sibTransId="{E90AECFC-410E-4932-BED7-E0EF89FA7250}"/>
    <dgm:cxn modelId="{70D590AC-17B9-4C5E-A5BF-115F1B3347D5}" type="presOf" srcId="{9B6EAA3B-6A0A-49E2-9EF6-336C0B5492A9}" destId="{18368248-1935-4554-A3F3-B1F5CD803994}" srcOrd="0" destOrd="0" presId="urn:microsoft.com/office/officeart/2005/8/layout/process3"/>
    <dgm:cxn modelId="{BA0B12C8-DFD6-45A6-8E75-11566ED921AA}" srcId="{89796D8A-3284-4E56-8FF6-E4B3C95C3E25}" destId="{9B6EAA3B-6A0A-49E2-9EF6-336C0B5492A9}" srcOrd="0" destOrd="0" parTransId="{C5E4B92D-88D3-44E0-BA98-BFE51BD4E2A1}" sibTransId="{2D435828-1626-4A9D-9030-EE626606F56C}"/>
    <dgm:cxn modelId="{A45DBE10-F7C5-4B8A-B7F7-4C22BE4C36B1}" type="presOf" srcId="{2D435828-1626-4A9D-9030-EE626606F56C}" destId="{BCABFAC7-0339-4070-BB6D-47EB1A97CDDA}" srcOrd="1" destOrd="0" presId="urn:microsoft.com/office/officeart/2005/8/layout/process3"/>
    <dgm:cxn modelId="{0987D436-AFFF-4B1F-9805-6703608D5B1E}" type="presOf" srcId="{323C13AC-7DF8-411A-A71B-95BBE01DBF65}" destId="{4649F47E-BB5F-44A8-88E4-02B1FE767F3A}" srcOrd="0" destOrd="0" presId="urn:microsoft.com/office/officeart/2005/8/layout/process3"/>
    <dgm:cxn modelId="{304DA963-37CF-4228-AB79-9993B789DEE3}" type="presOf" srcId="{FFBC3F54-7122-4863-A849-AC5710D26DF4}" destId="{355128BF-E99B-4DEB-8730-DDED751842B7}" srcOrd="0" destOrd="0" presId="urn:microsoft.com/office/officeart/2005/8/layout/process3"/>
    <dgm:cxn modelId="{8E5C600E-0ECA-4C20-B9A5-8F47E83B829E}" srcId="{6120DE23-CFCB-4038-ACBF-47D027745666}" destId="{9F69C8C8-2869-4A6C-A772-ECE4C0B45F52}" srcOrd="1" destOrd="0" parTransId="{CB6C1A55-0D81-4291-8B50-33662676CA69}" sibTransId="{6B574B60-D028-43E9-8F73-9432696516FC}"/>
    <dgm:cxn modelId="{D997C36B-C81F-4B11-BFE8-31B9C5DD821F}" type="presOf" srcId="{41C823E5-494E-40D1-AE1D-AF8E95D7D14A}" destId="{DEF3AE8E-2DEE-432E-869C-594626D880F4}" srcOrd="0" destOrd="0" presId="urn:microsoft.com/office/officeart/2005/8/layout/process3"/>
    <dgm:cxn modelId="{E5C159DE-5021-4A34-AC4A-EF9DE12FC9AB}" type="presOf" srcId="{FACBDCB7-C775-4311-949F-A065C0CE8A35}" destId="{DF3981E5-8056-486B-AC43-1069E472ABEC}" srcOrd="0" destOrd="1" presId="urn:microsoft.com/office/officeart/2005/8/layout/process3"/>
    <dgm:cxn modelId="{6AEDF0A9-2A4E-415F-8A84-F3DA599B1F38}" type="presOf" srcId="{E6AED331-3AF7-48BC-B0B2-61F0AA77414A}" destId="{E0B478DE-7425-4D25-8A0E-C1825E9F6253}" srcOrd="0" destOrd="0" presId="urn:microsoft.com/office/officeart/2005/8/layout/process3"/>
    <dgm:cxn modelId="{726EA7B4-5709-4632-AE88-2EDD34BF1193}" type="presOf" srcId="{2D435828-1626-4A9D-9030-EE626606F56C}" destId="{A0B8A011-7A2E-4739-B6C5-562FE7C254ED}" srcOrd="0" destOrd="0" presId="urn:microsoft.com/office/officeart/2005/8/layout/process3"/>
    <dgm:cxn modelId="{DB3DAAD9-E596-416C-8620-0337EFB060DA}" type="presOf" srcId="{7604C73F-EB6A-428A-85DD-223FE9D9F394}" destId="{4335B036-0A1F-4884-AC8C-9D75CA632B8D}" srcOrd="0" destOrd="0" presId="urn:microsoft.com/office/officeart/2005/8/layout/process3"/>
    <dgm:cxn modelId="{D147B2D5-BD40-4D53-B996-51DBB547E15F}" type="presOf" srcId="{6120DE23-CFCB-4038-ACBF-47D027745666}" destId="{8D8A5F84-76BC-4C85-A896-C7AE66FB6DDF}" srcOrd="1" destOrd="0" presId="urn:microsoft.com/office/officeart/2005/8/layout/process3"/>
    <dgm:cxn modelId="{5D581CD2-0618-4B03-8586-3A05946A2672}" type="presOf" srcId="{323C13AC-7DF8-411A-A71B-95BBE01DBF65}" destId="{9ABD35B8-8BA8-4714-87AD-0C2E4B43B37D}" srcOrd="1" destOrd="0" presId="urn:microsoft.com/office/officeart/2005/8/layout/process3"/>
    <dgm:cxn modelId="{1EAE7B13-8CF9-4807-9516-B38FCB68576B}" type="presOf" srcId="{89796D8A-3284-4E56-8FF6-E4B3C95C3E25}" destId="{D164A43C-D1E4-44E7-865C-0C1EA7CFBCF3}" srcOrd="0" destOrd="0" presId="urn:microsoft.com/office/officeart/2005/8/layout/process3"/>
    <dgm:cxn modelId="{F382FF9F-3B7A-4469-95B7-18D3F18A0FA0}" type="presOf" srcId="{0C338E57-5EC3-4D48-AF75-D4136142DA3A}" destId="{44B6C20F-8890-402C-AD7D-CA8FAAED7FA0}" srcOrd="0" destOrd="0" presId="urn:microsoft.com/office/officeart/2005/8/layout/process3"/>
    <dgm:cxn modelId="{13072CE5-AE30-452D-AB74-CA1FF20AB653}" type="presOf" srcId="{9F69C8C8-2869-4A6C-A772-ECE4C0B45F52}" destId="{355128BF-E99B-4DEB-8730-DDED751842B7}" srcOrd="0" destOrd="1" presId="urn:microsoft.com/office/officeart/2005/8/layout/process3"/>
    <dgm:cxn modelId="{DED32EB6-6F51-4257-BCA1-4F983D2048D5}" srcId="{89796D8A-3284-4E56-8FF6-E4B3C95C3E25}" destId="{6120DE23-CFCB-4038-ACBF-47D027745666}" srcOrd="1" destOrd="0" parTransId="{E4A45105-9C1A-4BEF-9CFE-2E8CA6AD4959}" sibTransId="{41C823E5-494E-40D1-AE1D-AF8E95D7D14A}"/>
    <dgm:cxn modelId="{2BEAC1C9-D5D7-4F8F-A6E0-A00538A2255C}" srcId="{E6AED331-3AF7-48BC-B0B2-61F0AA77414A}" destId="{FACBDCB7-C775-4311-949F-A065C0CE8A35}" srcOrd="1" destOrd="0" parTransId="{2BE3483B-5D60-429C-B683-DD6F0F3ED3F8}" sibTransId="{D6664729-3930-460D-A8F2-256603F722E9}"/>
    <dgm:cxn modelId="{EEFC788D-766F-4818-A6AC-FA345A6F45EB}" type="presOf" srcId="{FF60D33F-5EFE-46ED-AB8C-EA5495C5A3AB}" destId="{40C9B88A-FAF3-4EAB-8314-80F9BB3283ED}" srcOrd="0" destOrd="0" presId="urn:microsoft.com/office/officeart/2005/8/layout/process3"/>
    <dgm:cxn modelId="{B35DF368-6016-46AC-A595-D2127DC58F52}" type="presOf" srcId="{6120DE23-CFCB-4038-ACBF-47D027745666}" destId="{160D3B0C-F477-4342-BF87-759A37308A25}" srcOrd="0" destOrd="0" presId="urn:microsoft.com/office/officeart/2005/8/layout/process3"/>
    <dgm:cxn modelId="{31582031-950D-46B1-9C53-978E2DC7B4B7}" type="presOf" srcId="{6346FE3D-A476-4CD7-8913-F158251ADE54}" destId="{DF3981E5-8056-486B-AC43-1069E472ABEC}" srcOrd="0" destOrd="0" presId="urn:microsoft.com/office/officeart/2005/8/layout/process3"/>
    <dgm:cxn modelId="{950AED98-31B7-49E3-AB90-5C76EC2D7D74}" type="presOf" srcId="{41C823E5-494E-40D1-AE1D-AF8E95D7D14A}" destId="{242B3304-008A-4218-B269-CCD17AE35059}" srcOrd="1" destOrd="0" presId="urn:microsoft.com/office/officeart/2005/8/layout/process3"/>
    <dgm:cxn modelId="{48672016-6E97-4A3E-953C-C5C3CFDC90D0}" type="presOf" srcId="{E6AED331-3AF7-48BC-B0B2-61F0AA77414A}" destId="{BFDCA016-A9BC-4149-B632-2617CE383C8E}" srcOrd="1" destOrd="0" presId="urn:microsoft.com/office/officeart/2005/8/layout/process3"/>
    <dgm:cxn modelId="{A7D5BEB3-24E5-4D18-9E80-6B66C7A2DF32}" type="presParOf" srcId="{D164A43C-D1E4-44E7-865C-0C1EA7CFBCF3}" destId="{3883124D-35E8-4710-9E97-05985A048986}" srcOrd="0" destOrd="0" presId="urn:microsoft.com/office/officeart/2005/8/layout/process3"/>
    <dgm:cxn modelId="{AF0918CD-2BEA-4033-8FA9-5AA3140C043F}" type="presParOf" srcId="{3883124D-35E8-4710-9E97-05985A048986}" destId="{18368248-1935-4554-A3F3-B1F5CD803994}" srcOrd="0" destOrd="0" presId="urn:microsoft.com/office/officeart/2005/8/layout/process3"/>
    <dgm:cxn modelId="{0473D668-08E0-409D-BAF8-93BD3300283A}" type="presParOf" srcId="{3883124D-35E8-4710-9E97-05985A048986}" destId="{DD358572-45B4-472E-BDC2-870CFC54CA2E}" srcOrd="1" destOrd="0" presId="urn:microsoft.com/office/officeart/2005/8/layout/process3"/>
    <dgm:cxn modelId="{1168C264-B8B9-4AFF-A435-AFA9D536C76F}" type="presParOf" srcId="{3883124D-35E8-4710-9E97-05985A048986}" destId="{40C9B88A-FAF3-4EAB-8314-80F9BB3283ED}" srcOrd="2" destOrd="0" presId="urn:microsoft.com/office/officeart/2005/8/layout/process3"/>
    <dgm:cxn modelId="{71208B1B-47ED-4B54-AA38-3940A0698C99}" type="presParOf" srcId="{D164A43C-D1E4-44E7-865C-0C1EA7CFBCF3}" destId="{A0B8A011-7A2E-4739-B6C5-562FE7C254ED}" srcOrd="1" destOrd="0" presId="urn:microsoft.com/office/officeart/2005/8/layout/process3"/>
    <dgm:cxn modelId="{3E6849A8-A4B8-4C69-8E05-A93A77678462}" type="presParOf" srcId="{A0B8A011-7A2E-4739-B6C5-562FE7C254ED}" destId="{BCABFAC7-0339-4070-BB6D-47EB1A97CDDA}" srcOrd="0" destOrd="0" presId="urn:microsoft.com/office/officeart/2005/8/layout/process3"/>
    <dgm:cxn modelId="{CB8D6E27-B12E-4B4E-8420-FFC68EA19A63}" type="presParOf" srcId="{D164A43C-D1E4-44E7-865C-0C1EA7CFBCF3}" destId="{0A8D93F2-07DC-42A4-BB5C-4D856EF25D9D}" srcOrd="2" destOrd="0" presId="urn:microsoft.com/office/officeart/2005/8/layout/process3"/>
    <dgm:cxn modelId="{F98DC140-ACAC-4633-A3AB-BC9CF34F5541}" type="presParOf" srcId="{0A8D93F2-07DC-42A4-BB5C-4D856EF25D9D}" destId="{160D3B0C-F477-4342-BF87-759A37308A25}" srcOrd="0" destOrd="0" presId="urn:microsoft.com/office/officeart/2005/8/layout/process3"/>
    <dgm:cxn modelId="{092298A5-190F-4F06-A845-0EEC77721673}" type="presParOf" srcId="{0A8D93F2-07DC-42A4-BB5C-4D856EF25D9D}" destId="{8D8A5F84-76BC-4C85-A896-C7AE66FB6DDF}" srcOrd="1" destOrd="0" presId="urn:microsoft.com/office/officeart/2005/8/layout/process3"/>
    <dgm:cxn modelId="{BAE5194D-B656-422A-840B-897A99C3D132}" type="presParOf" srcId="{0A8D93F2-07DC-42A4-BB5C-4D856EF25D9D}" destId="{355128BF-E99B-4DEB-8730-DDED751842B7}" srcOrd="2" destOrd="0" presId="urn:microsoft.com/office/officeart/2005/8/layout/process3"/>
    <dgm:cxn modelId="{B9CB91DA-30F6-446D-9A9E-97DCC88ECCB4}" type="presParOf" srcId="{D164A43C-D1E4-44E7-865C-0C1EA7CFBCF3}" destId="{DEF3AE8E-2DEE-432E-869C-594626D880F4}" srcOrd="3" destOrd="0" presId="urn:microsoft.com/office/officeart/2005/8/layout/process3"/>
    <dgm:cxn modelId="{18549155-0B85-491D-9149-4486CECDBB78}" type="presParOf" srcId="{DEF3AE8E-2DEE-432E-869C-594626D880F4}" destId="{242B3304-008A-4218-B269-CCD17AE35059}" srcOrd="0" destOrd="0" presId="urn:microsoft.com/office/officeart/2005/8/layout/process3"/>
    <dgm:cxn modelId="{F85A2122-0B13-4F1B-BC26-A558299B10F5}" type="presParOf" srcId="{D164A43C-D1E4-44E7-865C-0C1EA7CFBCF3}" destId="{AE2DAFD5-4201-4B45-8FE2-B0D0A6402F6A}" srcOrd="4" destOrd="0" presId="urn:microsoft.com/office/officeart/2005/8/layout/process3"/>
    <dgm:cxn modelId="{F63CE2A9-0BCD-4F92-964D-7BAD5BC86CEB}" type="presParOf" srcId="{AE2DAFD5-4201-4B45-8FE2-B0D0A6402F6A}" destId="{44B6C20F-8890-402C-AD7D-CA8FAAED7FA0}" srcOrd="0" destOrd="0" presId="urn:microsoft.com/office/officeart/2005/8/layout/process3"/>
    <dgm:cxn modelId="{02CBADA3-B1CC-4DF3-A424-5B407BA2E702}" type="presParOf" srcId="{AE2DAFD5-4201-4B45-8FE2-B0D0A6402F6A}" destId="{67AE1EBB-D228-44DF-B349-BA27DE8BCE51}" srcOrd="1" destOrd="0" presId="urn:microsoft.com/office/officeart/2005/8/layout/process3"/>
    <dgm:cxn modelId="{05B2D54D-ED27-4494-B7C2-FB55FC171864}" type="presParOf" srcId="{AE2DAFD5-4201-4B45-8FE2-B0D0A6402F6A}" destId="{4335B036-0A1F-4884-AC8C-9D75CA632B8D}" srcOrd="2" destOrd="0" presId="urn:microsoft.com/office/officeart/2005/8/layout/process3"/>
    <dgm:cxn modelId="{594B3E16-3AC1-43A2-9768-3F57FD536523}" type="presParOf" srcId="{D164A43C-D1E4-44E7-865C-0C1EA7CFBCF3}" destId="{4649F47E-BB5F-44A8-88E4-02B1FE767F3A}" srcOrd="5" destOrd="0" presId="urn:microsoft.com/office/officeart/2005/8/layout/process3"/>
    <dgm:cxn modelId="{F6568768-7241-4A0A-81B1-5900AF1EE828}" type="presParOf" srcId="{4649F47E-BB5F-44A8-88E4-02B1FE767F3A}" destId="{9ABD35B8-8BA8-4714-87AD-0C2E4B43B37D}" srcOrd="0" destOrd="0" presId="urn:microsoft.com/office/officeart/2005/8/layout/process3"/>
    <dgm:cxn modelId="{7A206082-3638-4416-A220-197292A41D4C}" type="presParOf" srcId="{D164A43C-D1E4-44E7-865C-0C1EA7CFBCF3}" destId="{51C39C65-E6D2-4FB2-A4E3-B499F4D42D28}" srcOrd="6" destOrd="0" presId="urn:microsoft.com/office/officeart/2005/8/layout/process3"/>
    <dgm:cxn modelId="{FA252DAD-274D-454D-86FE-6E787281ACCD}" type="presParOf" srcId="{51C39C65-E6D2-4FB2-A4E3-B499F4D42D28}" destId="{E0B478DE-7425-4D25-8A0E-C1825E9F6253}" srcOrd="0" destOrd="0" presId="urn:microsoft.com/office/officeart/2005/8/layout/process3"/>
    <dgm:cxn modelId="{44B51EF8-D8F1-4946-B5ED-E1A2D6E2445A}" type="presParOf" srcId="{51C39C65-E6D2-4FB2-A4E3-B499F4D42D28}" destId="{BFDCA016-A9BC-4149-B632-2617CE383C8E}" srcOrd="1" destOrd="0" presId="urn:microsoft.com/office/officeart/2005/8/layout/process3"/>
    <dgm:cxn modelId="{C73FD3A8-C3E0-4014-B210-2FA0B99E3F68}" type="presParOf" srcId="{51C39C65-E6D2-4FB2-A4E3-B499F4D42D28}" destId="{DF3981E5-8056-486B-AC43-1069E472ABE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796D8A-3284-4E56-8FF6-E4B3C95C3E2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6EAA3B-6A0A-49E2-9EF6-336C0B5492A9}">
      <dgm:prSet phldrT="[Текст]" custT="1"/>
      <dgm:spPr/>
      <dgm:t>
        <a:bodyPr/>
        <a:lstStyle/>
        <a:p>
          <a:r>
            <a:rPr lang="ru-RU" sz="1400" dirty="0"/>
            <a:t>Оферта</a:t>
          </a:r>
        </a:p>
      </dgm:t>
    </dgm:pt>
    <dgm:pt modelId="{C5E4B92D-88D3-44E0-BA98-BFE51BD4E2A1}" type="parTrans" cxnId="{BA0B12C8-DFD6-45A6-8E75-11566ED921AA}">
      <dgm:prSet/>
      <dgm:spPr/>
      <dgm:t>
        <a:bodyPr/>
        <a:lstStyle/>
        <a:p>
          <a:endParaRPr lang="ru-RU"/>
        </a:p>
      </dgm:t>
    </dgm:pt>
    <dgm:pt modelId="{2D435828-1626-4A9D-9030-EE626606F56C}" type="sibTrans" cxnId="{BA0B12C8-DFD6-45A6-8E75-11566ED921AA}">
      <dgm:prSet/>
      <dgm:spPr/>
      <dgm:t>
        <a:bodyPr/>
        <a:lstStyle/>
        <a:p>
          <a:endParaRPr lang="ru-RU"/>
        </a:p>
      </dgm:t>
    </dgm:pt>
    <dgm:pt modelId="{FF60D33F-5EFE-46ED-AB8C-EA5495C5A3AB}">
      <dgm:prSet phldrT="[Текст]" custT="1"/>
      <dgm:spPr/>
      <dgm:t>
        <a:bodyPr/>
        <a:lstStyle/>
        <a:p>
          <a:r>
            <a:rPr lang="ru-RU" sz="900" dirty="0"/>
            <a:t>Чтение</a:t>
          </a:r>
        </a:p>
      </dgm:t>
    </dgm:pt>
    <dgm:pt modelId="{FF36D104-6767-46AD-85BF-8538B7138C96}" type="parTrans" cxnId="{A0E6F985-2B2B-4CB7-84E8-C111AD60C13D}">
      <dgm:prSet/>
      <dgm:spPr/>
      <dgm:t>
        <a:bodyPr/>
        <a:lstStyle/>
        <a:p>
          <a:endParaRPr lang="ru-RU"/>
        </a:p>
      </dgm:t>
    </dgm:pt>
    <dgm:pt modelId="{34716E06-E7C1-4307-9D1C-9274CF082773}" type="sibTrans" cxnId="{A0E6F985-2B2B-4CB7-84E8-C111AD60C13D}">
      <dgm:prSet/>
      <dgm:spPr/>
      <dgm:t>
        <a:bodyPr/>
        <a:lstStyle/>
        <a:p>
          <a:endParaRPr lang="ru-RU"/>
        </a:p>
      </dgm:t>
    </dgm:pt>
    <dgm:pt modelId="{6120DE23-CFCB-4038-ACBF-47D027745666}">
      <dgm:prSet phldrT="[Текст]" custT="1"/>
      <dgm:spPr/>
      <dgm:t>
        <a:bodyPr/>
        <a:lstStyle/>
        <a:p>
          <a:r>
            <a:rPr lang="ru-RU" sz="1400" dirty="0"/>
            <a:t>Загрузка товара</a:t>
          </a:r>
        </a:p>
      </dgm:t>
    </dgm:pt>
    <dgm:pt modelId="{E4A45105-9C1A-4BEF-9CFE-2E8CA6AD4959}" type="parTrans" cxnId="{DED32EB6-6F51-4257-BCA1-4F983D2048D5}">
      <dgm:prSet/>
      <dgm:spPr/>
      <dgm:t>
        <a:bodyPr/>
        <a:lstStyle/>
        <a:p>
          <a:endParaRPr lang="ru-RU"/>
        </a:p>
      </dgm:t>
    </dgm:pt>
    <dgm:pt modelId="{41C823E5-494E-40D1-AE1D-AF8E95D7D14A}" type="sibTrans" cxnId="{DED32EB6-6F51-4257-BCA1-4F983D2048D5}">
      <dgm:prSet/>
      <dgm:spPr/>
      <dgm:t>
        <a:bodyPr/>
        <a:lstStyle/>
        <a:p>
          <a:endParaRPr lang="ru-RU"/>
        </a:p>
      </dgm:t>
    </dgm:pt>
    <dgm:pt modelId="{FFBC3F54-7122-4863-A849-AC5710D26DF4}">
      <dgm:prSet phldrT="[Текст]" custT="1"/>
      <dgm:spPr/>
      <dgm:t>
        <a:bodyPr/>
        <a:lstStyle/>
        <a:p>
          <a:r>
            <a:rPr lang="ru-RU" sz="900" dirty="0"/>
            <a:t>Приложение документов, сертификатов</a:t>
          </a:r>
        </a:p>
      </dgm:t>
    </dgm:pt>
    <dgm:pt modelId="{FC1AC220-C0C2-4693-9643-D91D86995A30}" type="parTrans" cxnId="{829D0704-4BAA-48E1-A5FD-CBD1DA332C08}">
      <dgm:prSet/>
      <dgm:spPr/>
      <dgm:t>
        <a:bodyPr/>
        <a:lstStyle/>
        <a:p>
          <a:endParaRPr lang="ru-RU"/>
        </a:p>
      </dgm:t>
    </dgm:pt>
    <dgm:pt modelId="{E90AECFC-410E-4932-BED7-E0EF89FA7250}" type="sibTrans" cxnId="{829D0704-4BAA-48E1-A5FD-CBD1DA332C08}">
      <dgm:prSet/>
      <dgm:spPr/>
      <dgm:t>
        <a:bodyPr/>
        <a:lstStyle/>
        <a:p>
          <a:endParaRPr lang="ru-RU"/>
        </a:p>
      </dgm:t>
    </dgm:pt>
    <dgm:pt modelId="{0C338E57-5EC3-4D48-AF75-D4136142DA3A}">
      <dgm:prSet phldrT="[Текст]" custT="1"/>
      <dgm:spPr/>
      <dgm:t>
        <a:bodyPr/>
        <a:lstStyle/>
        <a:p>
          <a:r>
            <a:rPr lang="ru-RU" sz="1400" dirty="0"/>
            <a:t>Ожидание модерации товаров</a:t>
          </a:r>
        </a:p>
      </dgm:t>
    </dgm:pt>
    <dgm:pt modelId="{44076B16-597B-4A75-90FD-3D347030AA59}" type="parTrans" cxnId="{4080D4D4-BCC1-4FEB-B71C-DD7BA4B4A1CE}">
      <dgm:prSet/>
      <dgm:spPr/>
      <dgm:t>
        <a:bodyPr/>
        <a:lstStyle/>
        <a:p>
          <a:endParaRPr lang="ru-RU"/>
        </a:p>
      </dgm:t>
    </dgm:pt>
    <dgm:pt modelId="{323C13AC-7DF8-411A-A71B-95BBE01DBF65}" type="sibTrans" cxnId="{4080D4D4-BCC1-4FEB-B71C-DD7BA4B4A1CE}">
      <dgm:prSet/>
      <dgm:spPr/>
      <dgm:t>
        <a:bodyPr/>
        <a:lstStyle/>
        <a:p>
          <a:endParaRPr lang="ru-RU"/>
        </a:p>
      </dgm:t>
    </dgm:pt>
    <dgm:pt modelId="{7604C73F-EB6A-428A-85DD-223FE9D9F394}">
      <dgm:prSet phldrT="[Текст]" custT="1"/>
      <dgm:spPr/>
      <dgm:t>
        <a:bodyPr/>
        <a:lstStyle/>
        <a:p>
          <a:r>
            <a:rPr lang="ru-RU" sz="900" dirty="0"/>
            <a:t>Получение результата в течение 12 часов</a:t>
          </a:r>
        </a:p>
      </dgm:t>
    </dgm:pt>
    <dgm:pt modelId="{6E4AA938-66E0-48FC-BB77-71B3FD8120C1}" type="parTrans" cxnId="{01C17486-7EE8-438A-8053-23D56D504F19}">
      <dgm:prSet/>
      <dgm:spPr/>
      <dgm:t>
        <a:bodyPr/>
        <a:lstStyle/>
        <a:p>
          <a:endParaRPr lang="ru-RU"/>
        </a:p>
      </dgm:t>
    </dgm:pt>
    <dgm:pt modelId="{0AFE3201-BF34-4891-9B79-FF1A3F8EB2E2}" type="sibTrans" cxnId="{01C17486-7EE8-438A-8053-23D56D504F19}">
      <dgm:prSet/>
      <dgm:spPr/>
      <dgm:t>
        <a:bodyPr/>
        <a:lstStyle/>
        <a:p>
          <a:endParaRPr lang="ru-RU"/>
        </a:p>
      </dgm:t>
    </dgm:pt>
    <dgm:pt modelId="{6F2A92D3-8F7A-4EBF-957B-0F386C6658F2}">
      <dgm:prSet phldrT="[Текст]" custT="1"/>
      <dgm:spPr/>
      <dgm:t>
        <a:bodyPr/>
        <a:lstStyle/>
        <a:p>
          <a:r>
            <a:rPr lang="ru-RU" sz="900" dirty="0"/>
            <a:t>Принятие</a:t>
          </a:r>
        </a:p>
      </dgm:t>
    </dgm:pt>
    <dgm:pt modelId="{5FC9E3D0-579F-4E0B-BADE-A3E7CD1628F7}" type="parTrans" cxnId="{1DFE8D5B-47AF-4609-9385-8E174B9DCE9B}">
      <dgm:prSet/>
      <dgm:spPr/>
      <dgm:t>
        <a:bodyPr/>
        <a:lstStyle/>
        <a:p>
          <a:endParaRPr lang="ru-RU"/>
        </a:p>
      </dgm:t>
    </dgm:pt>
    <dgm:pt modelId="{36CED527-FAE8-49F3-B7B3-D80772791067}" type="sibTrans" cxnId="{1DFE8D5B-47AF-4609-9385-8E174B9DCE9B}">
      <dgm:prSet/>
      <dgm:spPr/>
      <dgm:t>
        <a:bodyPr/>
        <a:lstStyle/>
        <a:p>
          <a:endParaRPr lang="ru-RU"/>
        </a:p>
      </dgm:t>
    </dgm:pt>
    <dgm:pt modelId="{D164A43C-D1E4-44E7-865C-0C1EA7CFBCF3}" type="pres">
      <dgm:prSet presAssocID="{89796D8A-3284-4E56-8FF6-E4B3C95C3E2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883124D-35E8-4710-9E97-05985A048986}" type="pres">
      <dgm:prSet presAssocID="{9B6EAA3B-6A0A-49E2-9EF6-336C0B5492A9}" presName="composite" presStyleCnt="0"/>
      <dgm:spPr/>
    </dgm:pt>
    <dgm:pt modelId="{18368248-1935-4554-A3F3-B1F5CD803994}" type="pres">
      <dgm:prSet presAssocID="{9B6EAA3B-6A0A-49E2-9EF6-336C0B5492A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358572-45B4-472E-BDC2-870CFC54CA2E}" type="pres">
      <dgm:prSet presAssocID="{9B6EAA3B-6A0A-49E2-9EF6-336C0B5492A9}" presName="parSh" presStyleLbl="node1" presStyleIdx="0" presStyleCnt="3" custScaleX="66463" custScaleY="51282" custLinFactNeighborX="28623" custLinFactNeighborY="-18414"/>
      <dgm:spPr/>
      <dgm:t>
        <a:bodyPr/>
        <a:lstStyle/>
        <a:p>
          <a:endParaRPr lang="ru-RU"/>
        </a:p>
      </dgm:t>
    </dgm:pt>
    <dgm:pt modelId="{40C9B88A-FAF3-4EAB-8314-80F9BB3283ED}" type="pres">
      <dgm:prSet presAssocID="{9B6EAA3B-6A0A-49E2-9EF6-336C0B5492A9}" presName="desTx" presStyleLbl="fgAcc1" presStyleIdx="0" presStyleCnt="3" custScaleX="60897" custScaleY="30369" custLinFactNeighborX="16566" custLinFactNeighborY="-208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B8A011-7A2E-4739-B6C5-562FE7C254ED}" type="pres">
      <dgm:prSet presAssocID="{2D435828-1626-4A9D-9030-EE626606F56C}" presName="sibTrans" presStyleLbl="sibTrans2D1" presStyleIdx="0" presStyleCnt="2" custScaleX="57228" custScaleY="53431" custLinFactNeighborX="-3899" custLinFactNeighborY="15487"/>
      <dgm:spPr/>
      <dgm:t>
        <a:bodyPr/>
        <a:lstStyle/>
        <a:p>
          <a:endParaRPr lang="ru-RU"/>
        </a:p>
      </dgm:t>
    </dgm:pt>
    <dgm:pt modelId="{BCABFAC7-0339-4070-BB6D-47EB1A97CDDA}" type="pres">
      <dgm:prSet presAssocID="{2D435828-1626-4A9D-9030-EE626606F56C}" presName="connTx" presStyleLbl="sibTrans2D1" presStyleIdx="0" presStyleCnt="2"/>
      <dgm:spPr/>
      <dgm:t>
        <a:bodyPr/>
        <a:lstStyle/>
        <a:p>
          <a:endParaRPr lang="ru-RU"/>
        </a:p>
      </dgm:t>
    </dgm:pt>
    <dgm:pt modelId="{0A8D93F2-07DC-42A4-BB5C-4D856EF25D9D}" type="pres">
      <dgm:prSet presAssocID="{6120DE23-CFCB-4038-ACBF-47D027745666}" presName="composite" presStyleCnt="0"/>
      <dgm:spPr/>
    </dgm:pt>
    <dgm:pt modelId="{160D3B0C-F477-4342-BF87-759A37308A25}" type="pres">
      <dgm:prSet presAssocID="{6120DE23-CFCB-4038-ACBF-47D02774566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8A5F84-76BC-4C85-A896-C7AE66FB6DDF}" type="pres">
      <dgm:prSet presAssocID="{6120DE23-CFCB-4038-ACBF-47D027745666}" presName="parSh" presStyleLbl="node1" presStyleIdx="1" presStyleCnt="3" custScaleX="66463" custScaleY="51282" custLinFactNeighborX="15388" custLinFactNeighborY="-15659"/>
      <dgm:spPr/>
      <dgm:t>
        <a:bodyPr/>
        <a:lstStyle/>
        <a:p>
          <a:endParaRPr lang="ru-RU"/>
        </a:p>
      </dgm:t>
    </dgm:pt>
    <dgm:pt modelId="{355128BF-E99B-4DEB-8730-DDED751842B7}" type="pres">
      <dgm:prSet presAssocID="{6120DE23-CFCB-4038-ACBF-47D027745666}" presName="desTx" presStyleLbl="fgAcc1" presStyleIdx="1" presStyleCnt="3" custScaleX="60978" custScaleY="30288" custLinFactNeighborX="582" custLinFactNeighborY="-1812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F3AE8E-2DEE-432E-869C-594626D880F4}" type="pres">
      <dgm:prSet presAssocID="{41C823E5-494E-40D1-AE1D-AF8E95D7D14A}" presName="sibTrans" presStyleLbl="sibTrans2D1" presStyleIdx="1" presStyleCnt="2" custScaleX="59297" custScaleY="53431" custLinFactNeighborX="4429" custLinFactNeighborY="24893"/>
      <dgm:spPr/>
      <dgm:t>
        <a:bodyPr/>
        <a:lstStyle/>
        <a:p>
          <a:endParaRPr lang="ru-RU"/>
        </a:p>
      </dgm:t>
    </dgm:pt>
    <dgm:pt modelId="{242B3304-008A-4218-B269-CCD17AE35059}" type="pres">
      <dgm:prSet presAssocID="{41C823E5-494E-40D1-AE1D-AF8E95D7D14A}" presName="connTx" presStyleLbl="sibTrans2D1" presStyleIdx="1" presStyleCnt="2"/>
      <dgm:spPr/>
      <dgm:t>
        <a:bodyPr/>
        <a:lstStyle/>
        <a:p>
          <a:endParaRPr lang="ru-RU"/>
        </a:p>
      </dgm:t>
    </dgm:pt>
    <dgm:pt modelId="{AE2DAFD5-4201-4B45-8FE2-B0D0A6402F6A}" type="pres">
      <dgm:prSet presAssocID="{0C338E57-5EC3-4D48-AF75-D4136142DA3A}" presName="composite" presStyleCnt="0"/>
      <dgm:spPr/>
    </dgm:pt>
    <dgm:pt modelId="{44B6C20F-8890-402C-AD7D-CA8FAAED7FA0}" type="pres">
      <dgm:prSet presAssocID="{0C338E57-5EC3-4D48-AF75-D4136142DA3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AE1EBB-D228-44DF-B349-BA27DE8BCE51}" type="pres">
      <dgm:prSet presAssocID="{0C338E57-5EC3-4D48-AF75-D4136142DA3A}" presName="parSh" presStyleLbl="node1" presStyleIdx="2" presStyleCnt="3" custScaleX="66552" custScaleY="51282" custLinFactNeighborX="556" custLinFactNeighborY="-17259"/>
      <dgm:spPr/>
      <dgm:t>
        <a:bodyPr/>
        <a:lstStyle/>
        <a:p>
          <a:endParaRPr lang="ru-RU"/>
        </a:p>
      </dgm:t>
    </dgm:pt>
    <dgm:pt modelId="{4335B036-0A1F-4884-AC8C-9D75CA632B8D}" type="pres">
      <dgm:prSet presAssocID="{0C338E57-5EC3-4D48-AF75-D4136142DA3A}" presName="desTx" presStyleLbl="fgAcc1" presStyleIdx="2" presStyleCnt="3" custScaleX="61143" custScaleY="30288" custLinFactNeighborX="-12204" custLinFactNeighborY="-212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080D4D4-BCC1-4FEB-B71C-DD7BA4B4A1CE}" srcId="{89796D8A-3284-4E56-8FF6-E4B3C95C3E25}" destId="{0C338E57-5EC3-4D48-AF75-D4136142DA3A}" srcOrd="2" destOrd="0" parTransId="{44076B16-597B-4A75-90FD-3D347030AA59}" sibTransId="{323C13AC-7DF8-411A-A71B-95BBE01DBF65}"/>
    <dgm:cxn modelId="{DB3DAAD9-E596-416C-8620-0337EFB060DA}" type="presOf" srcId="{7604C73F-EB6A-428A-85DD-223FE9D9F394}" destId="{4335B036-0A1F-4884-AC8C-9D75CA632B8D}" srcOrd="0" destOrd="0" presId="urn:microsoft.com/office/officeart/2005/8/layout/process3"/>
    <dgm:cxn modelId="{D997C36B-C81F-4B11-BFE8-31B9C5DD821F}" type="presOf" srcId="{41C823E5-494E-40D1-AE1D-AF8E95D7D14A}" destId="{DEF3AE8E-2DEE-432E-869C-594626D880F4}" srcOrd="0" destOrd="0" presId="urn:microsoft.com/office/officeart/2005/8/layout/process3"/>
    <dgm:cxn modelId="{A0E6F985-2B2B-4CB7-84E8-C111AD60C13D}" srcId="{9B6EAA3B-6A0A-49E2-9EF6-336C0B5492A9}" destId="{FF60D33F-5EFE-46ED-AB8C-EA5495C5A3AB}" srcOrd="0" destOrd="0" parTransId="{FF36D104-6767-46AD-85BF-8538B7138C96}" sibTransId="{34716E06-E7C1-4307-9D1C-9274CF082773}"/>
    <dgm:cxn modelId="{829D0704-4BAA-48E1-A5FD-CBD1DA332C08}" srcId="{6120DE23-CFCB-4038-ACBF-47D027745666}" destId="{FFBC3F54-7122-4863-A849-AC5710D26DF4}" srcOrd="0" destOrd="0" parTransId="{FC1AC220-C0C2-4693-9643-D91D86995A30}" sibTransId="{E90AECFC-410E-4932-BED7-E0EF89FA7250}"/>
    <dgm:cxn modelId="{BA0B12C8-DFD6-45A6-8E75-11566ED921AA}" srcId="{89796D8A-3284-4E56-8FF6-E4B3C95C3E25}" destId="{9B6EAA3B-6A0A-49E2-9EF6-336C0B5492A9}" srcOrd="0" destOrd="0" parTransId="{C5E4B92D-88D3-44E0-BA98-BFE51BD4E2A1}" sibTransId="{2D435828-1626-4A9D-9030-EE626606F56C}"/>
    <dgm:cxn modelId="{B4C60268-9BEE-440F-B9DB-8DD44C4923C5}" type="presOf" srcId="{0C338E57-5EC3-4D48-AF75-D4136142DA3A}" destId="{67AE1EBB-D228-44DF-B349-BA27DE8BCE51}" srcOrd="1" destOrd="0" presId="urn:microsoft.com/office/officeart/2005/8/layout/process3"/>
    <dgm:cxn modelId="{70D590AC-17B9-4C5E-A5BF-115F1B3347D5}" type="presOf" srcId="{9B6EAA3B-6A0A-49E2-9EF6-336C0B5492A9}" destId="{18368248-1935-4554-A3F3-B1F5CD803994}" srcOrd="0" destOrd="0" presId="urn:microsoft.com/office/officeart/2005/8/layout/process3"/>
    <dgm:cxn modelId="{1EAE7B13-8CF9-4807-9516-B38FCB68576B}" type="presOf" srcId="{89796D8A-3284-4E56-8FF6-E4B3C95C3E25}" destId="{D164A43C-D1E4-44E7-865C-0C1EA7CFBCF3}" srcOrd="0" destOrd="0" presId="urn:microsoft.com/office/officeart/2005/8/layout/process3"/>
    <dgm:cxn modelId="{D147B2D5-BD40-4D53-B996-51DBB547E15F}" type="presOf" srcId="{6120DE23-CFCB-4038-ACBF-47D027745666}" destId="{8D8A5F84-76BC-4C85-A896-C7AE66FB6DDF}" srcOrd="1" destOrd="0" presId="urn:microsoft.com/office/officeart/2005/8/layout/process3"/>
    <dgm:cxn modelId="{DED32EB6-6F51-4257-BCA1-4F983D2048D5}" srcId="{89796D8A-3284-4E56-8FF6-E4B3C95C3E25}" destId="{6120DE23-CFCB-4038-ACBF-47D027745666}" srcOrd="1" destOrd="0" parTransId="{E4A45105-9C1A-4BEF-9CFE-2E8CA6AD4959}" sibTransId="{41C823E5-494E-40D1-AE1D-AF8E95D7D14A}"/>
    <dgm:cxn modelId="{E4B6BD1F-F2C1-4146-ADE9-82BAE92F4C24}" type="presOf" srcId="{6F2A92D3-8F7A-4EBF-957B-0F386C6658F2}" destId="{40C9B88A-FAF3-4EAB-8314-80F9BB3283ED}" srcOrd="0" destOrd="1" presId="urn:microsoft.com/office/officeart/2005/8/layout/process3"/>
    <dgm:cxn modelId="{726EA7B4-5709-4632-AE88-2EDD34BF1193}" type="presOf" srcId="{2D435828-1626-4A9D-9030-EE626606F56C}" destId="{A0B8A011-7A2E-4739-B6C5-562FE7C254ED}" srcOrd="0" destOrd="0" presId="urn:microsoft.com/office/officeart/2005/8/layout/process3"/>
    <dgm:cxn modelId="{B35DF368-6016-46AC-A595-D2127DC58F52}" type="presOf" srcId="{6120DE23-CFCB-4038-ACBF-47D027745666}" destId="{160D3B0C-F477-4342-BF87-759A37308A25}" srcOrd="0" destOrd="0" presId="urn:microsoft.com/office/officeart/2005/8/layout/process3"/>
    <dgm:cxn modelId="{01C17486-7EE8-438A-8053-23D56D504F19}" srcId="{0C338E57-5EC3-4D48-AF75-D4136142DA3A}" destId="{7604C73F-EB6A-428A-85DD-223FE9D9F394}" srcOrd="0" destOrd="0" parTransId="{6E4AA938-66E0-48FC-BB77-71B3FD8120C1}" sibTransId="{0AFE3201-BF34-4891-9B79-FF1A3F8EB2E2}"/>
    <dgm:cxn modelId="{AE46A505-256C-46D9-BE7D-57E21D942D9D}" type="presOf" srcId="{9B6EAA3B-6A0A-49E2-9EF6-336C0B5492A9}" destId="{DD358572-45B4-472E-BDC2-870CFC54CA2E}" srcOrd="1" destOrd="0" presId="urn:microsoft.com/office/officeart/2005/8/layout/process3"/>
    <dgm:cxn modelId="{A45DBE10-F7C5-4B8A-B7F7-4C22BE4C36B1}" type="presOf" srcId="{2D435828-1626-4A9D-9030-EE626606F56C}" destId="{BCABFAC7-0339-4070-BB6D-47EB1A97CDDA}" srcOrd="1" destOrd="0" presId="urn:microsoft.com/office/officeart/2005/8/layout/process3"/>
    <dgm:cxn modelId="{304DA963-37CF-4228-AB79-9993B789DEE3}" type="presOf" srcId="{FFBC3F54-7122-4863-A849-AC5710D26DF4}" destId="{355128BF-E99B-4DEB-8730-DDED751842B7}" srcOrd="0" destOrd="0" presId="urn:microsoft.com/office/officeart/2005/8/layout/process3"/>
    <dgm:cxn modelId="{F382FF9F-3B7A-4469-95B7-18D3F18A0FA0}" type="presOf" srcId="{0C338E57-5EC3-4D48-AF75-D4136142DA3A}" destId="{44B6C20F-8890-402C-AD7D-CA8FAAED7FA0}" srcOrd="0" destOrd="0" presId="urn:microsoft.com/office/officeart/2005/8/layout/process3"/>
    <dgm:cxn modelId="{950AED98-31B7-49E3-AB90-5C76EC2D7D74}" type="presOf" srcId="{41C823E5-494E-40D1-AE1D-AF8E95D7D14A}" destId="{242B3304-008A-4218-B269-CCD17AE35059}" srcOrd="1" destOrd="0" presId="urn:microsoft.com/office/officeart/2005/8/layout/process3"/>
    <dgm:cxn modelId="{1DFE8D5B-47AF-4609-9385-8E174B9DCE9B}" srcId="{9B6EAA3B-6A0A-49E2-9EF6-336C0B5492A9}" destId="{6F2A92D3-8F7A-4EBF-957B-0F386C6658F2}" srcOrd="1" destOrd="0" parTransId="{5FC9E3D0-579F-4E0B-BADE-A3E7CD1628F7}" sibTransId="{36CED527-FAE8-49F3-B7B3-D80772791067}"/>
    <dgm:cxn modelId="{EEFC788D-766F-4818-A6AC-FA345A6F45EB}" type="presOf" srcId="{FF60D33F-5EFE-46ED-AB8C-EA5495C5A3AB}" destId="{40C9B88A-FAF3-4EAB-8314-80F9BB3283ED}" srcOrd="0" destOrd="0" presId="urn:microsoft.com/office/officeart/2005/8/layout/process3"/>
    <dgm:cxn modelId="{A7D5BEB3-24E5-4D18-9E80-6B66C7A2DF32}" type="presParOf" srcId="{D164A43C-D1E4-44E7-865C-0C1EA7CFBCF3}" destId="{3883124D-35E8-4710-9E97-05985A048986}" srcOrd="0" destOrd="0" presId="urn:microsoft.com/office/officeart/2005/8/layout/process3"/>
    <dgm:cxn modelId="{AF0918CD-2BEA-4033-8FA9-5AA3140C043F}" type="presParOf" srcId="{3883124D-35E8-4710-9E97-05985A048986}" destId="{18368248-1935-4554-A3F3-B1F5CD803994}" srcOrd="0" destOrd="0" presId="urn:microsoft.com/office/officeart/2005/8/layout/process3"/>
    <dgm:cxn modelId="{0473D668-08E0-409D-BAF8-93BD3300283A}" type="presParOf" srcId="{3883124D-35E8-4710-9E97-05985A048986}" destId="{DD358572-45B4-472E-BDC2-870CFC54CA2E}" srcOrd="1" destOrd="0" presId="urn:microsoft.com/office/officeart/2005/8/layout/process3"/>
    <dgm:cxn modelId="{1168C264-B8B9-4AFF-A435-AFA9D536C76F}" type="presParOf" srcId="{3883124D-35E8-4710-9E97-05985A048986}" destId="{40C9B88A-FAF3-4EAB-8314-80F9BB3283ED}" srcOrd="2" destOrd="0" presId="urn:microsoft.com/office/officeart/2005/8/layout/process3"/>
    <dgm:cxn modelId="{71208B1B-47ED-4B54-AA38-3940A0698C99}" type="presParOf" srcId="{D164A43C-D1E4-44E7-865C-0C1EA7CFBCF3}" destId="{A0B8A011-7A2E-4739-B6C5-562FE7C254ED}" srcOrd="1" destOrd="0" presId="urn:microsoft.com/office/officeart/2005/8/layout/process3"/>
    <dgm:cxn modelId="{3E6849A8-A4B8-4C69-8E05-A93A77678462}" type="presParOf" srcId="{A0B8A011-7A2E-4739-B6C5-562FE7C254ED}" destId="{BCABFAC7-0339-4070-BB6D-47EB1A97CDDA}" srcOrd="0" destOrd="0" presId="urn:microsoft.com/office/officeart/2005/8/layout/process3"/>
    <dgm:cxn modelId="{CB8D6E27-B12E-4B4E-8420-FFC68EA19A63}" type="presParOf" srcId="{D164A43C-D1E4-44E7-865C-0C1EA7CFBCF3}" destId="{0A8D93F2-07DC-42A4-BB5C-4D856EF25D9D}" srcOrd="2" destOrd="0" presId="urn:microsoft.com/office/officeart/2005/8/layout/process3"/>
    <dgm:cxn modelId="{F98DC140-ACAC-4633-A3AB-BC9CF34F5541}" type="presParOf" srcId="{0A8D93F2-07DC-42A4-BB5C-4D856EF25D9D}" destId="{160D3B0C-F477-4342-BF87-759A37308A25}" srcOrd="0" destOrd="0" presId="urn:microsoft.com/office/officeart/2005/8/layout/process3"/>
    <dgm:cxn modelId="{092298A5-190F-4F06-A845-0EEC77721673}" type="presParOf" srcId="{0A8D93F2-07DC-42A4-BB5C-4D856EF25D9D}" destId="{8D8A5F84-76BC-4C85-A896-C7AE66FB6DDF}" srcOrd="1" destOrd="0" presId="urn:microsoft.com/office/officeart/2005/8/layout/process3"/>
    <dgm:cxn modelId="{BAE5194D-B656-422A-840B-897A99C3D132}" type="presParOf" srcId="{0A8D93F2-07DC-42A4-BB5C-4D856EF25D9D}" destId="{355128BF-E99B-4DEB-8730-DDED751842B7}" srcOrd="2" destOrd="0" presId="urn:microsoft.com/office/officeart/2005/8/layout/process3"/>
    <dgm:cxn modelId="{B9CB91DA-30F6-446D-9A9E-97DCC88ECCB4}" type="presParOf" srcId="{D164A43C-D1E4-44E7-865C-0C1EA7CFBCF3}" destId="{DEF3AE8E-2DEE-432E-869C-594626D880F4}" srcOrd="3" destOrd="0" presId="urn:microsoft.com/office/officeart/2005/8/layout/process3"/>
    <dgm:cxn modelId="{18549155-0B85-491D-9149-4486CECDBB78}" type="presParOf" srcId="{DEF3AE8E-2DEE-432E-869C-594626D880F4}" destId="{242B3304-008A-4218-B269-CCD17AE35059}" srcOrd="0" destOrd="0" presId="urn:microsoft.com/office/officeart/2005/8/layout/process3"/>
    <dgm:cxn modelId="{F85A2122-0B13-4F1B-BC26-A558299B10F5}" type="presParOf" srcId="{D164A43C-D1E4-44E7-865C-0C1EA7CFBCF3}" destId="{AE2DAFD5-4201-4B45-8FE2-B0D0A6402F6A}" srcOrd="4" destOrd="0" presId="urn:microsoft.com/office/officeart/2005/8/layout/process3"/>
    <dgm:cxn modelId="{F63CE2A9-0BCD-4F92-964D-7BAD5BC86CEB}" type="presParOf" srcId="{AE2DAFD5-4201-4B45-8FE2-B0D0A6402F6A}" destId="{44B6C20F-8890-402C-AD7D-CA8FAAED7FA0}" srcOrd="0" destOrd="0" presId="urn:microsoft.com/office/officeart/2005/8/layout/process3"/>
    <dgm:cxn modelId="{02CBADA3-B1CC-4DF3-A424-5B407BA2E702}" type="presParOf" srcId="{AE2DAFD5-4201-4B45-8FE2-B0D0A6402F6A}" destId="{67AE1EBB-D228-44DF-B349-BA27DE8BCE51}" srcOrd="1" destOrd="0" presId="urn:microsoft.com/office/officeart/2005/8/layout/process3"/>
    <dgm:cxn modelId="{05B2D54D-ED27-4494-B7C2-FB55FC171864}" type="presParOf" srcId="{AE2DAFD5-4201-4B45-8FE2-B0D0A6402F6A}" destId="{4335B036-0A1F-4884-AC8C-9D75CA632B8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58572-45B4-472E-BDC2-870CFC54CA2E}">
      <dsp:nvSpPr>
        <dsp:cNvPr id="0" name=""/>
        <dsp:cNvSpPr/>
      </dsp:nvSpPr>
      <dsp:spPr>
        <a:xfrm>
          <a:off x="720078" y="0"/>
          <a:ext cx="1699637" cy="819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Регистрация</a:t>
          </a:r>
        </a:p>
      </dsp:txBody>
      <dsp:txXfrm>
        <a:off x="720078" y="0"/>
        <a:ext cx="1699637" cy="546346"/>
      </dsp:txXfrm>
    </dsp:sp>
    <dsp:sp modelId="{40C9B88A-FAF3-4EAB-8314-80F9BB3283ED}">
      <dsp:nvSpPr>
        <dsp:cNvPr id="0" name=""/>
        <dsp:cNvSpPr/>
      </dsp:nvSpPr>
      <dsp:spPr>
        <a:xfrm>
          <a:off x="966524" y="793215"/>
          <a:ext cx="1699637" cy="55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dirty="0"/>
            <a:t>Заполнение данных о компании (ИП/ЮЛ/самозанятый)</a:t>
          </a:r>
        </a:p>
      </dsp:txBody>
      <dsp:txXfrm>
        <a:off x="982656" y="809347"/>
        <a:ext cx="1667373" cy="518536"/>
      </dsp:txXfrm>
    </dsp:sp>
    <dsp:sp modelId="{A0B8A011-7A2E-4739-B6C5-562FE7C254ED}">
      <dsp:nvSpPr>
        <dsp:cNvPr id="0" name=""/>
        <dsp:cNvSpPr/>
      </dsp:nvSpPr>
      <dsp:spPr>
        <a:xfrm>
          <a:off x="2656958" y="131708"/>
          <a:ext cx="421200" cy="413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2656958" y="214508"/>
        <a:ext cx="297000" cy="248399"/>
      </dsp:txXfrm>
    </dsp:sp>
    <dsp:sp modelId="{8D8A5F84-76BC-4C85-A896-C7AE66FB6DDF}">
      <dsp:nvSpPr>
        <dsp:cNvPr id="0" name=""/>
        <dsp:cNvSpPr/>
      </dsp:nvSpPr>
      <dsp:spPr>
        <a:xfrm>
          <a:off x="3325665" y="0"/>
          <a:ext cx="1699637" cy="819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Описание магазина</a:t>
          </a:r>
        </a:p>
      </dsp:txBody>
      <dsp:txXfrm>
        <a:off x="3325665" y="0"/>
        <a:ext cx="1699637" cy="546346"/>
      </dsp:txXfrm>
    </dsp:sp>
    <dsp:sp modelId="{355128BF-E99B-4DEB-8730-DDED751842B7}">
      <dsp:nvSpPr>
        <dsp:cNvPr id="0" name=""/>
        <dsp:cNvSpPr/>
      </dsp:nvSpPr>
      <dsp:spPr>
        <a:xfrm>
          <a:off x="3544543" y="793215"/>
          <a:ext cx="1699637" cy="55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dirty="0"/>
            <a:t>Название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dirty="0"/>
            <a:t>Категории товаров</a:t>
          </a:r>
        </a:p>
      </dsp:txBody>
      <dsp:txXfrm>
        <a:off x="3560675" y="809347"/>
        <a:ext cx="1667373" cy="518536"/>
      </dsp:txXfrm>
    </dsp:sp>
    <dsp:sp modelId="{DEF3AE8E-2DEE-432E-869C-594626D880F4}">
      <dsp:nvSpPr>
        <dsp:cNvPr id="0" name=""/>
        <dsp:cNvSpPr/>
      </dsp:nvSpPr>
      <dsp:spPr>
        <a:xfrm>
          <a:off x="5250595" y="171510"/>
          <a:ext cx="421198" cy="413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5250595" y="254310"/>
        <a:ext cx="296998" cy="248399"/>
      </dsp:txXfrm>
    </dsp:sp>
    <dsp:sp modelId="{67AE1EBB-D228-44DF-B349-BA27DE8BCE51}">
      <dsp:nvSpPr>
        <dsp:cNvPr id="0" name=""/>
        <dsp:cNvSpPr/>
      </dsp:nvSpPr>
      <dsp:spPr>
        <a:xfrm>
          <a:off x="5834798" y="0"/>
          <a:ext cx="1699637" cy="819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Заполнение реквизитов по типу компании</a:t>
          </a:r>
        </a:p>
      </dsp:txBody>
      <dsp:txXfrm>
        <a:off x="5834798" y="0"/>
        <a:ext cx="1699637" cy="546346"/>
      </dsp:txXfrm>
    </dsp:sp>
    <dsp:sp modelId="{4335B036-0A1F-4884-AC8C-9D75CA632B8D}">
      <dsp:nvSpPr>
        <dsp:cNvPr id="0" name=""/>
        <dsp:cNvSpPr/>
      </dsp:nvSpPr>
      <dsp:spPr>
        <a:xfrm>
          <a:off x="6064809" y="825988"/>
          <a:ext cx="1699637" cy="55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dirty="0"/>
            <a:t>Приложение необходимых документов</a:t>
          </a:r>
        </a:p>
      </dsp:txBody>
      <dsp:txXfrm>
        <a:off x="6080941" y="842120"/>
        <a:ext cx="1667373" cy="518536"/>
      </dsp:txXfrm>
    </dsp:sp>
    <dsp:sp modelId="{4649F47E-BB5F-44A8-88E4-02B1FE767F3A}">
      <dsp:nvSpPr>
        <dsp:cNvPr id="0" name=""/>
        <dsp:cNvSpPr/>
      </dsp:nvSpPr>
      <dsp:spPr>
        <a:xfrm>
          <a:off x="7714108" y="66173"/>
          <a:ext cx="421198" cy="413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7714108" y="148973"/>
        <a:ext cx="296998" cy="248399"/>
      </dsp:txXfrm>
    </dsp:sp>
    <dsp:sp modelId="{BFDCA016-A9BC-4149-B632-2617CE383C8E}">
      <dsp:nvSpPr>
        <dsp:cNvPr id="0" name=""/>
        <dsp:cNvSpPr/>
      </dsp:nvSpPr>
      <dsp:spPr>
        <a:xfrm>
          <a:off x="8292245" y="0"/>
          <a:ext cx="1699637" cy="819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Отправка данных на проверку</a:t>
          </a:r>
        </a:p>
      </dsp:txBody>
      <dsp:txXfrm>
        <a:off x="8292245" y="0"/>
        <a:ext cx="1699637" cy="546346"/>
      </dsp:txXfrm>
    </dsp:sp>
    <dsp:sp modelId="{DF3981E5-8056-486B-AC43-1069E472ABEC}">
      <dsp:nvSpPr>
        <dsp:cNvPr id="0" name=""/>
        <dsp:cNvSpPr/>
      </dsp:nvSpPr>
      <dsp:spPr>
        <a:xfrm>
          <a:off x="8540816" y="793254"/>
          <a:ext cx="1699637" cy="55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dirty="0"/>
            <a:t>Получение результата в течение одного рабочего дня</a:t>
          </a:r>
        </a:p>
      </dsp:txBody>
      <dsp:txXfrm>
        <a:off x="8556948" y="809386"/>
        <a:ext cx="1667373" cy="518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58572-45B4-472E-BDC2-870CFC54CA2E}">
      <dsp:nvSpPr>
        <dsp:cNvPr id="0" name=""/>
        <dsp:cNvSpPr/>
      </dsp:nvSpPr>
      <dsp:spPr>
        <a:xfrm>
          <a:off x="711555" y="0"/>
          <a:ext cx="1814018" cy="882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Хранение товара на своем складе</a:t>
          </a:r>
        </a:p>
      </dsp:txBody>
      <dsp:txXfrm>
        <a:off x="711555" y="0"/>
        <a:ext cx="1814018" cy="588108"/>
      </dsp:txXfrm>
    </dsp:sp>
    <dsp:sp modelId="{40C9B88A-FAF3-4EAB-8314-80F9BB3283ED}">
      <dsp:nvSpPr>
        <dsp:cNvPr id="0" name=""/>
        <dsp:cNvSpPr/>
      </dsp:nvSpPr>
      <dsp:spPr>
        <a:xfrm>
          <a:off x="1008114" y="880357"/>
          <a:ext cx="1620004" cy="555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800" kern="1200" dirty="0"/>
            <a:t>Товары должны храниться с соблюдением Закона РФ</a:t>
          </a:r>
        </a:p>
      </dsp:txBody>
      <dsp:txXfrm>
        <a:off x="1024386" y="896629"/>
        <a:ext cx="1587460" cy="523008"/>
      </dsp:txXfrm>
    </dsp:sp>
    <dsp:sp modelId="{A0B8A011-7A2E-4739-B6C5-562FE7C254ED}">
      <dsp:nvSpPr>
        <dsp:cNvPr id="0" name=""/>
        <dsp:cNvSpPr/>
      </dsp:nvSpPr>
      <dsp:spPr>
        <a:xfrm rot="8392">
          <a:off x="2707287" y="153893"/>
          <a:ext cx="419947" cy="415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2707287" y="236823"/>
        <a:ext cx="295324" cy="249246"/>
      </dsp:txXfrm>
    </dsp:sp>
    <dsp:sp modelId="{8D8A5F84-76BC-4C85-A896-C7AE66FB6DDF}">
      <dsp:nvSpPr>
        <dsp:cNvPr id="0" name=""/>
        <dsp:cNvSpPr/>
      </dsp:nvSpPr>
      <dsp:spPr>
        <a:xfrm>
          <a:off x="3317924" y="0"/>
          <a:ext cx="1800003" cy="901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Получение заказа через витрину </a:t>
          </a:r>
          <a:r>
            <a:rPr lang="en-US" sz="1400" kern="1200" dirty="0"/>
            <a:t>OZON</a:t>
          </a:r>
          <a:endParaRPr lang="ru-RU" sz="1400" kern="1200" dirty="0"/>
        </a:p>
      </dsp:txBody>
      <dsp:txXfrm>
        <a:off x="3317924" y="0"/>
        <a:ext cx="1800003" cy="600798"/>
      </dsp:txXfrm>
    </dsp:sp>
    <dsp:sp modelId="{355128BF-E99B-4DEB-8730-DDED751842B7}">
      <dsp:nvSpPr>
        <dsp:cNvPr id="0" name=""/>
        <dsp:cNvSpPr/>
      </dsp:nvSpPr>
      <dsp:spPr>
        <a:xfrm>
          <a:off x="3672406" y="890298"/>
          <a:ext cx="1622023" cy="578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800" kern="1200" dirty="0"/>
            <a:t>Сборка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800" kern="1200" dirty="0"/>
            <a:t>Упаковка</a:t>
          </a:r>
        </a:p>
      </dsp:txBody>
      <dsp:txXfrm>
        <a:off x="3689336" y="907228"/>
        <a:ext cx="1588163" cy="544186"/>
      </dsp:txXfrm>
    </dsp:sp>
    <dsp:sp modelId="{DEF3AE8E-2DEE-432E-869C-594626D880F4}">
      <dsp:nvSpPr>
        <dsp:cNvPr id="0" name=""/>
        <dsp:cNvSpPr/>
      </dsp:nvSpPr>
      <dsp:spPr>
        <a:xfrm rot="21599210">
          <a:off x="5287318" y="195811"/>
          <a:ext cx="421199" cy="415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5287318" y="278907"/>
        <a:ext cx="296576" cy="249246"/>
      </dsp:txXfrm>
    </dsp:sp>
    <dsp:sp modelId="{67AE1EBB-D228-44DF-B349-BA27DE8BCE51}">
      <dsp:nvSpPr>
        <dsp:cNvPr id="0" name=""/>
        <dsp:cNvSpPr/>
      </dsp:nvSpPr>
      <dsp:spPr>
        <a:xfrm>
          <a:off x="5823608" y="0"/>
          <a:ext cx="1800003" cy="899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Логистика до клиента на своей стороне</a:t>
          </a:r>
        </a:p>
      </dsp:txBody>
      <dsp:txXfrm>
        <a:off x="5823608" y="0"/>
        <a:ext cx="1800003" cy="599646"/>
      </dsp:txXfrm>
    </dsp:sp>
    <dsp:sp modelId="{4335B036-0A1F-4884-AC8C-9D75CA632B8D}">
      <dsp:nvSpPr>
        <dsp:cNvPr id="0" name=""/>
        <dsp:cNvSpPr/>
      </dsp:nvSpPr>
      <dsp:spPr>
        <a:xfrm>
          <a:off x="6192681" y="913001"/>
          <a:ext cx="1624042" cy="577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800" kern="1200" dirty="0"/>
            <a:t>Доставка самостоятельно или службой доставки на свой выбор</a:t>
          </a:r>
        </a:p>
      </dsp:txBody>
      <dsp:txXfrm>
        <a:off x="6209582" y="929902"/>
        <a:ext cx="1590240" cy="543232"/>
      </dsp:txXfrm>
    </dsp:sp>
    <dsp:sp modelId="{4649F47E-BB5F-44A8-88E4-02B1FE767F3A}">
      <dsp:nvSpPr>
        <dsp:cNvPr id="0" name=""/>
        <dsp:cNvSpPr/>
      </dsp:nvSpPr>
      <dsp:spPr>
        <a:xfrm>
          <a:off x="7750826" y="92117"/>
          <a:ext cx="421199" cy="415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7750826" y="175199"/>
        <a:ext cx="296576" cy="249246"/>
      </dsp:txXfrm>
    </dsp:sp>
    <dsp:sp modelId="{BFDCA016-A9BC-4149-B632-2617CE383C8E}">
      <dsp:nvSpPr>
        <dsp:cNvPr id="0" name=""/>
        <dsp:cNvSpPr/>
      </dsp:nvSpPr>
      <dsp:spPr>
        <a:xfrm>
          <a:off x="8279561" y="0"/>
          <a:ext cx="1800403" cy="899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Самостоятельная работа с обращениями покупателей</a:t>
          </a:r>
        </a:p>
      </dsp:txBody>
      <dsp:txXfrm>
        <a:off x="8279561" y="0"/>
        <a:ext cx="1800403" cy="599646"/>
      </dsp:txXfrm>
    </dsp:sp>
    <dsp:sp modelId="{DF3981E5-8056-486B-AC43-1069E472ABEC}">
      <dsp:nvSpPr>
        <dsp:cNvPr id="0" name=""/>
        <dsp:cNvSpPr/>
      </dsp:nvSpPr>
      <dsp:spPr>
        <a:xfrm>
          <a:off x="8588434" y="900620"/>
          <a:ext cx="1624042" cy="570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800" kern="1200" dirty="0"/>
            <a:t>Возвраты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800" kern="1200" dirty="0"/>
            <a:t>Обратная связь</a:t>
          </a:r>
        </a:p>
      </dsp:txBody>
      <dsp:txXfrm>
        <a:off x="8605139" y="917325"/>
        <a:ext cx="1590632" cy="536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58572-45B4-472E-BDC2-870CFC54CA2E}">
      <dsp:nvSpPr>
        <dsp:cNvPr id="0" name=""/>
        <dsp:cNvSpPr/>
      </dsp:nvSpPr>
      <dsp:spPr>
        <a:xfrm>
          <a:off x="897558" y="0"/>
          <a:ext cx="2068430" cy="57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Оферта</a:t>
          </a:r>
        </a:p>
      </dsp:txBody>
      <dsp:txXfrm>
        <a:off x="897558" y="0"/>
        <a:ext cx="2068430" cy="383999"/>
      </dsp:txXfrm>
    </dsp:sp>
    <dsp:sp modelId="{40C9B88A-FAF3-4EAB-8314-80F9BB3283ED}">
      <dsp:nvSpPr>
        <dsp:cNvPr id="0" name=""/>
        <dsp:cNvSpPr/>
      </dsp:nvSpPr>
      <dsp:spPr>
        <a:xfrm>
          <a:off x="1246366" y="516421"/>
          <a:ext cx="1895208" cy="45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dirty="0"/>
            <a:t>Чтение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dirty="0"/>
            <a:t>Принятие</a:t>
          </a:r>
        </a:p>
      </dsp:txBody>
      <dsp:txXfrm>
        <a:off x="1259687" y="529742"/>
        <a:ext cx="1868566" cy="428164"/>
      </dsp:txXfrm>
    </dsp:sp>
    <dsp:sp modelId="{A0B8A011-7A2E-4739-B6C5-562FE7C254ED}">
      <dsp:nvSpPr>
        <dsp:cNvPr id="0" name=""/>
        <dsp:cNvSpPr/>
      </dsp:nvSpPr>
      <dsp:spPr>
        <a:xfrm rot="21549">
          <a:off x="3441851" y="115962"/>
          <a:ext cx="421200" cy="414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441852" y="198373"/>
        <a:ext cx="296999" cy="248402"/>
      </dsp:txXfrm>
    </dsp:sp>
    <dsp:sp modelId="{8D8A5F84-76BC-4C85-A896-C7AE66FB6DDF}">
      <dsp:nvSpPr>
        <dsp:cNvPr id="0" name=""/>
        <dsp:cNvSpPr/>
      </dsp:nvSpPr>
      <dsp:spPr>
        <a:xfrm>
          <a:off x="4354649" y="21670"/>
          <a:ext cx="2068430" cy="57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Загрузка товара</a:t>
          </a:r>
        </a:p>
      </dsp:txBody>
      <dsp:txXfrm>
        <a:off x="4354649" y="21670"/>
        <a:ext cx="2068430" cy="383999"/>
      </dsp:txXfrm>
    </dsp:sp>
    <dsp:sp modelId="{355128BF-E99B-4DEB-8730-DDED751842B7}">
      <dsp:nvSpPr>
        <dsp:cNvPr id="0" name=""/>
        <dsp:cNvSpPr/>
      </dsp:nvSpPr>
      <dsp:spPr>
        <a:xfrm>
          <a:off x="4616643" y="558529"/>
          <a:ext cx="1897729" cy="453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dirty="0"/>
            <a:t>Приложение документов, сертификатов</a:t>
          </a:r>
        </a:p>
      </dsp:txBody>
      <dsp:txXfrm>
        <a:off x="4629928" y="571814"/>
        <a:ext cx="1871159" cy="427023"/>
      </dsp:txXfrm>
    </dsp:sp>
    <dsp:sp modelId="{DEF3AE8E-2DEE-432E-869C-594626D880F4}">
      <dsp:nvSpPr>
        <dsp:cNvPr id="0" name=""/>
        <dsp:cNvSpPr/>
      </dsp:nvSpPr>
      <dsp:spPr>
        <a:xfrm rot="21581883">
          <a:off x="6934152" y="190460"/>
          <a:ext cx="421202" cy="414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6934153" y="273587"/>
        <a:ext cx="297001" cy="248402"/>
      </dsp:txXfrm>
    </dsp:sp>
    <dsp:sp modelId="{67AE1EBB-D228-44DF-B349-BA27DE8BCE51}">
      <dsp:nvSpPr>
        <dsp:cNvPr id="0" name=""/>
        <dsp:cNvSpPr/>
      </dsp:nvSpPr>
      <dsp:spPr>
        <a:xfrm>
          <a:off x="7763299" y="3698"/>
          <a:ext cx="2071200" cy="57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Ожидание модерации товаров</a:t>
          </a:r>
        </a:p>
      </dsp:txBody>
      <dsp:txXfrm>
        <a:off x="7763299" y="3698"/>
        <a:ext cx="2071200" cy="383999"/>
      </dsp:txXfrm>
    </dsp:sp>
    <dsp:sp modelId="{4335B036-0A1F-4884-AC8C-9D75CA632B8D}">
      <dsp:nvSpPr>
        <dsp:cNvPr id="0" name=""/>
        <dsp:cNvSpPr/>
      </dsp:nvSpPr>
      <dsp:spPr>
        <a:xfrm>
          <a:off x="8087786" y="512089"/>
          <a:ext cx="1902864" cy="453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kern="1200" dirty="0"/>
            <a:t>Получение результата в течение 12 часов</a:t>
          </a:r>
        </a:p>
      </dsp:txBody>
      <dsp:txXfrm>
        <a:off x="8101071" y="525374"/>
        <a:ext cx="1876294" cy="427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1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7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2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3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95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36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76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2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01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49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9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4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47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rgbClr val="56C0F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BCAF6E-E880-4645-BB1B-9715D92A3C5C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FD0787-5800-459C-9AFD-1BCB5B4C8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192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71C27-1551-4E1C-AF3D-04BFCF7D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188641"/>
            <a:ext cx="10945216" cy="3468960"/>
          </a:xfrm>
        </p:spPr>
        <p:txBody>
          <a:bodyPr/>
          <a:lstStyle/>
          <a:p>
            <a:r>
              <a:rPr lang="ru-RU" dirty="0"/>
              <a:t>МАРКЕТПЛЕЙС </a:t>
            </a:r>
            <a:r>
              <a:rPr lang="en-US" dirty="0"/>
              <a:t>OZON</a:t>
            </a:r>
            <a:br>
              <a:rPr lang="en-US" dirty="0"/>
            </a:br>
            <a:r>
              <a:rPr lang="ru-RU" dirty="0"/>
              <a:t>ПРОДАВЕЦ </a:t>
            </a:r>
            <a:r>
              <a:rPr lang="en-US" dirty="0"/>
              <a:t>DBS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52B66F-C403-41AD-9B96-A86A6D530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680" y="4077072"/>
            <a:ext cx="8280920" cy="2232248"/>
          </a:xfrm>
        </p:spPr>
        <p:txBody>
          <a:bodyPr>
            <a:normAutofit/>
          </a:bodyPr>
          <a:lstStyle/>
          <a:p>
            <a:r>
              <a:rPr lang="ru-RU" sz="2800" dirty="0"/>
              <a:t>Витрина </a:t>
            </a:r>
            <a:r>
              <a:rPr lang="en-US" sz="2800" dirty="0"/>
              <a:t>OZON</a:t>
            </a:r>
          </a:p>
          <a:p>
            <a:r>
              <a:rPr lang="ru-RU" sz="2800" dirty="0"/>
              <a:t>Склад и логистика продавца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841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8852824-57A3-4C82-B319-CA0C3F249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166007"/>
              </p:ext>
            </p:extLst>
          </p:nvPr>
        </p:nvGraphicFramePr>
        <p:xfrm>
          <a:off x="1170660" y="1515119"/>
          <a:ext cx="10241279" cy="180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27C4283-F4BD-42C2-9664-5E7E87209307}"/>
              </a:ext>
            </a:extLst>
          </p:cNvPr>
          <p:cNvSpPr txBox="1"/>
          <p:nvPr/>
        </p:nvSpPr>
        <p:spPr>
          <a:xfrm>
            <a:off x="351417" y="1487404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76252-3D89-487D-9E00-D6CB757AF7DC}"/>
              </a:ext>
            </a:extLst>
          </p:cNvPr>
          <p:cNvSpPr txBox="1"/>
          <p:nvPr/>
        </p:nvSpPr>
        <p:spPr>
          <a:xfrm>
            <a:off x="351417" y="3125026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EFD47-649C-403B-940D-7233EF8643C0}"/>
              </a:ext>
            </a:extLst>
          </p:cNvPr>
          <p:cNvSpPr txBox="1"/>
          <p:nvPr/>
        </p:nvSpPr>
        <p:spPr>
          <a:xfrm>
            <a:off x="391225" y="4759846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02060"/>
                </a:solidFill>
              </a:rPr>
              <a:t>3</a:t>
            </a:r>
          </a:p>
        </p:txBody>
      </p:sp>
      <p:graphicFrame>
        <p:nvGraphicFramePr>
          <p:cNvPr id="12" name="Объект 6">
            <a:extLst>
              <a:ext uri="{FF2B5EF4-FFF2-40B4-BE49-F238E27FC236}">
                <a16:creationId xmlns:a16="http://schemas.microsoft.com/office/drawing/2014/main" id="{B6D181C7-8E4D-4F83-9FAE-EA37D19CB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349208"/>
              </p:ext>
            </p:extLst>
          </p:nvPr>
        </p:nvGraphicFramePr>
        <p:xfrm>
          <a:off x="1199456" y="4751114"/>
          <a:ext cx="10241279" cy="180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Объект 6">
            <a:extLst>
              <a:ext uri="{FF2B5EF4-FFF2-40B4-BE49-F238E27FC236}">
                <a16:creationId xmlns:a16="http://schemas.microsoft.com/office/drawing/2014/main" id="{FBDD1309-8A1D-4C53-968E-C0EA7DC4CE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061450"/>
              </p:ext>
            </p:extLst>
          </p:nvPr>
        </p:nvGraphicFramePr>
        <p:xfrm>
          <a:off x="1170660" y="3307806"/>
          <a:ext cx="10377224" cy="148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963EF4-93D4-4AE2-B5E4-E0E34FA0B8DB}"/>
              </a:ext>
            </a:extLst>
          </p:cNvPr>
          <p:cNvSpPr txBox="1"/>
          <p:nvPr/>
        </p:nvSpPr>
        <p:spPr>
          <a:xfrm>
            <a:off x="924013" y="345860"/>
            <a:ext cx="10343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75000"/>
                  </a:schemeClr>
                </a:solidFill>
              </a:rPr>
              <a:t>Продавец по схеме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DBS</a:t>
            </a:r>
            <a:r>
              <a:rPr lang="ru-RU" sz="3200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3200" dirty="0">
                <a:solidFill>
                  <a:schemeClr val="bg2">
                    <a:lumMod val="75000"/>
                  </a:schemeClr>
                </a:solidFill>
              </a:rPr>
              <a:t>от полки до покупателя</a:t>
            </a:r>
          </a:p>
        </p:txBody>
      </p:sp>
    </p:spTree>
    <p:extLst>
      <p:ext uri="{BB962C8B-B14F-4D97-AF65-F5344CB8AC3E}">
        <p14:creationId xmlns:p14="http://schemas.microsoft.com/office/powerpoint/2010/main" val="234375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CE12C-23B1-4637-BDEC-5E0D40F7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88640"/>
            <a:ext cx="10945216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Отличие схемы сотрудничества </a:t>
            </a:r>
            <a:r>
              <a:rPr lang="en-US" sz="3200" dirty="0"/>
              <a:t>DBS</a:t>
            </a:r>
            <a:r>
              <a:rPr lang="ru-RU" sz="3200" dirty="0"/>
              <a:t> от </a:t>
            </a:r>
            <a:r>
              <a:rPr lang="en-US" sz="3200" dirty="0"/>
              <a:t>FBO</a:t>
            </a:r>
            <a:r>
              <a:rPr lang="ru-RU" sz="3200" dirty="0"/>
              <a:t>/</a:t>
            </a:r>
            <a:r>
              <a:rPr lang="en-US" sz="3200" dirty="0"/>
              <a:t>FBS </a:t>
            </a:r>
            <a:r>
              <a:rPr lang="ru-RU" sz="3200" dirty="0"/>
              <a:t>касается по большей части работы с заказами, выставленными в Витрине </a:t>
            </a:r>
            <a:r>
              <a:rPr lang="en-US" sz="3200" dirty="0"/>
              <a:t>OZON</a:t>
            </a:r>
            <a:r>
              <a:rPr lang="ru-RU" sz="3200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sz="1500" dirty="0"/>
              <a:t>своя логистика</a:t>
            </a:r>
          </a:p>
          <a:p>
            <a:pPr>
              <a:buFontTx/>
              <a:buChar char="-"/>
            </a:pPr>
            <a:r>
              <a:rPr lang="ru-RU" sz="1500" dirty="0"/>
              <a:t>комиссия только за размещение товара в Витрине </a:t>
            </a:r>
            <a:r>
              <a:rPr lang="en-US" sz="1500" dirty="0"/>
              <a:t>OZON</a:t>
            </a:r>
          </a:p>
          <a:p>
            <a:pPr>
              <a:buFontTx/>
              <a:buChar char="-"/>
            </a:pPr>
            <a:r>
              <a:rPr lang="ru-RU" sz="1500" dirty="0"/>
              <a:t>расширенные возможности вида товаров за счет собственного склада (например, огнетушители, саженцы и пр. – полный список в Правилах работы и контроле качества на </a:t>
            </a:r>
            <a:r>
              <a:rPr lang="en" sz="1500" dirty="0"/>
              <a:t>https://seller-</a:t>
            </a:r>
            <a:r>
              <a:rPr lang="en" sz="1500" dirty="0" err="1"/>
              <a:t>edu.ozon.ru</a:t>
            </a:r>
            <a:r>
              <a:rPr lang="en" sz="1500" dirty="0"/>
              <a:t>/</a:t>
            </a:r>
            <a:r>
              <a:rPr lang="ru-RU" sz="1500" dirty="0"/>
              <a:t>)</a:t>
            </a:r>
          </a:p>
          <a:p>
            <a:pPr>
              <a:buFontTx/>
              <a:buChar char="-"/>
            </a:pPr>
            <a:r>
              <a:rPr lang="ru-RU" sz="1500" dirty="0"/>
              <a:t>возможность </a:t>
            </a:r>
            <a:r>
              <a:rPr lang="en-US" sz="1500" dirty="0"/>
              <a:t>express-</a:t>
            </a:r>
            <a:r>
              <a:rPr lang="ru-RU" sz="1500" dirty="0"/>
              <a:t>доставки</a:t>
            </a:r>
          </a:p>
          <a:p>
            <a:pPr>
              <a:buFontTx/>
              <a:buChar char="-"/>
            </a:pPr>
            <a:r>
              <a:rPr lang="ru-RU" sz="1500" dirty="0"/>
              <a:t>более личное взаимодействие между продавцом и покупателем, в том числе пластичность согласования процесса продажи и метода доставки</a:t>
            </a:r>
          </a:p>
          <a:p>
            <a:pPr>
              <a:buFontTx/>
              <a:buChar char="-"/>
            </a:pPr>
            <a:r>
              <a:rPr lang="ru-RU" sz="1500" dirty="0"/>
              <a:t>требуется отслеживание и контроль каждой детали от заказа до поставки товара, контроль % отмен заказов (по любой причине со стороны продавца, кроме технических проблем в личном кабинете)</a:t>
            </a:r>
          </a:p>
          <a:p>
            <a:pPr>
              <a:buFontTx/>
              <a:buChar char="-"/>
            </a:pPr>
            <a:r>
              <a:rPr lang="ru-RU" sz="1500" dirty="0"/>
              <a:t>необходимость работы с разными подрядчиками – аренда склада, грузчики, комплектовщики, транспортные компании, курьеры и пр. – и риски, связанные с повреждениями товара, задержками доставки</a:t>
            </a:r>
          </a:p>
        </p:txBody>
      </p:sp>
    </p:spTree>
    <p:extLst>
      <p:ext uri="{BB962C8B-B14F-4D97-AF65-F5344CB8AC3E}">
        <p14:creationId xmlns:p14="http://schemas.microsoft.com/office/powerpoint/2010/main" val="176248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BEFA07-3C68-4887-9CAD-A204DDC24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188640"/>
            <a:ext cx="10964755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Процесс «От и До» условно разделен на три этапа – регистрация, размещение в Витрине, работа с заказом.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dirty="0"/>
              <a:t>При схеме сотрудничества </a:t>
            </a:r>
            <a:r>
              <a:rPr lang="en-US" dirty="0"/>
              <a:t>DBS</a:t>
            </a:r>
            <a:r>
              <a:rPr lang="ru-RU" dirty="0"/>
              <a:t> можно отметить следующие моменты, которые могут влиять на свершение факта продажи:</a:t>
            </a:r>
          </a:p>
          <a:p>
            <a:pPr>
              <a:buFontTx/>
              <a:buChar char="-"/>
            </a:pPr>
            <a:r>
              <a:rPr lang="ru-RU" dirty="0"/>
              <a:t>ошибка в заполнении реквизитов кампании и как следствие не прохождение проверки еще до размещения товаров. Требует корректировки и повторной проверки, каждая проверка занимает до одного рабочего дня</a:t>
            </a:r>
          </a:p>
          <a:p>
            <a:pPr>
              <a:buFontTx/>
              <a:buChar char="-"/>
            </a:pPr>
            <a:r>
              <a:rPr lang="ru-RU" dirty="0"/>
              <a:t>чтение оферты и принятие ее может занимать достаточное время. Возможны откладывания процесса запуска продаж</a:t>
            </a:r>
          </a:p>
          <a:p>
            <a:pPr>
              <a:buFontTx/>
              <a:buChar char="-"/>
            </a:pPr>
            <a:r>
              <a:rPr lang="ru-RU" dirty="0"/>
              <a:t>технические навыки владения компьютером и интернетом, особенно в момент заполнения Витрины товарами и описаниями</a:t>
            </a:r>
          </a:p>
          <a:p>
            <a:pPr>
              <a:buFontTx/>
              <a:buChar char="-"/>
            </a:pPr>
            <a:r>
              <a:rPr lang="ru-RU" dirty="0"/>
              <a:t>не прохождение модерации товаров, намерение продавать товар вне списка разрешенных к продаже через Витрину </a:t>
            </a:r>
            <a:r>
              <a:rPr lang="en-US" dirty="0"/>
              <a:t>OZON</a:t>
            </a:r>
          </a:p>
          <a:p>
            <a:pPr>
              <a:buFontTx/>
              <a:buChar char="-"/>
            </a:pPr>
            <a:r>
              <a:rPr lang="ru-RU" dirty="0"/>
              <a:t>сложности с поиском подходящей логистики или ее ограничения для региона продавца</a:t>
            </a:r>
          </a:p>
        </p:txBody>
      </p:sp>
    </p:spTree>
    <p:extLst>
      <p:ext uri="{BB962C8B-B14F-4D97-AF65-F5344CB8AC3E}">
        <p14:creationId xmlns:p14="http://schemas.microsoft.com/office/powerpoint/2010/main" val="1365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136F3C-060E-460B-9445-CF65F302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88640"/>
            <a:ext cx="10956404" cy="648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200" dirty="0"/>
              <a:t>Показательные метрики, отличающие схемы сотрудничества: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6B7AB5F-1CEC-4690-8F7A-08D2EBD43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71628"/>
              </p:ext>
            </p:extLst>
          </p:nvPr>
        </p:nvGraphicFramePr>
        <p:xfrm>
          <a:off x="479376" y="836712"/>
          <a:ext cx="11094826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33201949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19575051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63831973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04900873"/>
                    </a:ext>
                  </a:extLst>
                </a:gridCol>
                <a:gridCol w="2741898">
                  <a:extLst>
                    <a:ext uri="{9D8B030D-6E8A-4147-A177-3AD203B41FA5}">
                      <a16:colId xmlns:a16="http://schemas.microsoft.com/office/drawing/2014/main" val="2903747171"/>
                    </a:ext>
                  </a:extLst>
                </a:gridCol>
              </a:tblGrid>
              <a:tr h="494663">
                <a:tc>
                  <a:txBody>
                    <a:bodyPr/>
                    <a:lstStyle/>
                    <a:p>
                      <a:r>
                        <a:rPr lang="ru-RU" sz="1200" dirty="0"/>
                        <a:t>Метрика для схем сотрудничества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Формула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Термины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KPI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Значимость, реалистичность, релевантность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54462"/>
                  </a:ext>
                </a:extLst>
              </a:tr>
              <a:tr h="1879722">
                <a:tc>
                  <a:txBody>
                    <a:bodyPr/>
                    <a:lstStyle/>
                    <a:p>
                      <a:r>
                        <a:rPr lang="ru-RU" sz="1100" dirty="0"/>
                        <a:t>Изменение стоимости оказанных дополнительных услуг по договорам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Cost current - Cost previous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Cost </a:t>
                      </a:r>
                      <a:r>
                        <a:rPr lang="en-US" sz="900" dirty="0" err="1"/>
                        <a:t>curret</a:t>
                      </a:r>
                      <a:r>
                        <a:rPr lang="en-US" sz="900" dirty="0"/>
                        <a:t> = </a:t>
                      </a:r>
                      <a:r>
                        <a:rPr lang="ru-RU" sz="900" dirty="0"/>
                        <a:t>стоимость оказанных дополнительных услуг за оцениваемый период</a:t>
                      </a:r>
                      <a:endParaRPr lang="en-US" sz="9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Cost previous = </a:t>
                      </a:r>
                      <a:r>
                        <a:rPr lang="ru-RU" sz="900" dirty="0"/>
                        <a:t>стоимость оказанных дополнительных услуг за период сравнения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&gt; =</a:t>
                      </a:r>
                      <a:r>
                        <a:rPr lang="ru-RU" sz="900" dirty="0"/>
                        <a:t> периода сравнения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dirty="0"/>
                        <a:t>Для разных схем сотрудничества показывает свой запрос на поддержку бизнеса продавца и удобство услуг.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KPI </a:t>
                      </a:r>
                      <a:r>
                        <a:rPr lang="ru-RU" sz="900" dirty="0"/>
                        <a:t>сохранения и увеличения объема дополнительных услуг является плановым для успешного бизнеса.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dirty="0"/>
                        <a:t>Данные отражают необходимость в опциях, они же составляют постоянную часть от дохода кампании, поэтому важно удерживать и корректировать использование и подключение новых услуг для работы.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67608"/>
                  </a:ext>
                </a:extLst>
              </a:tr>
              <a:tr h="1879722">
                <a:tc>
                  <a:txBody>
                    <a:bodyPr/>
                    <a:lstStyle/>
                    <a:p>
                      <a:r>
                        <a:rPr lang="ru-RU" sz="1100" dirty="0"/>
                        <a:t>В</a:t>
                      </a:r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аловая стоимость сделок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заданных моделей расчета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Transactions * AOV *</a:t>
                      </a:r>
                      <a:r>
                        <a:rPr lang="ru-RU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Transaction) + </a:t>
                      </a:r>
                      <a:r>
                        <a:rPr lang="ru-RU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доставка – возврат + доп. услуги) *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ru-R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  <a:r>
                        <a:rPr lang="ru-RU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общее количество сделок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ru-RU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AOV = средний чек</a:t>
                      </a:r>
                    </a:p>
                    <a:p>
                      <a:pPr fontAlgn="base"/>
                      <a:r>
                        <a:rPr lang="ru-RU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от каждой сделки</a:t>
                      </a:r>
                    </a:p>
                    <a:p>
                      <a:pPr fontAlgn="base"/>
                      <a:r>
                        <a:rPr lang="ru-RU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доставка (может быть отрицательным значением, если выступает компенсацией)</a:t>
                      </a:r>
                    </a:p>
                    <a:p>
                      <a:pPr fontAlgn="base"/>
                      <a:r>
                        <a:rPr lang="ru-RU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возврат - расчетное поле, включает все операции по возврату товара</a:t>
                      </a:r>
                    </a:p>
                    <a:p>
                      <a:pPr fontAlgn="base"/>
                      <a:r>
                        <a:rPr lang="ru-RU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доп. услуги (оплачиваемые продавцом)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= период времени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&gt; </a:t>
                      </a:r>
                      <a:r>
                        <a:rPr lang="ru-RU" sz="900" dirty="0"/>
                        <a:t>предыдущего месяца</a:t>
                      </a:r>
                    </a:p>
                    <a:p>
                      <a:r>
                        <a:rPr lang="en-US" sz="900" dirty="0"/>
                        <a:t>&gt; </a:t>
                      </a:r>
                      <a:r>
                        <a:rPr lang="ru-RU" sz="900" dirty="0"/>
                        <a:t>предыдущего квартала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dirty="0"/>
                        <a:t>Для каждой схемы сотрудничества данные отображают корректность выстроенного бизнес-процесса, с учетом их особенностей.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KPI </a:t>
                      </a:r>
                      <a:r>
                        <a:rPr lang="ru-RU" sz="900" dirty="0"/>
                        <a:t>для бизнеса в данной метрике это стремление к увеличению дохода.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dirty="0"/>
                        <a:t>Бизнесу для успешности необходимо выполнение планов, и анализ данной метрики показывает и отличие схем (по объемам), и соотношение и стабильность каждой схемы отдельно.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83424"/>
                  </a:ext>
                </a:extLst>
              </a:tr>
              <a:tr h="1434524">
                <a:tc>
                  <a:txBody>
                    <a:bodyPr/>
                    <a:lstStyle/>
                    <a:p>
                      <a:r>
                        <a:rPr lang="ru-RU" sz="1100" dirty="0"/>
                        <a:t>% оттока продавцов по каждой схеме, исключая переходы на другие схемы, т.е. потеря уникальных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Clients lost </a:t>
                      </a:r>
                      <a:r>
                        <a:rPr lang="ru-RU" sz="900" dirty="0"/>
                        <a:t>/</a:t>
                      </a:r>
                      <a:r>
                        <a:rPr lang="en-US" sz="900" dirty="0"/>
                        <a:t> # Clients </a:t>
                      </a:r>
                      <a:r>
                        <a:rPr lang="ru-RU" sz="900" dirty="0"/>
                        <a:t>* 100% </a:t>
                      </a:r>
                      <a:r>
                        <a:rPr lang="en-US" sz="900" dirty="0"/>
                        <a:t>* t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Clients lost = </a:t>
                      </a:r>
                      <a:r>
                        <a:rPr lang="ru-RU" sz="900" dirty="0"/>
                        <a:t>количество ушедших продавцов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# Clients = </a:t>
                      </a:r>
                      <a:r>
                        <a:rPr lang="ru-RU" sz="900" dirty="0"/>
                        <a:t>общее количество продавцов</a:t>
                      </a:r>
                    </a:p>
                    <a:p>
                      <a:r>
                        <a:rPr lang="en-US" sz="900" dirty="0"/>
                        <a:t>t = </a:t>
                      </a:r>
                      <a:r>
                        <a:rPr lang="ru-RU" sz="900" dirty="0"/>
                        <a:t>период времени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для </a:t>
                      </a:r>
                      <a:r>
                        <a:rPr lang="en-US" sz="900" dirty="0"/>
                        <a:t>FBO &lt; 3%</a:t>
                      </a:r>
                    </a:p>
                    <a:p>
                      <a:r>
                        <a:rPr lang="ru-RU" sz="900" dirty="0"/>
                        <a:t>для </a:t>
                      </a:r>
                      <a:r>
                        <a:rPr lang="en-US" sz="900" dirty="0"/>
                        <a:t>FBS &lt; 5%</a:t>
                      </a:r>
                      <a:endParaRPr lang="ru-RU" sz="900" dirty="0"/>
                    </a:p>
                    <a:p>
                      <a:r>
                        <a:rPr lang="ru-RU" sz="900" dirty="0"/>
                        <a:t>для</a:t>
                      </a:r>
                      <a:r>
                        <a:rPr lang="en-US" sz="900" dirty="0"/>
                        <a:t> DBS &lt; 7%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dirty="0"/>
                        <a:t>Можно считать в любой нужной для анализа точке, с момента начала регистрации до продолжительного периода сотрудничества и продаж.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dirty="0"/>
                        <a:t>Показатели </a:t>
                      </a:r>
                      <a:r>
                        <a:rPr lang="en-US" sz="900" dirty="0"/>
                        <a:t>KPI</a:t>
                      </a:r>
                      <a:r>
                        <a:rPr lang="ru-RU" sz="900" dirty="0"/>
                        <a:t> установлены на основе анализа данных в открытых источниках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dirty="0"/>
                        <a:t>Контроль метрики по разным этапам от регистрации до продаж позволяет видеть и исправлять "слабые" места.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95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80621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3135</TotalTime>
  <Words>738</Words>
  <Application>Microsoft Office PowerPoint</Application>
  <PresentationFormat>Широкоэкранный</PresentationFormat>
  <Paragraphs>89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МАРКЕТПЛЕЙС OZON ПРОДАВЕЦ DBS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Маркетплейс OZON. Продавец DBs</dc:title>
  <dc:creator>Kim</dc:creator>
  <cp:lastModifiedBy>Kim</cp:lastModifiedBy>
  <cp:revision>52</cp:revision>
  <dcterms:created xsi:type="dcterms:W3CDTF">2022-08-17T13:28:42Z</dcterms:created>
  <dcterms:modified xsi:type="dcterms:W3CDTF">2022-08-19T21:27:31Z</dcterms:modified>
</cp:coreProperties>
</file>