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5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9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0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3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87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0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32C8-AF1B-4462-8673-9CB1740B70D0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7213-469E-45B6-BD76-52906EF45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30445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приложения по обеспечению контроля и автоматизации работы ВЦ УЭТК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28557" y="4753202"/>
            <a:ext cx="6713764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Выполнил студент 4 курса</a:t>
            </a:r>
          </a:p>
          <a:p>
            <a:pPr algn="l"/>
            <a:r>
              <a:rPr lang="ru-RU" dirty="0" smtClean="0"/>
              <a:t>Специальности 09.02.07</a:t>
            </a:r>
          </a:p>
          <a:p>
            <a:pPr algn="l"/>
            <a:r>
              <a:rPr lang="ru-RU" dirty="0" smtClean="0"/>
              <a:t>Информационные системы и программирование</a:t>
            </a:r>
          </a:p>
          <a:p>
            <a:pPr algn="l"/>
            <a:r>
              <a:rPr lang="ru-RU" dirty="0" smtClean="0"/>
              <a:t>Л.А. 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9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1895" y="961269"/>
            <a:ext cx="800721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Целью выпускной квалификационной работы является разработка приложения по автоматизации работы Вычислительного центра Университетского экономико-технологического колледжа, как средства автоматизированной и информационной поддержки работы логистики Вычислительного центра в плане процессов приема заявок, хранения информации и создания отчетов о выполненной </a:t>
            </a:r>
            <a:r>
              <a:rPr lang="ru-RU" sz="2000" dirty="0" smtClean="0"/>
              <a:t>работе.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Объектом исследования является Университетский экономико-технологический колледж, который занимается подготовкой специалистов среднего профессионального уровня.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Актуально разрабатываемого продукта заключается в необходимости автоматизации работы Вычислительного центра, оптимизации приема заявок сотрудников и создания возможности ведения отчетности по выполненной работе.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8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951" y="592667"/>
            <a:ext cx="102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 приложении выполнена реализация пользователей и их функциональных возможностей:</a:t>
            </a: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68460" y="1631487"/>
            <a:ext cx="9080690" cy="44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219" y="405442"/>
            <a:ext cx="322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Устройство работы системы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11039" y="2165231"/>
            <a:ext cx="29597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Работа с заявками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Работа с пользователями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27488" y="1588061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Модули: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27" y="1113696"/>
            <a:ext cx="2982535" cy="21030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77" y="3919557"/>
            <a:ext cx="3087395" cy="27805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760" y="3919557"/>
            <a:ext cx="3096132" cy="27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31" y="1544128"/>
            <a:ext cx="8601347" cy="48160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99875" y="437392"/>
            <a:ext cx="1004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Для удобной работы пользователей был разработан следующий интерфейс приложения: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61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135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приложения по обеспечению контроля и автоматизации работы ВЦ УЭТК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по обеспечению контроля и автоматизации работы ВЦ УЭТК</dc:title>
  <dc:creator>levriys</dc:creator>
  <cp:lastModifiedBy>levriys</cp:lastModifiedBy>
  <cp:revision>5</cp:revision>
  <dcterms:created xsi:type="dcterms:W3CDTF">2023-06-05T09:21:49Z</dcterms:created>
  <dcterms:modified xsi:type="dcterms:W3CDTF">2023-06-05T09:46:32Z</dcterms:modified>
</cp:coreProperties>
</file>