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672" r:id="rId2"/>
    <p:sldMasterId id="2147483786" r:id="rId3"/>
  </p:sldMasterIdLst>
  <p:notesMasterIdLst>
    <p:notesMasterId r:id="rId24"/>
  </p:notesMasterIdLst>
  <p:sldIdLst>
    <p:sldId id="274" r:id="rId4"/>
    <p:sldId id="275" r:id="rId5"/>
    <p:sldId id="276" r:id="rId6"/>
    <p:sldId id="277" r:id="rId7"/>
    <p:sldId id="281" r:id="rId8"/>
    <p:sldId id="279" r:id="rId9"/>
    <p:sldId id="294" r:id="rId10"/>
    <p:sldId id="282" r:id="rId11"/>
    <p:sldId id="301" r:id="rId12"/>
    <p:sldId id="293" r:id="rId13"/>
    <p:sldId id="284" r:id="rId14"/>
    <p:sldId id="286" r:id="rId15"/>
    <p:sldId id="298" r:id="rId16"/>
    <p:sldId id="299" r:id="rId17"/>
    <p:sldId id="300" r:id="rId18"/>
    <p:sldId id="278" r:id="rId19"/>
    <p:sldId id="289" r:id="rId20"/>
    <p:sldId id="302" r:id="rId21"/>
    <p:sldId id="296" r:id="rId22"/>
    <p:sldId id="297" r:id="rId23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707A7-60ED-47CE-A90C-57A2B43ADD48}" v="4203" dt="2019-10-27T22:16:51.341"/>
    <p1510:client id="{ACABA946-71A4-4C6D-9EA6-830776E90CD6}" v="3188" dt="2019-10-27T18:44:13.358"/>
    <p1510:client id="{C75098F2-1BBD-4DAD-B1DC-D2C707C2F71B}" v="3855" dt="2019-10-27T18:44:10.264"/>
    <p1510:client id="{C8EE9BAC-FA93-CF84-0073-7A187F65EA0A}" v="6" dt="2019-10-27T22:45:08.215"/>
    <p1510:client id="{E3C7643B-4199-48E0-B19C-84D9CF5171D8}" v="1303" dt="2019-10-27T18:30:12.140"/>
    <p1510:client id="{FB72C231-5A9D-5EF4-305B-2ADB35A70917}" v="575" dt="2019-10-27T16:50:52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Yuqi" userId="S::yuqiyang@iu.edu::d7a3e566-62c5-4220-a94c-060cd7316555" providerId="AD" clId="Web-{C8EE9BAC-FA93-CF84-0073-7A187F65EA0A}"/>
    <pc:docChg chg="delSld modSld">
      <pc:chgData name="Yang, Yuqi" userId="S::yuqiyang@iu.edu::d7a3e566-62c5-4220-a94c-060cd7316555" providerId="AD" clId="Web-{C8EE9BAC-FA93-CF84-0073-7A187F65EA0A}" dt="2019-10-27T22:45:08.215" v="5" actId="20577"/>
      <pc:docMkLst>
        <pc:docMk/>
      </pc:docMkLst>
      <pc:sldChg chg="modSp">
        <pc:chgData name="Yang, Yuqi" userId="S::yuqiyang@iu.edu::d7a3e566-62c5-4220-a94c-060cd7316555" providerId="AD" clId="Web-{C8EE9BAC-FA93-CF84-0073-7A187F65EA0A}" dt="2019-10-27T22:45:08.215" v="5" actId="20577"/>
        <pc:sldMkLst>
          <pc:docMk/>
          <pc:sldMk cId="534652021" sldId="300"/>
        </pc:sldMkLst>
        <pc:graphicFrameChg chg="modGraphic">
          <ac:chgData name="Yang, Yuqi" userId="S::yuqiyang@iu.edu::d7a3e566-62c5-4220-a94c-060cd7316555" providerId="AD" clId="Web-{C8EE9BAC-FA93-CF84-0073-7A187F65EA0A}" dt="2019-10-27T22:45:08.215" v="5" actId="20577"/>
          <ac:graphicFrameMkLst>
            <pc:docMk/>
            <pc:sldMk cId="534652021" sldId="300"/>
            <ac:graphicFrameMk id="5" creationId="{7DBA0C4B-DC17-4F83-AD41-3C6C201094F0}"/>
          </ac:graphicFrameMkLst>
        </pc:graphicFrameChg>
      </pc:sldChg>
      <pc:sldChg chg="del">
        <pc:chgData name="Yang, Yuqi" userId="S::yuqiyang@iu.edu::d7a3e566-62c5-4220-a94c-060cd7316555" providerId="AD" clId="Web-{C8EE9BAC-FA93-CF84-0073-7A187F65EA0A}" dt="2019-10-27T22:09:17.336" v="0"/>
        <pc:sldMkLst>
          <pc:docMk/>
          <pc:sldMk cId="3072271740" sldId="303"/>
        </pc:sldMkLst>
      </pc:sldChg>
    </pc:docChg>
  </pc:docChgLst>
  <pc:docChgLst>
    <pc:chgData name="Yuqi Yang" userId="d7a3e566-62c5-4220-a94c-060cd7316555" providerId="ADAL" clId="{E3C7643B-4199-48E0-B19C-84D9CF5171D8}"/>
    <pc:docChg chg="undo custSel mod modSld">
      <pc:chgData name="Yuqi Yang" userId="d7a3e566-62c5-4220-a94c-060cd7316555" providerId="ADAL" clId="{E3C7643B-4199-48E0-B19C-84D9CF5171D8}" dt="2019-10-27T18:30:12.139" v="1296"/>
      <pc:docMkLst>
        <pc:docMk/>
      </pc:docMkLst>
      <pc:sldChg chg="addSp delSp modSp mod setBg">
        <pc:chgData name="Yuqi Yang" userId="d7a3e566-62c5-4220-a94c-060cd7316555" providerId="ADAL" clId="{E3C7643B-4199-48E0-B19C-84D9CF5171D8}" dt="2019-10-27T18:30:12.139" v="1296"/>
        <pc:sldMkLst>
          <pc:docMk/>
          <pc:sldMk cId="534652021" sldId="300"/>
        </pc:sldMkLst>
        <pc:spChg chg="mod">
          <ac:chgData name="Yuqi Yang" userId="d7a3e566-62c5-4220-a94c-060cd7316555" providerId="ADAL" clId="{E3C7643B-4199-48E0-B19C-84D9CF5171D8}" dt="2019-10-27T18:29:20.359" v="1293" actId="26606"/>
          <ac:spMkLst>
            <pc:docMk/>
            <pc:sldMk cId="534652021" sldId="300"/>
            <ac:spMk id="2" creationId="{1DD2FD2E-A259-41DB-884D-E3D82CC1A099}"/>
          </ac:spMkLst>
        </pc:spChg>
        <pc:spChg chg="del mod">
          <ac:chgData name="Yuqi Yang" userId="d7a3e566-62c5-4220-a94c-060cd7316555" providerId="ADAL" clId="{E3C7643B-4199-48E0-B19C-84D9CF5171D8}" dt="2019-10-27T18:29:20.359" v="1293" actId="26606"/>
          <ac:spMkLst>
            <pc:docMk/>
            <pc:sldMk cId="534652021" sldId="300"/>
            <ac:spMk id="3" creationId="{E26350A1-CACD-46F5-99EC-3B28A9659286}"/>
          </ac:spMkLst>
        </pc:spChg>
        <pc:graphicFrameChg chg="add mod">
          <ac:chgData name="Yuqi Yang" userId="d7a3e566-62c5-4220-a94c-060cd7316555" providerId="ADAL" clId="{E3C7643B-4199-48E0-B19C-84D9CF5171D8}" dt="2019-10-27T18:30:12.139" v="1296"/>
          <ac:graphicFrameMkLst>
            <pc:docMk/>
            <pc:sldMk cId="534652021" sldId="300"/>
            <ac:graphicFrameMk id="5" creationId="{7DBA0C4B-DC17-4F83-AD41-3C6C201094F0}"/>
          </ac:graphicFrameMkLst>
        </pc:graphicFrameChg>
      </pc:sldChg>
    </pc:docChg>
  </pc:docChgLst>
  <pc:docChgLst>
    <pc:chgData name="Kaplon, Bailey Michael" userId="d4522c42-9a64-4cc2-b4fe-1ace441e894f" providerId="ADAL" clId="{310707A7-60ED-47CE-A90C-57A2B43ADD48}"/>
    <pc:docChg chg="undo custSel mod addSld delSld modSld sldOrd">
      <pc:chgData name="Kaplon, Bailey Michael" userId="d4522c42-9a64-4cc2-b4fe-1ace441e894f" providerId="ADAL" clId="{310707A7-60ED-47CE-A90C-57A2B43ADD48}" dt="2019-10-27T22:16:51.342" v="4358" actId="20577"/>
      <pc:docMkLst>
        <pc:docMk/>
      </pc:docMkLst>
      <pc:sldChg chg="add modTransition">
        <pc:chgData name="Kaplon, Bailey Michael" userId="d4522c42-9a64-4cc2-b4fe-1ace441e894f" providerId="ADAL" clId="{310707A7-60ED-47CE-A90C-57A2B43ADD48}" dt="2019-10-26T18:00:28.662" v="0"/>
        <pc:sldMkLst>
          <pc:docMk/>
          <pc:sldMk cId="607446001" sldId="264"/>
        </pc:sldMkLst>
      </pc:sldChg>
      <pc:sldChg chg="modSp add modTransition">
        <pc:chgData name="Kaplon, Bailey Michael" userId="d4522c42-9a64-4cc2-b4fe-1ace441e894f" providerId="ADAL" clId="{310707A7-60ED-47CE-A90C-57A2B43ADD48}" dt="2019-10-27T18:17:29.183" v="3953" actId="20577"/>
        <pc:sldMkLst>
          <pc:docMk/>
          <pc:sldMk cId="816694339" sldId="265"/>
        </pc:sldMkLst>
        <pc:spChg chg="mod">
          <ac:chgData name="Kaplon, Bailey Michael" userId="d4522c42-9a64-4cc2-b4fe-1ace441e894f" providerId="ADAL" clId="{310707A7-60ED-47CE-A90C-57A2B43ADD48}" dt="2019-10-26T18:00:38.448" v="1" actId="1076"/>
          <ac:spMkLst>
            <pc:docMk/>
            <pc:sldMk cId="816694339" sldId="265"/>
            <ac:spMk id="2" creationId="{00000000-0000-0000-0000-000000000000}"/>
          </ac:spMkLst>
        </pc:spChg>
        <pc:spChg chg="mod">
          <ac:chgData name="Kaplon, Bailey Michael" userId="d4522c42-9a64-4cc2-b4fe-1ace441e894f" providerId="ADAL" clId="{310707A7-60ED-47CE-A90C-57A2B43ADD48}" dt="2019-10-27T18:17:29.183" v="3953" actId="20577"/>
          <ac:spMkLst>
            <pc:docMk/>
            <pc:sldMk cId="816694339" sldId="265"/>
            <ac:spMk id="3" creationId="{00000000-0000-0000-0000-000000000000}"/>
          </ac:spMkLst>
        </pc:spChg>
      </pc:sldChg>
      <pc:sldChg chg="modSp add modTransition">
        <pc:chgData name="Kaplon, Bailey Michael" userId="d4522c42-9a64-4cc2-b4fe-1ace441e894f" providerId="ADAL" clId="{310707A7-60ED-47CE-A90C-57A2B43ADD48}" dt="2019-10-26T18:29:17.121" v="427" actId="20577"/>
        <pc:sldMkLst>
          <pc:docMk/>
          <pc:sldMk cId="729827979" sldId="266"/>
        </pc:sldMkLst>
        <pc:spChg chg="mod">
          <ac:chgData name="Kaplon, Bailey Michael" userId="d4522c42-9a64-4cc2-b4fe-1ace441e894f" providerId="ADAL" clId="{310707A7-60ED-47CE-A90C-57A2B43ADD48}" dt="2019-10-26T18:29:17.121" v="427" actId="20577"/>
          <ac:spMkLst>
            <pc:docMk/>
            <pc:sldMk cId="729827979" sldId="266"/>
            <ac:spMk id="3" creationId="{00000000-0000-0000-0000-000000000000}"/>
          </ac:spMkLst>
        </pc:spChg>
      </pc:sldChg>
      <pc:sldChg chg="delSp add del setBg">
        <pc:chgData name="Kaplon, Bailey Michael" userId="d4522c42-9a64-4cc2-b4fe-1ace441e894f" providerId="ADAL" clId="{310707A7-60ED-47CE-A90C-57A2B43ADD48}" dt="2019-10-27T16:51:24.914" v="2366" actId="47"/>
        <pc:sldMkLst>
          <pc:docMk/>
          <pc:sldMk cId="3701209333" sldId="273"/>
        </pc:sldMkLst>
        <pc:spChg chg="del">
          <ac:chgData name="Kaplon, Bailey Michael" userId="d4522c42-9a64-4cc2-b4fe-1ace441e894f" providerId="ADAL" clId="{310707A7-60ED-47CE-A90C-57A2B43ADD48}" dt="2019-10-27T16:51:17.427" v="2365" actId="478"/>
          <ac:spMkLst>
            <pc:docMk/>
            <pc:sldMk cId="3701209333" sldId="273"/>
            <ac:spMk id="14" creationId="{96CA50A5-8886-44F4-8AD0-33725CFEBDBB}"/>
          </ac:spMkLst>
        </pc:spChg>
      </pc:sldChg>
      <pc:sldChg chg="modSp">
        <pc:chgData name="Kaplon, Bailey Michael" userId="d4522c42-9a64-4cc2-b4fe-1ace441e894f" providerId="ADAL" clId="{310707A7-60ED-47CE-A90C-57A2B43ADD48}" dt="2019-10-27T18:41:27.002" v="4325" actId="20577"/>
        <pc:sldMkLst>
          <pc:docMk/>
          <pc:sldMk cId="3616411869" sldId="275"/>
        </pc:sldMkLst>
        <pc:graphicFrameChg chg="mod">
          <ac:chgData name="Kaplon, Bailey Michael" userId="d4522c42-9a64-4cc2-b4fe-1ace441e894f" providerId="ADAL" clId="{310707A7-60ED-47CE-A90C-57A2B43ADD48}" dt="2019-10-27T18:41:27.002" v="4325" actId="20577"/>
          <ac:graphicFrameMkLst>
            <pc:docMk/>
            <pc:sldMk cId="3616411869" sldId="275"/>
            <ac:graphicFrameMk id="5" creationId="{421F7CFE-2CA6-4AF5-8F16-5A29F095DCFC}"/>
          </ac:graphicFrameMkLst>
        </pc:graphicFrameChg>
      </pc:sldChg>
      <pc:sldChg chg="addSp delSp modSp add ord">
        <pc:chgData name="Kaplon, Bailey Michael" userId="d4522c42-9a64-4cc2-b4fe-1ace441e894f" providerId="ADAL" clId="{310707A7-60ED-47CE-A90C-57A2B43ADD48}" dt="2019-10-27T18:42:05.193" v="4334" actId="403"/>
        <pc:sldMkLst>
          <pc:docMk/>
          <pc:sldMk cId="708895928" sldId="278"/>
        </pc:sldMkLst>
        <pc:spChg chg="mod">
          <ac:chgData name="Kaplon, Bailey Michael" userId="d4522c42-9a64-4cc2-b4fe-1ace441e894f" providerId="ADAL" clId="{310707A7-60ED-47CE-A90C-57A2B43ADD48}" dt="2019-10-27T18:42:05.193" v="4334" actId="403"/>
          <ac:spMkLst>
            <pc:docMk/>
            <pc:sldMk cId="708895928" sldId="278"/>
            <ac:spMk id="2" creationId="{AAD58E11-1CD3-4888-BB0F-ADEB0F09790D}"/>
          </ac:spMkLst>
        </pc:spChg>
        <pc:spChg chg="del mod">
          <ac:chgData name="Kaplon, Bailey Michael" userId="d4522c42-9a64-4cc2-b4fe-1ace441e894f" providerId="ADAL" clId="{310707A7-60ED-47CE-A90C-57A2B43ADD48}" dt="2019-10-27T18:41:54.459" v="4326" actId="478"/>
          <ac:spMkLst>
            <pc:docMk/>
            <pc:sldMk cId="708895928" sldId="278"/>
            <ac:spMk id="3" creationId="{3A2B34F0-2513-44BF-918B-6DF6FE025514}"/>
          </ac:spMkLst>
        </pc:spChg>
        <pc:spChg chg="add del mod">
          <ac:chgData name="Kaplon, Bailey Michael" userId="d4522c42-9a64-4cc2-b4fe-1ace441e894f" providerId="ADAL" clId="{310707A7-60ED-47CE-A90C-57A2B43ADD48}" dt="2019-10-27T18:41:56.704" v="4327" actId="478"/>
          <ac:spMkLst>
            <pc:docMk/>
            <pc:sldMk cId="708895928" sldId="278"/>
            <ac:spMk id="4" creationId="{38976808-2116-49A9-BD22-A2EBB488CECA}"/>
          </ac:spMkLst>
        </pc:spChg>
      </pc:sldChg>
      <pc:sldChg chg="addSp delSp modSp add ord">
        <pc:chgData name="Kaplon, Bailey Michael" userId="d4522c42-9a64-4cc2-b4fe-1ace441e894f" providerId="ADAL" clId="{310707A7-60ED-47CE-A90C-57A2B43ADD48}" dt="2019-10-27T21:20:02.214" v="4342" actId="14100"/>
        <pc:sldMkLst>
          <pc:docMk/>
          <pc:sldMk cId="3620824326" sldId="279"/>
        </pc:sldMkLst>
        <pc:spChg chg="mod">
          <ac:chgData name="Kaplon, Bailey Michael" userId="d4522c42-9a64-4cc2-b4fe-1ace441e894f" providerId="ADAL" clId="{310707A7-60ED-47CE-A90C-57A2B43ADD48}" dt="2019-10-27T20:55:27.225" v="4336" actId="404"/>
          <ac:spMkLst>
            <pc:docMk/>
            <pc:sldMk cId="3620824326" sldId="279"/>
            <ac:spMk id="2" creationId="{F8D3597C-21D7-4406-B689-5D73461368FE}"/>
          </ac:spMkLst>
        </pc:spChg>
        <pc:spChg chg="del">
          <ac:chgData name="Kaplon, Bailey Michael" userId="d4522c42-9a64-4cc2-b4fe-1ace441e894f" providerId="ADAL" clId="{310707A7-60ED-47CE-A90C-57A2B43ADD48}" dt="2019-10-26T18:43:03.415" v="1384" actId="478"/>
          <ac:spMkLst>
            <pc:docMk/>
            <pc:sldMk cId="3620824326" sldId="279"/>
            <ac:spMk id="3" creationId="{A1B51D83-E251-45D1-BB1F-4FD0039C0AC2}"/>
          </ac:spMkLst>
        </pc:spChg>
        <pc:spChg chg="add mod">
          <ac:chgData name="Kaplon, Bailey Michael" userId="d4522c42-9a64-4cc2-b4fe-1ace441e894f" providerId="ADAL" clId="{310707A7-60ED-47CE-A90C-57A2B43ADD48}" dt="2019-10-27T16:43:18.697" v="2334" actId="1076"/>
          <ac:spMkLst>
            <pc:docMk/>
            <pc:sldMk cId="3620824326" sldId="279"/>
            <ac:spMk id="3" creationId="{D31AB85D-1A36-4354-AC10-7E1A3C4E1A69}"/>
          </ac:spMkLst>
        </pc:spChg>
        <pc:spChg chg="add mod">
          <ac:chgData name="Kaplon, Bailey Michael" userId="d4522c42-9a64-4cc2-b4fe-1ace441e894f" providerId="ADAL" clId="{310707A7-60ED-47CE-A90C-57A2B43ADD48}" dt="2019-10-27T16:42:42.745" v="2326" actId="13822"/>
          <ac:spMkLst>
            <pc:docMk/>
            <pc:sldMk cId="3620824326" sldId="279"/>
            <ac:spMk id="4" creationId="{F04282B6-2E43-4886-9E39-CBCFF7C4BA84}"/>
          </ac:spMkLst>
        </pc:spChg>
        <pc:spChg chg="add mod">
          <ac:chgData name="Kaplon, Bailey Michael" userId="d4522c42-9a64-4cc2-b4fe-1ace441e894f" providerId="ADAL" clId="{310707A7-60ED-47CE-A90C-57A2B43ADD48}" dt="2019-10-27T16:42:42.745" v="2326" actId="13822"/>
          <ac:spMkLst>
            <pc:docMk/>
            <pc:sldMk cId="3620824326" sldId="279"/>
            <ac:spMk id="5" creationId="{F87CB885-A550-4760-8CED-8C789768CFE5}"/>
          </ac:spMkLst>
        </pc:spChg>
        <pc:spChg chg="add mod">
          <ac:chgData name="Kaplon, Bailey Michael" userId="d4522c42-9a64-4cc2-b4fe-1ace441e894f" providerId="ADAL" clId="{310707A7-60ED-47CE-A90C-57A2B43ADD48}" dt="2019-10-27T17:08:26.650" v="3118" actId="14100"/>
          <ac:spMkLst>
            <pc:docMk/>
            <pc:sldMk cId="3620824326" sldId="279"/>
            <ac:spMk id="6" creationId="{D2959036-BEF2-4825-81D4-4EEEC796BD61}"/>
          </ac:spMkLst>
        </pc:spChg>
        <pc:spChg chg="add mod">
          <ac:chgData name="Kaplon, Bailey Michael" userId="d4522c42-9a64-4cc2-b4fe-1ace441e894f" providerId="ADAL" clId="{310707A7-60ED-47CE-A90C-57A2B43ADD48}" dt="2019-10-27T17:39:31.107" v="3599" actId="14100"/>
          <ac:spMkLst>
            <pc:docMk/>
            <pc:sldMk cId="3620824326" sldId="279"/>
            <ac:spMk id="7" creationId="{30F4B353-BBC5-46EE-80C6-AF4D210EFEDC}"/>
          </ac:spMkLst>
        </pc:spChg>
        <pc:spChg chg="add mod">
          <ac:chgData name="Kaplon, Bailey Michael" userId="d4522c42-9a64-4cc2-b4fe-1ace441e894f" providerId="ADAL" clId="{310707A7-60ED-47CE-A90C-57A2B43ADD48}" dt="2019-10-27T17:38:10.244" v="3591" actId="404"/>
          <ac:spMkLst>
            <pc:docMk/>
            <pc:sldMk cId="3620824326" sldId="279"/>
            <ac:spMk id="8" creationId="{0E2B3D9A-0414-47BC-941A-9305E5D718E0}"/>
          </ac:spMkLst>
        </pc:spChg>
        <pc:spChg chg="add mod">
          <ac:chgData name="Kaplon, Bailey Michael" userId="d4522c42-9a64-4cc2-b4fe-1ace441e894f" providerId="ADAL" clId="{310707A7-60ED-47CE-A90C-57A2B43ADD48}" dt="2019-10-27T17:39:38.114" v="3600" actId="14100"/>
          <ac:spMkLst>
            <pc:docMk/>
            <pc:sldMk cId="3620824326" sldId="279"/>
            <ac:spMk id="9" creationId="{D9FCA960-AA16-421D-9A59-EEA988E0EA92}"/>
          </ac:spMkLst>
        </pc:spChg>
        <pc:spChg chg="add mod">
          <ac:chgData name="Kaplon, Bailey Michael" userId="d4522c42-9a64-4cc2-b4fe-1ace441e894f" providerId="ADAL" clId="{310707A7-60ED-47CE-A90C-57A2B43ADD48}" dt="2019-10-27T21:04:41.862" v="4339" actId="1036"/>
          <ac:spMkLst>
            <pc:docMk/>
            <pc:sldMk cId="3620824326" sldId="279"/>
            <ac:spMk id="10" creationId="{13A07FDE-E86E-4035-96C6-2FCFC719384A}"/>
          </ac:spMkLst>
        </pc:spChg>
        <pc:spChg chg="add mod">
          <ac:chgData name="Kaplon, Bailey Michael" userId="d4522c42-9a64-4cc2-b4fe-1ace441e894f" providerId="ADAL" clId="{310707A7-60ED-47CE-A90C-57A2B43ADD48}" dt="2019-10-27T21:04:41.862" v="4339" actId="1036"/>
          <ac:spMkLst>
            <pc:docMk/>
            <pc:sldMk cId="3620824326" sldId="279"/>
            <ac:spMk id="11" creationId="{09C510E6-A4CE-42E6-9406-4D8FB5979073}"/>
          </ac:spMkLst>
        </pc:spChg>
        <pc:spChg chg="add mod">
          <ac:chgData name="Kaplon, Bailey Michael" userId="d4522c42-9a64-4cc2-b4fe-1ace441e894f" providerId="ADAL" clId="{310707A7-60ED-47CE-A90C-57A2B43ADD48}" dt="2019-10-27T21:04:41.862" v="4339" actId="1036"/>
          <ac:spMkLst>
            <pc:docMk/>
            <pc:sldMk cId="3620824326" sldId="279"/>
            <ac:spMk id="12" creationId="{5EC8DBB3-3D34-42E8-8698-D395F9CA8D97}"/>
          </ac:spMkLst>
        </pc:spChg>
        <pc:spChg chg="add mod">
          <ac:chgData name="Kaplon, Bailey Michael" userId="d4522c42-9a64-4cc2-b4fe-1ace441e894f" providerId="ADAL" clId="{310707A7-60ED-47CE-A90C-57A2B43ADD48}" dt="2019-10-27T21:04:33.006" v="4338" actId="1036"/>
          <ac:spMkLst>
            <pc:docMk/>
            <pc:sldMk cId="3620824326" sldId="279"/>
            <ac:spMk id="13" creationId="{30FCD54F-EBCA-457E-ABF9-8BBBF4DC8B50}"/>
          </ac:spMkLst>
        </pc:spChg>
        <pc:spChg chg="add mod">
          <ac:chgData name="Kaplon, Bailey Michael" userId="d4522c42-9a64-4cc2-b4fe-1ace441e894f" providerId="ADAL" clId="{310707A7-60ED-47CE-A90C-57A2B43ADD48}" dt="2019-10-27T21:04:41.862" v="4339" actId="1036"/>
          <ac:spMkLst>
            <pc:docMk/>
            <pc:sldMk cId="3620824326" sldId="279"/>
            <ac:spMk id="14" creationId="{76749F69-D2D4-4E2B-A629-734B7C9D4C09}"/>
          </ac:spMkLst>
        </pc:spChg>
        <pc:spChg chg="add mod">
          <ac:chgData name="Kaplon, Bailey Michael" userId="d4522c42-9a64-4cc2-b4fe-1ace441e894f" providerId="ADAL" clId="{310707A7-60ED-47CE-A90C-57A2B43ADD48}" dt="2019-10-27T21:04:41.862" v="4339" actId="1036"/>
          <ac:spMkLst>
            <pc:docMk/>
            <pc:sldMk cId="3620824326" sldId="279"/>
            <ac:spMk id="15" creationId="{F25B2F6B-0735-4B1A-9316-52BC341213F3}"/>
          </ac:spMkLst>
        </pc:spChg>
        <pc:spChg chg="add mod">
          <ac:chgData name="Kaplon, Bailey Michael" userId="d4522c42-9a64-4cc2-b4fe-1ace441e894f" providerId="ADAL" clId="{310707A7-60ED-47CE-A90C-57A2B43ADD48}" dt="2019-10-27T16:42:42.745" v="2326" actId="13822"/>
          <ac:spMkLst>
            <pc:docMk/>
            <pc:sldMk cId="3620824326" sldId="279"/>
            <ac:spMk id="16" creationId="{F3951CA3-887C-44AB-82A1-5893D01915AA}"/>
          </ac:spMkLst>
        </pc:spChg>
        <pc:spChg chg="add mod">
          <ac:chgData name="Kaplon, Bailey Michael" userId="d4522c42-9a64-4cc2-b4fe-1ace441e894f" providerId="ADAL" clId="{310707A7-60ED-47CE-A90C-57A2B43ADD48}" dt="2019-10-27T16:50:13.097" v="2362" actId="1037"/>
          <ac:spMkLst>
            <pc:docMk/>
            <pc:sldMk cId="3620824326" sldId="279"/>
            <ac:spMk id="17" creationId="{3FD8E72A-B73D-49D7-AC95-AC2F97A0F4AA}"/>
          </ac:spMkLst>
        </pc:spChg>
        <pc:spChg chg="add mod">
          <ac:chgData name="Kaplon, Bailey Michael" userId="d4522c42-9a64-4cc2-b4fe-1ace441e894f" providerId="ADAL" clId="{310707A7-60ED-47CE-A90C-57A2B43ADD48}" dt="2019-10-27T16:50:13.097" v="2362" actId="1037"/>
          <ac:spMkLst>
            <pc:docMk/>
            <pc:sldMk cId="3620824326" sldId="279"/>
            <ac:spMk id="18" creationId="{C6267B0A-56B3-4805-BEB8-46E535F9E8D8}"/>
          </ac:spMkLst>
        </pc:spChg>
        <pc:spChg chg="add mod">
          <ac:chgData name="Kaplon, Bailey Michael" userId="d4522c42-9a64-4cc2-b4fe-1ace441e894f" providerId="ADAL" clId="{310707A7-60ED-47CE-A90C-57A2B43ADD48}" dt="2019-10-27T16:50:13.097" v="2362" actId="1037"/>
          <ac:spMkLst>
            <pc:docMk/>
            <pc:sldMk cId="3620824326" sldId="279"/>
            <ac:spMk id="19" creationId="{05C53A83-FB2A-4832-8095-C41D29E3CD33}"/>
          </ac:spMkLst>
        </pc:spChg>
        <pc:spChg chg="add del mod">
          <ac:chgData name="Kaplon, Bailey Michael" userId="d4522c42-9a64-4cc2-b4fe-1ace441e894f" providerId="ADAL" clId="{310707A7-60ED-47CE-A90C-57A2B43ADD48}" dt="2019-10-26T19:03:48.738" v="2004" actId="478"/>
          <ac:spMkLst>
            <pc:docMk/>
            <pc:sldMk cId="3620824326" sldId="279"/>
            <ac:spMk id="20" creationId="{C7A0A01E-4208-4673-8C59-F3CE59EA978E}"/>
          </ac:spMkLst>
        </pc:spChg>
        <pc:spChg chg="add mod">
          <ac:chgData name="Kaplon, Bailey Michael" userId="d4522c42-9a64-4cc2-b4fe-1ace441e894f" providerId="ADAL" clId="{310707A7-60ED-47CE-A90C-57A2B43ADD48}" dt="2019-10-27T17:08:17.957" v="3117" actId="1076"/>
          <ac:spMkLst>
            <pc:docMk/>
            <pc:sldMk cId="3620824326" sldId="279"/>
            <ac:spMk id="21" creationId="{24C796B3-2C55-4E68-BC87-A839F3811AA5}"/>
          </ac:spMkLst>
        </pc:spChg>
        <pc:spChg chg="add mod">
          <ac:chgData name="Kaplon, Bailey Michael" userId="d4522c42-9a64-4cc2-b4fe-1ace441e894f" providerId="ADAL" clId="{310707A7-60ED-47CE-A90C-57A2B43ADD48}" dt="2019-10-27T21:05:06.469" v="4341" actId="1036"/>
          <ac:spMkLst>
            <pc:docMk/>
            <pc:sldMk cId="3620824326" sldId="279"/>
            <ac:spMk id="22" creationId="{3CF7B3F1-4E2F-49D8-B04A-3CB48065EEAA}"/>
          </ac:spMkLst>
        </pc:spChg>
        <pc:spChg chg="add mod">
          <ac:chgData name="Kaplon, Bailey Michael" userId="d4522c42-9a64-4cc2-b4fe-1ace441e894f" providerId="ADAL" clId="{310707A7-60ED-47CE-A90C-57A2B43ADD48}" dt="2019-10-27T17:08:17.957" v="3117" actId="1076"/>
          <ac:spMkLst>
            <pc:docMk/>
            <pc:sldMk cId="3620824326" sldId="279"/>
            <ac:spMk id="23" creationId="{7ED824AD-3788-45E7-BE94-F94ED841BA8D}"/>
          </ac:spMkLst>
        </pc:spChg>
        <pc:spChg chg="add mod">
          <ac:chgData name="Kaplon, Bailey Michael" userId="d4522c42-9a64-4cc2-b4fe-1ace441e894f" providerId="ADAL" clId="{310707A7-60ED-47CE-A90C-57A2B43ADD48}" dt="2019-10-27T21:05:06.469" v="4341" actId="1036"/>
          <ac:spMkLst>
            <pc:docMk/>
            <pc:sldMk cId="3620824326" sldId="279"/>
            <ac:spMk id="24" creationId="{0ECA032D-7011-4092-B004-7D941A29A6A1}"/>
          </ac:spMkLst>
        </pc:spChg>
        <pc:spChg chg="add mod">
          <ac:chgData name="Kaplon, Bailey Michael" userId="d4522c42-9a64-4cc2-b4fe-1ace441e894f" providerId="ADAL" clId="{310707A7-60ED-47CE-A90C-57A2B43ADD48}" dt="2019-10-27T21:05:06.469" v="4341" actId="1036"/>
          <ac:spMkLst>
            <pc:docMk/>
            <pc:sldMk cId="3620824326" sldId="279"/>
            <ac:spMk id="25" creationId="{77C03A2B-3869-4A3C-9D53-2992E370023D}"/>
          </ac:spMkLst>
        </pc:spChg>
        <pc:spChg chg="add mod">
          <ac:chgData name="Kaplon, Bailey Michael" userId="d4522c42-9a64-4cc2-b4fe-1ace441e894f" providerId="ADAL" clId="{310707A7-60ED-47CE-A90C-57A2B43ADD48}" dt="2019-10-27T21:04:20.331" v="4337" actId="1036"/>
          <ac:spMkLst>
            <pc:docMk/>
            <pc:sldMk cId="3620824326" sldId="279"/>
            <ac:spMk id="26" creationId="{71A08BF7-DB4E-49F4-B663-8CFD5AE6785E}"/>
          </ac:spMkLst>
        </pc:spChg>
        <pc:spChg chg="add mod">
          <ac:chgData name="Kaplon, Bailey Michael" userId="d4522c42-9a64-4cc2-b4fe-1ace441e894f" providerId="ADAL" clId="{310707A7-60ED-47CE-A90C-57A2B43ADD48}" dt="2019-10-27T21:05:06.469" v="4341" actId="1036"/>
          <ac:spMkLst>
            <pc:docMk/>
            <pc:sldMk cId="3620824326" sldId="279"/>
            <ac:spMk id="27" creationId="{363DD4F4-6278-41A1-8C3E-F6FA5FEB091A}"/>
          </ac:spMkLst>
        </pc:spChg>
        <pc:spChg chg="add mod">
          <ac:chgData name="Kaplon, Bailey Michael" userId="d4522c42-9a64-4cc2-b4fe-1ace441e894f" providerId="ADAL" clId="{310707A7-60ED-47CE-A90C-57A2B43ADD48}" dt="2019-10-27T16:50:06.112" v="2360" actId="1037"/>
          <ac:spMkLst>
            <pc:docMk/>
            <pc:sldMk cId="3620824326" sldId="279"/>
            <ac:spMk id="28" creationId="{AB315BAA-A85A-4DCA-B0DF-CD9EFAF9BC18}"/>
          </ac:spMkLst>
        </pc:spChg>
        <pc:spChg chg="add mod">
          <ac:chgData name="Kaplon, Bailey Michael" userId="d4522c42-9a64-4cc2-b4fe-1ace441e894f" providerId="ADAL" clId="{310707A7-60ED-47CE-A90C-57A2B43ADD48}" dt="2019-10-27T17:08:17.957" v="3117" actId="1076"/>
          <ac:spMkLst>
            <pc:docMk/>
            <pc:sldMk cId="3620824326" sldId="279"/>
            <ac:spMk id="29" creationId="{746A3D2F-5E58-4675-8A8C-2602994336F2}"/>
          </ac:spMkLst>
        </pc:spChg>
        <pc:spChg chg="add mod">
          <ac:chgData name="Kaplon, Bailey Michael" userId="d4522c42-9a64-4cc2-b4fe-1ace441e894f" providerId="ADAL" clId="{310707A7-60ED-47CE-A90C-57A2B43ADD48}" dt="2019-10-27T21:05:06.469" v="4341" actId="1036"/>
          <ac:spMkLst>
            <pc:docMk/>
            <pc:sldMk cId="3620824326" sldId="279"/>
            <ac:spMk id="42" creationId="{8C608A95-87B5-4E31-892C-6BC3E5B4E0B6}"/>
          </ac:spMkLst>
        </pc:spChg>
        <pc:picChg chg="del">
          <ac:chgData name="Kaplon, Bailey Michael" userId="d4522c42-9a64-4cc2-b4fe-1ace441e894f" providerId="ADAL" clId="{310707A7-60ED-47CE-A90C-57A2B43ADD48}" dt="2019-10-27T16:51:07.008" v="2363" actId="478"/>
          <ac:picMkLst>
            <pc:docMk/>
            <pc:sldMk cId="3620824326" sldId="279"/>
            <ac:picMk id="43" creationId="{8271DFCA-2599-4F0D-9C77-7F53BC74DE44}"/>
          </ac:picMkLst>
        </pc:picChg>
        <pc:cxnChg chg="add mod">
          <ac:chgData name="Kaplon, Bailey Michael" userId="d4522c42-9a64-4cc2-b4fe-1ace441e894f" providerId="ADAL" clId="{310707A7-60ED-47CE-A90C-57A2B43ADD48}" dt="2019-10-27T21:04:41.862" v="4339" actId="1036"/>
          <ac:cxnSpMkLst>
            <pc:docMk/>
            <pc:sldMk cId="3620824326" sldId="279"/>
            <ac:cxnSpMk id="31" creationId="{0C7D7497-7EE6-4114-970A-97A1260EAE51}"/>
          </ac:cxnSpMkLst>
        </pc:cxnChg>
        <pc:cxnChg chg="add mod">
          <ac:chgData name="Kaplon, Bailey Michael" userId="d4522c42-9a64-4cc2-b4fe-1ace441e894f" providerId="ADAL" clId="{310707A7-60ED-47CE-A90C-57A2B43ADD48}" dt="2019-10-27T21:04:41.862" v="4339" actId="1036"/>
          <ac:cxnSpMkLst>
            <pc:docMk/>
            <pc:sldMk cId="3620824326" sldId="279"/>
            <ac:cxnSpMk id="36" creationId="{217ECD79-11B4-4702-A208-2B747793F6A6}"/>
          </ac:cxnSpMkLst>
        </pc:cxnChg>
        <pc:cxnChg chg="add mod">
          <ac:chgData name="Kaplon, Bailey Michael" userId="d4522c42-9a64-4cc2-b4fe-1ace441e894f" providerId="ADAL" clId="{310707A7-60ED-47CE-A90C-57A2B43ADD48}" dt="2019-10-27T21:04:33.006" v="4338" actId="1036"/>
          <ac:cxnSpMkLst>
            <pc:docMk/>
            <pc:sldMk cId="3620824326" sldId="279"/>
            <ac:cxnSpMk id="38" creationId="{6D8FCD99-6687-4AC6-BCBB-27AEEFF09BAD}"/>
          </ac:cxnSpMkLst>
        </pc:cxnChg>
        <pc:cxnChg chg="add mod">
          <ac:chgData name="Kaplon, Bailey Michael" userId="d4522c42-9a64-4cc2-b4fe-1ace441e894f" providerId="ADAL" clId="{310707A7-60ED-47CE-A90C-57A2B43ADD48}" dt="2019-10-27T16:42:42.745" v="2326" actId="13822"/>
          <ac:cxnSpMkLst>
            <pc:docMk/>
            <pc:sldMk cId="3620824326" sldId="279"/>
            <ac:cxnSpMk id="45" creationId="{6F2D6BB6-5139-44BE-B787-46B4D33B4F80}"/>
          </ac:cxnSpMkLst>
        </pc:cxnChg>
        <pc:cxnChg chg="add mod">
          <ac:chgData name="Kaplon, Bailey Michael" userId="d4522c42-9a64-4cc2-b4fe-1ace441e894f" providerId="ADAL" clId="{310707A7-60ED-47CE-A90C-57A2B43ADD48}" dt="2019-10-27T16:42:42.745" v="2326" actId="13822"/>
          <ac:cxnSpMkLst>
            <pc:docMk/>
            <pc:sldMk cId="3620824326" sldId="279"/>
            <ac:cxnSpMk id="46" creationId="{366BE5F9-5133-41E2-9295-A143B7D430F8}"/>
          </ac:cxnSpMkLst>
        </pc:cxnChg>
        <pc:cxnChg chg="add mod">
          <ac:chgData name="Kaplon, Bailey Michael" userId="d4522c42-9a64-4cc2-b4fe-1ace441e894f" providerId="ADAL" clId="{310707A7-60ED-47CE-A90C-57A2B43ADD48}" dt="2019-10-27T21:04:41.862" v="4339" actId="1036"/>
          <ac:cxnSpMkLst>
            <pc:docMk/>
            <pc:sldMk cId="3620824326" sldId="279"/>
            <ac:cxnSpMk id="49" creationId="{F06925FE-169B-44E7-955A-0963C03D38B5}"/>
          </ac:cxnSpMkLst>
        </pc:cxnChg>
        <pc:cxnChg chg="add mod">
          <ac:chgData name="Kaplon, Bailey Michael" userId="d4522c42-9a64-4cc2-b4fe-1ace441e894f" providerId="ADAL" clId="{310707A7-60ED-47CE-A90C-57A2B43ADD48}" dt="2019-10-27T21:20:02.214" v="4342" actId="14100"/>
          <ac:cxnSpMkLst>
            <pc:docMk/>
            <pc:sldMk cId="3620824326" sldId="279"/>
            <ac:cxnSpMk id="52" creationId="{AE2432D1-EC3B-422C-9B12-472A7C7A044E}"/>
          </ac:cxnSpMkLst>
        </pc:cxnChg>
        <pc:cxnChg chg="add mod">
          <ac:chgData name="Kaplon, Bailey Michael" userId="d4522c42-9a64-4cc2-b4fe-1ace441e894f" providerId="ADAL" clId="{310707A7-60ED-47CE-A90C-57A2B43ADD48}" dt="2019-10-27T16:42:42.745" v="2326" actId="13822"/>
          <ac:cxnSpMkLst>
            <pc:docMk/>
            <pc:sldMk cId="3620824326" sldId="279"/>
            <ac:cxnSpMk id="54" creationId="{4D62F535-6C97-4963-8FE9-AF80C476EA0C}"/>
          </ac:cxnSpMkLst>
        </pc:cxnChg>
        <pc:cxnChg chg="add mod">
          <ac:chgData name="Kaplon, Bailey Michael" userId="d4522c42-9a64-4cc2-b4fe-1ace441e894f" providerId="ADAL" clId="{310707A7-60ED-47CE-A90C-57A2B43ADD48}" dt="2019-10-27T17:39:38.114" v="3600" actId="14100"/>
          <ac:cxnSpMkLst>
            <pc:docMk/>
            <pc:sldMk cId="3620824326" sldId="279"/>
            <ac:cxnSpMk id="61" creationId="{DB5CECE3-AB12-4C72-B6FC-BF9E47B5F977}"/>
          </ac:cxnSpMkLst>
        </pc:cxnChg>
        <pc:cxnChg chg="add mod">
          <ac:chgData name="Kaplon, Bailey Michael" userId="d4522c42-9a64-4cc2-b4fe-1ace441e894f" providerId="ADAL" clId="{310707A7-60ED-47CE-A90C-57A2B43ADD48}" dt="2019-10-27T17:38:05.402" v="3590" actId="14100"/>
          <ac:cxnSpMkLst>
            <pc:docMk/>
            <pc:sldMk cId="3620824326" sldId="279"/>
            <ac:cxnSpMk id="64" creationId="{E294DC34-04E1-4C3D-BBC0-0E42B60C4308}"/>
          </ac:cxnSpMkLst>
        </pc:cxnChg>
      </pc:sldChg>
      <pc:sldChg chg="addSp delSp modSp add del">
        <pc:chgData name="Kaplon, Bailey Michael" userId="d4522c42-9a64-4cc2-b4fe-1ace441e894f" providerId="ADAL" clId="{310707A7-60ED-47CE-A90C-57A2B43ADD48}" dt="2019-10-27T16:41:36.405" v="2324" actId="2696"/>
        <pc:sldMkLst>
          <pc:docMk/>
          <pc:sldMk cId="2024795056" sldId="280"/>
        </pc:sldMkLst>
        <pc:spChg chg="del">
          <ac:chgData name="Kaplon, Bailey Michael" userId="d4522c42-9a64-4cc2-b4fe-1ace441e894f" providerId="ADAL" clId="{310707A7-60ED-47CE-A90C-57A2B43ADD48}" dt="2019-10-26T18:52:39.718" v="1751" actId="478"/>
          <ac:spMkLst>
            <pc:docMk/>
            <pc:sldMk cId="2024795056" sldId="280"/>
            <ac:spMk id="2" creationId="{60AC0BC1-8C62-46E0-B88E-87690B50ABA3}"/>
          </ac:spMkLst>
        </pc:spChg>
        <pc:spChg chg="del">
          <ac:chgData name="Kaplon, Bailey Michael" userId="d4522c42-9a64-4cc2-b4fe-1ace441e894f" providerId="ADAL" clId="{310707A7-60ED-47CE-A90C-57A2B43ADD48}" dt="2019-10-26T18:52:38.225" v="1750" actId="478"/>
          <ac:spMkLst>
            <pc:docMk/>
            <pc:sldMk cId="2024795056" sldId="280"/>
            <ac:spMk id="3" creationId="{5F9189E8-030E-42AA-BB7F-6BBCE52C2ED6}"/>
          </ac:spMkLst>
        </pc:spChg>
        <pc:spChg chg="add mod">
          <ac:chgData name="Kaplon, Bailey Michael" userId="d4522c42-9a64-4cc2-b4fe-1ace441e894f" providerId="ADAL" clId="{310707A7-60ED-47CE-A90C-57A2B43ADD48}" dt="2019-10-27T16:41:31.849" v="2323" actId="1076"/>
          <ac:spMkLst>
            <pc:docMk/>
            <pc:sldMk cId="2024795056" sldId="280"/>
            <ac:spMk id="4" creationId="{F03E87B5-5B12-4ADC-A08E-4F1AF57E39CE}"/>
          </ac:spMkLst>
        </pc:spChg>
        <pc:spChg chg="add mod">
          <ac:chgData name="Kaplon, Bailey Michael" userId="d4522c42-9a64-4cc2-b4fe-1ace441e894f" providerId="ADAL" clId="{310707A7-60ED-47CE-A90C-57A2B43ADD48}" dt="2019-10-26T18:52:48.600" v="1753" actId="1076"/>
          <ac:spMkLst>
            <pc:docMk/>
            <pc:sldMk cId="2024795056" sldId="280"/>
            <ac:spMk id="5" creationId="{DFA7E35A-B37F-4666-A7F0-BBFD467ECC3B}"/>
          </ac:spMkLst>
        </pc:spChg>
      </pc:sldChg>
      <pc:sldChg chg="addSp delSp modSp mod setBg">
        <pc:chgData name="Kaplon, Bailey Michael" userId="d4522c42-9a64-4cc2-b4fe-1ace441e894f" providerId="ADAL" clId="{310707A7-60ED-47CE-A90C-57A2B43ADD48}" dt="2019-10-27T18:11:52.441" v="3949"/>
        <pc:sldMkLst>
          <pc:docMk/>
          <pc:sldMk cId="3422319707" sldId="286"/>
        </pc:sldMkLst>
        <pc:spChg chg="mod">
          <ac:chgData name="Kaplon, Bailey Michael" userId="d4522c42-9a64-4cc2-b4fe-1ace441e894f" providerId="ADAL" clId="{310707A7-60ED-47CE-A90C-57A2B43ADD48}" dt="2019-10-27T18:10:06.304" v="3939" actId="26606"/>
          <ac:spMkLst>
            <pc:docMk/>
            <pc:sldMk cId="3422319707" sldId="286"/>
            <ac:spMk id="2" creationId="{1DD2FD2E-A259-41DB-884D-E3D82CC1A099}"/>
          </ac:spMkLst>
        </pc:spChg>
        <pc:spChg chg="del mod">
          <ac:chgData name="Kaplon, Bailey Michael" userId="d4522c42-9a64-4cc2-b4fe-1ace441e894f" providerId="ADAL" clId="{310707A7-60ED-47CE-A90C-57A2B43ADD48}" dt="2019-10-27T18:10:06.304" v="3939" actId="26606"/>
          <ac:spMkLst>
            <pc:docMk/>
            <pc:sldMk cId="3422319707" sldId="286"/>
            <ac:spMk id="3" creationId="{E26350A1-CACD-46F5-99EC-3B28A9659286}"/>
          </ac:spMkLst>
        </pc:spChg>
        <pc:graphicFrameChg chg="add mod">
          <ac:chgData name="Kaplon, Bailey Michael" userId="d4522c42-9a64-4cc2-b4fe-1ace441e894f" providerId="ADAL" clId="{310707A7-60ED-47CE-A90C-57A2B43ADD48}" dt="2019-10-27T18:11:52.441" v="3949"/>
          <ac:graphicFrameMkLst>
            <pc:docMk/>
            <pc:sldMk cId="3422319707" sldId="286"/>
            <ac:graphicFrameMk id="5" creationId="{07418476-8A01-4070-8A5F-9AFD506ECAB1}"/>
          </ac:graphicFrameMkLst>
        </pc:graphicFrameChg>
      </pc:sldChg>
      <pc:sldChg chg="addSp delSp modSp modNotesTx">
        <pc:chgData name="Kaplon, Bailey Michael" userId="d4522c42-9a64-4cc2-b4fe-1ace441e894f" providerId="ADAL" clId="{310707A7-60ED-47CE-A90C-57A2B43ADD48}" dt="2019-10-27T18:02:21.952" v="3791"/>
        <pc:sldMkLst>
          <pc:docMk/>
          <pc:sldMk cId="3522791862" sldId="287"/>
        </pc:sldMkLst>
        <pc:spChg chg="mod">
          <ac:chgData name="Kaplon, Bailey Michael" userId="d4522c42-9a64-4cc2-b4fe-1ace441e894f" providerId="ADAL" clId="{310707A7-60ED-47CE-A90C-57A2B43ADD48}" dt="2019-10-27T18:01:34.644" v="3786" actId="1076"/>
          <ac:spMkLst>
            <pc:docMk/>
            <pc:sldMk cId="3522791862" sldId="287"/>
            <ac:spMk id="12" creationId="{D2CB15F5-03FC-4CB5-A30D-6D5FBD77A2EC}"/>
          </ac:spMkLst>
        </pc:spChg>
        <pc:spChg chg="add mod">
          <ac:chgData name="Kaplon, Bailey Michael" userId="d4522c42-9a64-4cc2-b4fe-1ace441e894f" providerId="ADAL" clId="{310707A7-60ED-47CE-A90C-57A2B43ADD48}" dt="2019-10-27T18:01:41.432" v="3788" actId="207"/>
          <ac:spMkLst>
            <pc:docMk/>
            <pc:sldMk cId="3522791862" sldId="287"/>
            <ac:spMk id="14" creationId="{2BB3C829-514A-45B7-9656-C5D18B1DBCCA}"/>
          </ac:spMkLst>
        </pc:spChg>
        <pc:spChg chg="del">
          <ac:chgData name="Kaplon, Bailey Michael" userId="d4522c42-9a64-4cc2-b4fe-1ace441e894f" providerId="ADAL" clId="{310707A7-60ED-47CE-A90C-57A2B43ADD48}" dt="2019-10-27T16:51:45.662" v="2370" actId="478"/>
          <ac:spMkLst>
            <pc:docMk/>
            <pc:sldMk cId="3522791862" sldId="287"/>
            <ac:spMk id="14" creationId="{96CA50A5-8886-44F4-8AD0-33725CFEBDBB}"/>
          </ac:spMkLst>
        </pc:spChg>
        <pc:spChg chg="add mod">
          <ac:chgData name="Kaplon, Bailey Michael" userId="d4522c42-9a64-4cc2-b4fe-1ace441e894f" providerId="ADAL" clId="{310707A7-60ED-47CE-A90C-57A2B43ADD48}" dt="2019-10-27T18:01:41.432" v="3788" actId="207"/>
          <ac:spMkLst>
            <pc:docMk/>
            <pc:sldMk cId="3522791862" sldId="287"/>
            <ac:spMk id="15" creationId="{68278E69-C2F1-4BAA-8460-A3471BD11750}"/>
          </ac:spMkLst>
        </pc:spChg>
        <pc:graphicFrameChg chg="modGraphic">
          <ac:chgData name="Kaplon, Bailey Michael" userId="d4522c42-9a64-4cc2-b4fe-1ace441e894f" providerId="ADAL" clId="{310707A7-60ED-47CE-A90C-57A2B43ADD48}" dt="2019-10-27T16:52:22.724" v="2375" actId="14100"/>
          <ac:graphicFrameMkLst>
            <pc:docMk/>
            <pc:sldMk cId="3522791862" sldId="287"/>
            <ac:graphicFrameMk id="4" creationId="{DA61C6E7-C608-4EBD-8F63-C1F1519EF4E0}"/>
          </ac:graphicFrameMkLst>
        </pc:graphicFrameChg>
        <pc:graphicFrameChg chg="mod modGraphic">
          <ac:chgData name="Kaplon, Bailey Michael" userId="d4522c42-9a64-4cc2-b4fe-1ace441e894f" providerId="ADAL" clId="{310707A7-60ED-47CE-A90C-57A2B43ADD48}" dt="2019-10-27T18:02:21.952" v="3791"/>
          <ac:graphicFrameMkLst>
            <pc:docMk/>
            <pc:sldMk cId="3522791862" sldId="287"/>
            <ac:graphicFrameMk id="5" creationId="{4A042A9E-D0E8-426D-AB22-2F27EE4D89C3}"/>
          </ac:graphicFrameMkLst>
        </pc:graphicFrameChg>
        <pc:graphicFrameChg chg="mod modGraphic">
          <ac:chgData name="Kaplon, Bailey Michael" userId="d4522c42-9a64-4cc2-b4fe-1ace441e894f" providerId="ADAL" clId="{310707A7-60ED-47CE-A90C-57A2B43ADD48}" dt="2019-10-27T16:52:41.693" v="2377" actId="1076"/>
          <ac:graphicFrameMkLst>
            <pc:docMk/>
            <pc:sldMk cId="3522791862" sldId="287"/>
            <ac:graphicFrameMk id="6" creationId="{F901316A-2DF8-47A7-ACF2-646E5BAC072E}"/>
          </ac:graphicFrameMkLst>
        </pc:graphicFrameChg>
        <pc:graphicFrameChg chg="mod modGraphic">
          <ac:chgData name="Kaplon, Bailey Michael" userId="d4522c42-9a64-4cc2-b4fe-1ace441e894f" providerId="ADAL" clId="{310707A7-60ED-47CE-A90C-57A2B43ADD48}" dt="2019-10-27T16:52:32.651" v="2376" actId="1076"/>
          <ac:graphicFrameMkLst>
            <pc:docMk/>
            <pc:sldMk cId="3522791862" sldId="287"/>
            <ac:graphicFrameMk id="13" creationId="{0BEDBA34-E711-46FF-A788-DD431C275DD0}"/>
          </ac:graphicFrameMkLst>
        </pc:graphicFrameChg>
      </pc:sldChg>
      <pc:sldChg chg="modSp add del ord">
        <pc:chgData name="Kaplon, Bailey Michael" userId="d4522c42-9a64-4cc2-b4fe-1ace441e894f" providerId="ADAL" clId="{310707A7-60ED-47CE-A90C-57A2B43ADD48}" dt="2019-10-27T17:23:24.544" v="3565" actId="47"/>
        <pc:sldMkLst>
          <pc:docMk/>
          <pc:sldMk cId="2928842315" sldId="288"/>
        </pc:sldMkLst>
        <pc:spChg chg="mod">
          <ac:chgData name="Kaplon, Bailey Michael" userId="d4522c42-9a64-4cc2-b4fe-1ace441e894f" providerId="ADAL" clId="{310707A7-60ED-47CE-A90C-57A2B43ADD48}" dt="2019-10-27T16:55:44.294" v="2400" actId="207"/>
          <ac:spMkLst>
            <pc:docMk/>
            <pc:sldMk cId="2928842315" sldId="288"/>
            <ac:spMk id="2" creationId="{DD86F5B7-401D-46A0-831F-F1717A65136E}"/>
          </ac:spMkLst>
        </pc:spChg>
        <pc:spChg chg="mod">
          <ac:chgData name="Kaplon, Bailey Michael" userId="d4522c42-9a64-4cc2-b4fe-1ace441e894f" providerId="ADAL" clId="{310707A7-60ED-47CE-A90C-57A2B43ADD48}" dt="2019-10-27T17:17:54.059" v="3468"/>
          <ac:spMkLst>
            <pc:docMk/>
            <pc:sldMk cId="2928842315" sldId="288"/>
            <ac:spMk id="3" creationId="{2167AD82-66DF-42F9-A6D3-8543B92495E6}"/>
          </ac:spMkLst>
        </pc:spChg>
      </pc:sldChg>
      <pc:sldChg chg="addSp modSp">
        <pc:chgData name="Kaplon, Bailey Michael" userId="d4522c42-9a64-4cc2-b4fe-1ace441e894f" providerId="ADAL" clId="{310707A7-60ED-47CE-A90C-57A2B43ADD48}" dt="2019-10-27T21:39:07.628" v="4343" actId="20577"/>
        <pc:sldMkLst>
          <pc:docMk/>
          <pc:sldMk cId="277449073" sldId="289"/>
        </pc:sldMkLst>
        <pc:spChg chg="mod">
          <ac:chgData name="Kaplon, Bailey Michael" userId="d4522c42-9a64-4cc2-b4fe-1ace441e894f" providerId="ADAL" clId="{310707A7-60ED-47CE-A90C-57A2B43ADD48}" dt="2019-10-27T21:39:07.628" v="4343" actId="20577"/>
          <ac:spMkLst>
            <pc:docMk/>
            <pc:sldMk cId="277449073" sldId="289"/>
            <ac:spMk id="2" creationId="{0E10B359-C4B7-47F6-8356-E0DDC77D1AE4}"/>
          </ac:spMkLst>
        </pc:spChg>
        <pc:graphicFrameChg chg="add mod modGraphic">
          <ac:chgData name="Kaplon, Bailey Michael" userId="d4522c42-9a64-4cc2-b4fe-1ace441e894f" providerId="ADAL" clId="{310707A7-60ED-47CE-A90C-57A2B43ADD48}" dt="2019-10-27T17:59:51.793" v="3783" actId="12385"/>
          <ac:graphicFrameMkLst>
            <pc:docMk/>
            <pc:sldMk cId="277449073" sldId="289"/>
            <ac:graphicFrameMk id="3" creationId="{EF86B7A6-D97B-4B93-8632-C10F9190501A}"/>
          </ac:graphicFrameMkLst>
        </pc:graphicFrameChg>
      </pc:sldChg>
      <pc:sldChg chg="addSp delSp modSp add del">
        <pc:chgData name="Kaplon, Bailey Michael" userId="d4522c42-9a64-4cc2-b4fe-1ace441e894f" providerId="ADAL" clId="{310707A7-60ED-47CE-A90C-57A2B43ADD48}" dt="2019-10-27T18:14:45.444" v="3950" actId="47"/>
        <pc:sldMkLst>
          <pc:docMk/>
          <pc:sldMk cId="1252473073" sldId="292"/>
        </pc:sldMkLst>
        <pc:spChg chg="del">
          <ac:chgData name="Kaplon, Bailey Michael" userId="d4522c42-9a64-4cc2-b4fe-1ace441e894f" providerId="ADAL" clId="{310707A7-60ED-47CE-A90C-57A2B43ADD48}" dt="2019-10-27T17:21:12.431" v="3529" actId="478"/>
          <ac:spMkLst>
            <pc:docMk/>
            <pc:sldMk cId="1252473073" sldId="292"/>
            <ac:spMk id="2" creationId="{AE559DBD-049E-43D0-BE39-4F2F934AB000}"/>
          </ac:spMkLst>
        </pc:spChg>
        <pc:spChg chg="del">
          <ac:chgData name="Kaplon, Bailey Michael" userId="d4522c42-9a64-4cc2-b4fe-1ace441e894f" providerId="ADAL" clId="{310707A7-60ED-47CE-A90C-57A2B43ADD48}" dt="2019-10-27T17:18:23.571" v="3471"/>
          <ac:spMkLst>
            <pc:docMk/>
            <pc:sldMk cId="1252473073" sldId="292"/>
            <ac:spMk id="3" creationId="{3F7AB3E2-167A-4BE8-8F58-536422721198}"/>
          </ac:spMkLst>
        </pc:spChg>
        <pc:graphicFrameChg chg="add mod ord modGraphic">
          <ac:chgData name="Kaplon, Bailey Michael" userId="d4522c42-9a64-4cc2-b4fe-1ace441e894f" providerId="ADAL" clId="{310707A7-60ED-47CE-A90C-57A2B43ADD48}" dt="2019-10-27T17:23:05.365" v="3564" actId="12385"/>
          <ac:graphicFrameMkLst>
            <pc:docMk/>
            <pc:sldMk cId="1252473073" sldId="292"/>
            <ac:graphicFrameMk id="4" creationId="{27BFCD8C-C071-4595-976D-6392BBF6597E}"/>
          </ac:graphicFrameMkLst>
        </pc:graphicFrameChg>
      </pc:sldChg>
      <pc:sldChg chg="modSp">
        <pc:chgData name="Kaplon, Bailey Michael" userId="d4522c42-9a64-4cc2-b4fe-1ace441e894f" providerId="ADAL" clId="{310707A7-60ED-47CE-A90C-57A2B43ADD48}" dt="2019-10-27T22:16:51.342" v="4358" actId="20577"/>
        <pc:sldMkLst>
          <pc:docMk/>
          <pc:sldMk cId="476425186" sldId="294"/>
        </pc:sldMkLst>
        <pc:spChg chg="mod">
          <ac:chgData name="Kaplon, Bailey Michael" userId="d4522c42-9a64-4cc2-b4fe-1ace441e894f" providerId="ADAL" clId="{310707A7-60ED-47CE-A90C-57A2B43ADD48}" dt="2019-10-27T22:16:51.342" v="4358" actId="20577"/>
          <ac:spMkLst>
            <pc:docMk/>
            <pc:sldMk cId="476425186" sldId="294"/>
            <ac:spMk id="25" creationId="{263C5A5B-DA39-4F3D-A612-72EC12A9F099}"/>
          </ac:spMkLst>
        </pc:spChg>
      </pc:sldChg>
      <pc:sldChg chg="modSp add del">
        <pc:chgData name="Kaplon, Bailey Michael" userId="d4522c42-9a64-4cc2-b4fe-1ace441e894f" providerId="ADAL" clId="{310707A7-60ED-47CE-A90C-57A2B43ADD48}" dt="2019-10-27T17:24:54.052" v="3571" actId="47"/>
        <pc:sldMkLst>
          <pc:docMk/>
          <pc:sldMk cId="3331889357" sldId="295"/>
        </pc:sldMkLst>
        <pc:spChg chg="mod">
          <ac:chgData name="Kaplon, Bailey Michael" userId="d4522c42-9a64-4cc2-b4fe-1ace441e894f" providerId="ADAL" clId="{310707A7-60ED-47CE-A90C-57A2B43ADD48}" dt="2019-10-27T17:24:48.448" v="3569" actId="20577"/>
          <ac:spMkLst>
            <pc:docMk/>
            <pc:sldMk cId="3331889357" sldId="295"/>
            <ac:spMk id="2" creationId="{A164DE2A-E4E2-40E4-BDBA-F76857D5AC7E}"/>
          </ac:spMkLst>
        </pc:spChg>
      </pc:sldChg>
      <pc:sldChg chg="addSp delSp modSp add modNotesTx">
        <pc:chgData name="Kaplon, Bailey Michael" userId="d4522c42-9a64-4cc2-b4fe-1ace441e894f" providerId="ADAL" clId="{310707A7-60ED-47CE-A90C-57A2B43ADD48}" dt="2019-10-27T17:57:43.987" v="3778" actId="20577"/>
        <pc:sldMkLst>
          <pc:docMk/>
          <pc:sldMk cId="2432350720" sldId="296"/>
        </pc:sldMkLst>
        <pc:spChg chg="add del mod">
          <ac:chgData name="Kaplon, Bailey Michael" userId="d4522c42-9a64-4cc2-b4fe-1ace441e894f" providerId="ADAL" clId="{310707A7-60ED-47CE-A90C-57A2B43ADD48}" dt="2019-10-27T17:47:45.700" v="3707" actId="478"/>
          <ac:spMkLst>
            <pc:docMk/>
            <pc:sldMk cId="2432350720" sldId="296"/>
            <ac:spMk id="3" creationId="{A93AB4F1-61C1-47B1-80F9-6143F5059C7F}"/>
          </ac:spMkLst>
        </pc:spChg>
        <pc:spChg chg="del">
          <ac:chgData name="Kaplon, Bailey Michael" userId="d4522c42-9a64-4cc2-b4fe-1ace441e894f" providerId="ADAL" clId="{310707A7-60ED-47CE-A90C-57A2B43ADD48}" dt="2019-10-27T17:25:09.938" v="3574" actId="478"/>
          <ac:spMkLst>
            <pc:docMk/>
            <pc:sldMk cId="2432350720" sldId="296"/>
            <ac:spMk id="8" creationId="{9865258C-5857-405C-BFDD-8A78635A1EE3}"/>
          </ac:spMkLst>
        </pc:spChg>
        <pc:spChg chg="del">
          <ac:chgData name="Kaplon, Bailey Michael" userId="d4522c42-9a64-4cc2-b4fe-1ace441e894f" providerId="ADAL" clId="{310707A7-60ED-47CE-A90C-57A2B43ADD48}" dt="2019-10-27T17:25:03.681" v="3573" actId="478"/>
          <ac:spMkLst>
            <pc:docMk/>
            <pc:sldMk cId="2432350720" sldId="296"/>
            <ac:spMk id="9" creationId="{1E64E268-37F3-4B4D-9D4B-2D55EA0FA70F}"/>
          </ac:spMkLst>
        </pc:spChg>
        <pc:spChg chg="mod">
          <ac:chgData name="Kaplon, Bailey Michael" userId="d4522c42-9a64-4cc2-b4fe-1ace441e894f" providerId="ADAL" clId="{310707A7-60ED-47CE-A90C-57A2B43ADD48}" dt="2019-10-27T17:25:14.435" v="3584" actId="20577"/>
          <ac:spMkLst>
            <pc:docMk/>
            <pc:sldMk cId="2432350720" sldId="296"/>
            <ac:spMk id="12" creationId="{D2CB15F5-03FC-4CB5-A30D-6D5FBD77A2EC}"/>
          </ac:spMkLst>
        </pc:spChg>
        <pc:spChg chg="add mod">
          <ac:chgData name="Kaplon, Bailey Michael" userId="d4522c42-9a64-4cc2-b4fe-1ace441e894f" providerId="ADAL" clId="{310707A7-60ED-47CE-A90C-57A2B43ADD48}" dt="2019-10-27T17:55:03.412" v="3764" actId="208"/>
          <ac:spMkLst>
            <pc:docMk/>
            <pc:sldMk cId="2432350720" sldId="296"/>
            <ac:spMk id="18" creationId="{3E934D24-B30F-4F35-AFDB-ED71D280B8BB}"/>
          </ac:spMkLst>
        </pc:spChg>
        <pc:spChg chg="add del mod">
          <ac:chgData name="Kaplon, Bailey Michael" userId="d4522c42-9a64-4cc2-b4fe-1ace441e894f" providerId="ADAL" clId="{310707A7-60ED-47CE-A90C-57A2B43ADD48}" dt="2019-10-27T17:51:09.378" v="3744" actId="478"/>
          <ac:spMkLst>
            <pc:docMk/>
            <pc:sldMk cId="2432350720" sldId="296"/>
            <ac:spMk id="22" creationId="{00A004E6-FEE9-41F3-8D4B-D0AAF99DA17B}"/>
          </ac:spMkLst>
        </pc:spChg>
        <pc:spChg chg="add mod">
          <ac:chgData name="Kaplon, Bailey Michael" userId="d4522c42-9a64-4cc2-b4fe-1ace441e894f" providerId="ADAL" clId="{310707A7-60ED-47CE-A90C-57A2B43ADD48}" dt="2019-10-27T17:56:35.632" v="3775" actId="1076"/>
          <ac:spMkLst>
            <pc:docMk/>
            <pc:sldMk cId="2432350720" sldId="296"/>
            <ac:spMk id="30" creationId="{E2898678-A0A6-4095-876F-DC879576E9E5}"/>
          </ac:spMkLst>
        </pc:spChg>
        <pc:graphicFrameChg chg="add mod modGraphic">
          <ac:chgData name="Kaplon, Bailey Michael" userId="d4522c42-9a64-4cc2-b4fe-1ace441e894f" providerId="ADAL" clId="{310707A7-60ED-47CE-A90C-57A2B43ADD48}" dt="2019-10-27T17:53:33.636" v="3760" actId="12385"/>
          <ac:graphicFrameMkLst>
            <pc:docMk/>
            <pc:sldMk cId="2432350720" sldId="296"/>
            <ac:graphicFrameMk id="2" creationId="{262D2D30-C13A-4D85-9C23-BA23D9370EEF}"/>
          </ac:graphicFrameMkLst>
        </pc:graphicFrameChg>
        <pc:graphicFrameChg chg="add mod modGraphic">
          <ac:chgData name="Kaplon, Bailey Michael" userId="d4522c42-9a64-4cc2-b4fe-1ace441e894f" providerId="ADAL" clId="{310707A7-60ED-47CE-A90C-57A2B43ADD48}" dt="2019-10-27T17:53:43.300" v="3761" actId="12385"/>
          <ac:graphicFrameMkLst>
            <pc:docMk/>
            <pc:sldMk cId="2432350720" sldId="296"/>
            <ac:graphicFrameMk id="4" creationId="{53D0126D-BCC9-43D9-962B-195275684B7B}"/>
          </ac:graphicFrameMkLst>
        </pc:graphicFrameChg>
        <pc:graphicFrameChg chg="del">
          <ac:chgData name="Kaplon, Bailey Michael" userId="d4522c42-9a64-4cc2-b4fe-1ace441e894f" providerId="ADAL" clId="{310707A7-60ED-47CE-A90C-57A2B43ADD48}" dt="2019-10-27T17:24:58.371" v="3572" actId="478"/>
          <ac:graphicFrameMkLst>
            <pc:docMk/>
            <pc:sldMk cId="2432350720" sldId="296"/>
            <ac:graphicFrameMk id="4" creationId="{DA61C6E7-C608-4EBD-8F63-C1F1519EF4E0}"/>
          </ac:graphicFrameMkLst>
        </pc:graphicFrameChg>
        <pc:graphicFrameChg chg="del">
          <ac:chgData name="Kaplon, Bailey Michael" userId="d4522c42-9a64-4cc2-b4fe-1ace441e894f" providerId="ADAL" clId="{310707A7-60ED-47CE-A90C-57A2B43ADD48}" dt="2019-10-27T17:25:03.681" v="3573" actId="478"/>
          <ac:graphicFrameMkLst>
            <pc:docMk/>
            <pc:sldMk cId="2432350720" sldId="296"/>
            <ac:graphicFrameMk id="5" creationId="{4A042A9E-D0E8-426D-AB22-2F27EE4D89C3}"/>
          </ac:graphicFrameMkLst>
        </pc:graphicFrameChg>
        <pc:graphicFrameChg chg="add mod modGraphic">
          <ac:chgData name="Kaplon, Bailey Michael" userId="d4522c42-9a64-4cc2-b4fe-1ace441e894f" providerId="ADAL" clId="{310707A7-60ED-47CE-A90C-57A2B43ADD48}" dt="2019-10-27T17:53:20.275" v="3759" actId="12385"/>
          <ac:graphicFrameMkLst>
            <pc:docMk/>
            <pc:sldMk cId="2432350720" sldId="296"/>
            <ac:graphicFrameMk id="5" creationId="{CD93B7AC-54C6-4D89-9BE8-775D849A0FAE}"/>
          </ac:graphicFrameMkLst>
        </pc:graphicFrameChg>
        <pc:graphicFrameChg chg="del">
          <ac:chgData name="Kaplon, Bailey Michael" userId="d4522c42-9a64-4cc2-b4fe-1ace441e894f" providerId="ADAL" clId="{310707A7-60ED-47CE-A90C-57A2B43ADD48}" dt="2019-10-27T17:25:03.681" v="3573" actId="478"/>
          <ac:graphicFrameMkLst>
            <pc:docMk/>
            <pc:sldMk cId="2432350720" sldId="296"/>
            <ac:graphicFrameMk id="6" creationId="{F901316A-2DF8-47A7-ACF2-646E5BAC072E}"/>
          </ac:graphicFrameMkLst>
        </pc:graphicFrameChg>
        <pc:graphicFrameChg chg="del">
          <ac:chgData name="Kaplon, Bailey Michael" userId="d4522c42-9a64-4cc2-b4fe-1ace441e894f" providerId="ADAL" clId="{310707A7-60ED-47CE-A90C-57A2B43ADD48}" dt="2019-10-27T17:25:03.681" v="3573" actId="478"/>
          <ac:graphicFrameMkLst>
            <pc:docMk/>
            <pc:sldMk cId="2432350720" sldId="296"/>
            <ac:graphicFrameMk id="7" creationId="{6236338A-1CAC-4140-8E0D-5368DBC2AE30}"/>
          </ac:graphicFrameMkLst>
        </pc:graphicFrameChg>
        <pc:graphicFrameChg chg="del">
          <ac:chgData name="Kaplon, Bailey Michael" userId="d4522c42-9a64-4cc2-b4fe-1ace441e894f" providerId="ADAL" clId="{310707A7-60ED-47CE-A90C-57A2B43ADD48}" dt="2019-10-27T17:25:03.681" v="3573" actId="478"/>
          <ac:graphicFrameMkLst>
            <pc:docMk/>
            <pc:sldMk cId="2432350720" sldId="296"/>
            <ac:graphicFrameMk id="13" creationId="{0BEDBA34-E711-46FF-A788-DD431C275DD0}"/>
          </ac:graphicFrameMkLst>
        </pc:graphicFrameChg>
        <pc:cxnChg chg="add mod">
          <ac:chgData name="Kaplon, Bailey Michael" userId="d4522c42-9a64-4cc2-b4fe-1ace441e894f" providerId="ADAL" clId="{310707A7-60ED-47CE-A90C-57A2B43ADD48}" dt="2019-10-27T17:55:03.412" v="3764" actId="208"/>
          <ac:cxnSpMkLst>
            <pc:docMk/>
            <pc:sldMk cId="2432350720" sldId="296"/>
            <ac:cxnSpMk id="7" creationId="{84E37A7F-792C-4B10-87B2-02D326E35685}"/>
          </ac:cxnSpMkLst>
        </pc:cxnChg>
        <pc:cxnChg chg="del">
          <ac:chgData name="Kaplon, Bailey Michael" userId="d4522c42-9a64-4cc2-b4fe-1ace441e894f" providerId="ADAL" clId="{310707A7-60ED-47CE-A90C-57A2B43ADD48}" dt="2019-10-27T17:25:03.681" v="3573" actId="478"/>
          <ac:cxnSpMkLst>
            <pc:docMk/>
            <pc:sldMk cId="2432350720" sldId="296"/>
            <ac:cxnSpMk id="10" creationId="{A78A35A6-0A3A-449A-B7E2-38A2AB3AC103}"/>
          </ac:cxnSpMkLst>
        </pc:cxnChg>
        <pc:cxnChg chg="del">
          <ac:chgData name="Kaplon, Bailey Michael" userId="d4522c42-9a64-4cc2-b4fe-1ace441e894f" providerId="ADAL" clId="{310707A7-60ED-47CE-A90C-57A2B43ADD48}" dt="2019-10-27T17:25:03.681" v="3573" actId="478"/>
          <ac:cxnSpMkLst>
            <pc:docMk/>
            <pc:sldMk cId="2432350720" sldId="296"/>
            <ac:cxnSpMk id="11" creationId="{A94D60FC-AE21-4DA3-933A-55CA81A1DCE9}"/>
          </ac:cxnSpMkLst>
        </pc:cxnChg>
        <pc:cxnChg chg="add mod">
          <ac:chgData name="Kaplon, Bailey Michael" userId="d4522c42-9a64-4cc2-b4fe-1ace441e894f" providerId="ADAL" clId="{310707A7-60ED-47CE-A90C-57A2B43ADD48}" dt="2019-10-27T17:55:03.412" v="3764" actId="208"/>
          <ac:cxnSpMkLst>
            <pc:docMk/>
            <pc:sldMk cId="2432350720" sldId="296"/>
            <ac:cxnSpMk id="13" creationId="{CDE576C0-BF3C-4820-B703-6615075D5151}"/>
          </ac:cxnSpMkLst>
        </pc:cxnChg>
        <pc:cxnChg chg="add mod">
          <ac:chgData name="Kaplon, Bailey Michael" userId="d4522c42-9a64-4cc2-b4fe-1ace441e894f" providerId="ADAL" clId="{310707A7-60ED-47CE-A90C-57A2B43ADD48}" dt="2019-10-27T17:55:03.412" v="3764" actId="208"/>
          <ac:cxnSpMkLst>
            <pc:docMk/>
            <pc:sldMk cId="2432350720" sldId="296"/>
            <ac:cxnSpMk id="14" creationId="{F9B9B9C7-BBFC-4AD7-AF76-A815DE347AC8}"/>
          </ac:cxnSpMkLst>
        </pc:cxnChg>
        <pc:cxnChg chg="add del mod">
          <ac:chgData name="Kaplon, Bailey Michael" userId="d4522c42-9a64-4cc2-b4fe-1ace441e894f" providerId="ADAL" clId="{310707A7-60ED-47CE-A90C-57A2B43ADD48}" dt="2019-10-27T17:51:09.378" v="3744" actId="478"/>
          <ac:cxnSpMkLst>
            <pc:docMk/>
            <pc:sldMk cId="2432350720" sldId="296"/>
            <ac:cxnSpMk id="19" creationId="{49942133-6522-4ABF-B3B7-871F1A7B0F47}"/>
          </ac:cxnSpMkLst>
        </pc:cxnChg>
        <pc:cxnChg chg="add del mod">
          <ac:chgData name="Kaplon, Bailey Michael" userId="d4522c42-9a64-4cc2-b4fe-1ace441e894f" providerId="ADAL" clId="{310707A7-60ED-47CE-A90C-57A2B43ADD48}" dt="2019-10-27T17:51:09.378" v="3744" actId="478"/>
          <ac:cxnSpMkLst>
            <pc:docMk/>
            <pc:sldMk cId="2432350720" sldId="296"/>
            <ac:cxnSpMk id="20" creationId="{490B7F40-07D2-4A0D-A68E-700C86ABDA12}"/>
          </ac:cxnSpMkLst>
        </pc:cxnChg>
        <pc:cxnChg chg="add del mod">
          <ac:chgData name="Kaplon, Bailey Michael" userId="d4522c42-9a64-4cc2-b4fe-1ace441e894f" providerId="ADAL" clId="{310707A7-60ED-47CE-A90C-57A2B43ADD48}" dt="2019-10-27T17:51:09.378" v="3744" actId="478"/>
          <ac:cxnSpMkLst>
            <pc:docMk/>
            <pc:sldMk cId="2432350720" sldId="296"/>
            <ac:cxnSpMk id="21" creationId="{DC658F5E-9617-4D2B-8C27-C08FF58F922F}"/>
          </ac:cxnSpMkLst>
        </pc:cxnChg>
        <pc:cxnChg chg="add mod">
          <ac:chgData name="Kaplon, Bailey Michael" userId="d4522c42-9a64-4cc2-b4fe-1ace441e894f" providerId="ADAL" clId="{310707A7-60ED-47CE-A90C-57A2B43ADD48}" dt="2019-10-27T17:56:12.405" v="3770" actId="1076"/>
          <ac:cxnSpMkLst>
            <pc:docMk/>
            <pc:sldMk cId="2432350720" sldId="296"/>
            <ac:cxnSpMk id="27" creationId="{F5E2018A-788F-4517-B89A-244C2A2D019F}"/>
          </ac:cxnSpMkLst>
        </pc:cxnChg>
        <pc:cxnChg chg="add mod">
          <ac:chgData name="Kaplon, Bailey Michael" userId="d4522c42-9a64-4cc2-b4fe-1ace441e894f" providerId="ADAL" clId="{310707A7-60ED-47CE-A90C-57A2B43ADD48}" dt="2019-10-27T17:56:20.347" v="3772" actId="14100"/>
          <ac:cxnSpMkLst>
            <pc:docMk/>
            <pc:sldMk cId="2432350720" sldId="296"/>
            <ac:cxnSpMk id="28" creationId="{0AA743DB-A0D1-4988-894F-871D966C64CE}"/>
          </ac:cxnSpMkLst>
        </pc:cxnChg>
        <pc:cxnChg chg="add mod">
          <ac:chgData name="Kaplon, Bailey Michael" userId="d4522c42-9a64-4cc2-b4fe-1ace441e894f" providerId="ADAL" clId="{310707A7-60ED-47CE-A90C-57A2B43ADD48}" dt="2019-10-27T17:56:42.056" v="3777" actId="14100"/>
          <ac:cxnSpMkLst>
            <pc:docMk/>
            <pc:sldMk cId="2432350720" sldId="296"/>
            <ac:cxnSpMk id="29" creationId="{D2AD98F6-31F9-4FDC-9B55-305331625E78}"/>
          </ac:cxnSpMkLst>
        </pc:cxnChg>
      </pc:sldChg>
      <pc:sldChg chg="delSp modSp">
        <pc:chgData name="Kaplon, Bailey Michael" userId="d4522c42-9a64-4cc2-b4fe-1ace441e894f" providerId="ADAL" clId="{310707A7-60ED-47CE-A90C-57A2B43ADD48}" dt="2019-10-27T18:38:27.105" v="4290" actId="20577"/>
        <pc:sldMkLst>
          <pc:docMk/>
          <pc:sldMk cId="586746022" sldId="297"/>
        </pc:sldMkLst>
        <pc:spChg chg="del">
          <ac:chgData name="Kaplon, Bailey Michael" userId="d4522c42-9a64-4cc2-b4fe-1ace441e894f" providerId="ADAL" clId="{310707A7-60ED-47CE-A90C-57A2B43ADD48}" dt="2019-10-27T18:34:38.911" v="4276" actId="478"/>
          <ac:spMkLst>
            <pc:docMk/>
            <pc:sldMk cId="586746022" sldId="297"/>
            <ac:spMk id="9" creationId="{C9DEEE56-2010-4726-A153-ED6E43EB37C8}"/>
          </ac:spMkLst>
        </pc:spChg>
        <pc:graphicFrameChg chg="modGraphic">
          <ac:chgData name="Kaplon, Bailey Michael" userId="d4522c42-9a64-4cc2-b4fe-1ace441e894f" providerId="ADAL" clId="{310707A7-60ED-47CE-A90C-57A2B43ADD48}" dt="2019-10-27T18:38:27.105" v="4290" actId="20577"/>
          <ac:graphicFrameMkLst>
            <pc:docMk/>
            <pc:sldMk cId="586746022" sldId="297"/>
            <ac:graphicFrameMk id="12" creationId="{B7D6510D-65DD-420B-8131-E8A6F17A59D2}"/>
          </ac:graphicFrameMkLst>
        </pc:graphicFrameChg>
        <pc:graphicFrameChg chg="modGraphic">
          <ac:chgData name="Kaplon, Bailey Michael" userId="d4522c42-9a64-4cc2-b4fe-1ace441e894f" providerId="ADAL" clId="{310707A7-60ED-47CE-A90C-57A2B43ADD48}" dt="2019-10-27T18:34:34.621" v="4275" actId="207"/>
          <ac:graphicFrameMkLst>
            <pc:docMk/>
            <pc:sldMk cId="586746022" sldId="297"/>
            <ac:graphicFrameMk id="14" creationId="{DBADD0D5-DED8-4E93-AB84-DBB8271F5B8D}"/>
          </ac:graphicFrameMkLst>
        </pc:graphicFrameChg>
      </pc:sldChg>
      <pc:sldChg chg="modSp">
        <pc:chgData name="Kaplon, Bailey Michael" userId="d4522c42-9a64-4cc2-b4fe-1ace441e894f" providerId="ADAL" clId="{310707A7-60ED-47CE-A90C-57A2B43ADD48}" dt="2019-10-27T18:18:57.736" v="3959" actId="20577"/>
        <pc:sldMkLst>
          <pc:docMk/>
          <pc:sldMk cId="2478611651" sldId="301"/>
        </pc:sldMkLst>
        <pc:graphicFrameChg chg="mod">
          <ac:chgData name="Kaplon, Bailey Michael" userId="d4522c42-9a64-4cc2-b4fe-1ace441e894f" providerId="ADAL" clId="{310707A7-60ED-47CE-A90C-57A2B43ADD48}" dt="2019-10-27T18:18:57.736" v="3959" actId="20577"/>
          <ac:graphicFrameMkLst>
            <pc:docMk/>
            <pc:sldMk cId="2478611651" sldId="301"/>
            <ac:graphicFrameMk id="5" creationId="{2B7CF281-0B86-4CE9-BBDE-F3D4BCF92497}"/>
          </ac:graphicFrameMkLst>
        </pc:graphicFrameChg>
      </pc:sldChg>
    </pc:docChg>
  </pc:docChgLst>
  <pc:docChgLst>
    <pc:chgData name="McGill, Christian Thomas" userId="2de8b92d-f4e7-4d3a-90f6-e30a80939e29" providerId="ADAL" clId="{ACABA946-71A4-4C6D-9EA6-830776E90CD6}"/>
    <pc:docChg chg="undo custSel mod addSld delSld modSld">
      <pc:chgData name="McGill, Christian Thomas" userId="2de8b92d-f4e7-4d3a-90f6-e30a80939e29" providerId="ADAL" clId="{ACABA946-71A4-4C6D-9EA6-830776E90CD6}" dt="2019-10-27T18:44:13.358" v="3177" actId="20577"/>
      <pc:docMkLst>
        <pc:docMk/>
      </pc:docMkLst>
      <pc:sldChg chg="del">
        <pc:chgData name="McGill, Christian Thomas" userId="2de8b92d-f4e7-4d3a-90f6-e30a80939e29" providerId="ADAL" clId="{ACABA946-71A4-4C6D-9EA6-830776E90CD6}" dt="2019-10-27T18:42:09.236" v="2940" actId="2696"/>
        <pc:sldMkLst>
          <pc:docMk/>
          <pc:sldMk cId="607446001" sldId="264"/>
        </pc:sldMkLst>
      </pc:sldChg>
      <pc:sldChg chg="del">
        <pc:chgData name="McGill, Christian Thomas" userId="2de8b92d-f4e7-4d3a-90f6-e30a80939e29" providerId="ADAL" clId="{ACABA946-71A4-4C6D-9EA6-830776E90CD6}" dt="2019-10-27T18:43:06.538" v="2942" actId="2696"/>
        <pc:sldMkLst>
          <pc:docMk/>
          <pc:sldMk cId="816694339" sldId="265"/>
        </pc:sldMkLst>
      </pc:sldChg>
      <pc:sldChg chg="del">
        <pc:chgData name="McGill, Christian Thomas" userId="2de8b92d-f4e7-4d3a-90f6-e30a80939e29" providerId="ADAL" clId="{ACABA946-71A4-4C6D-9EA6-830776E90CD6}" dt="2019-10-27T18:42:41.687" v="2941" actId="2696"/>
        <pc:sldMkLst>
          <pc:docMk/>
          <pc:sldMk cId="729827979" sldId="266"/>
        </pc:sldMkLst>
      </pc:sldChg>
      <pc:sldChg chg="addSp delSp modSp mod setBg">
        <pc:chgData name="McGill, Christian Thomas" userId="2de8b92d-f4e7-4d3a-90f6-e30a80939e29" providerId="ADAL" clId="{ACABA946-71A4-4C6D-9EA6-830776E90CD6}" dt="2019-10-27T16:51:58.158" v="66" actId="20577"/>
        <pc:sldMkLst>
          <pc:docMk/>
          <pc:sldMk cId="3616411869" sldId="275"/>
        </pc:sldMkLst>
        <pc:spChg chg="mod">
          <ac:chgData name="McGill, Christian Thomas" userId="2de8b92d-f4e7-4d3a-90f6-e30a80939e29" providerId="ADAL" clId="{ACABA946-71A4-4C6D-9EA6-830776E90CD6}" dt="2019-10-27T16:51:31.419" v="0" actId="26606"/>
          <ac:spMkLst>
            <pc:docMk/>
            <pc:sldMk cId="3616411869" sldId="275"/>
            <ac:spMk id="2" creationId="{2DBBE20B-A003-4FBF-A946-F0B31A026F66}"/>
          </ac:spMkLst>
        </pc:spChg>
        <pc:spChg chg="del">
          <ac:chgData name="McGill, Christian Thomas" userId="2de8b92d-f4e7-4d3a-90f6-e30a80939e29" providerId="ADAL" clId="{ACABA946-71A4-4C6D-9EA6-830776E90CD6}" dt="2019-10-27T16:51:31.419" v="0" actId="26606"/>
          <ac:spMkLst>
            <pc:docMk/>
            <pc:sldMk cId="3616411869" sldId="275"/>
            <ac:spMk id="3" creationId="{70737B3C-13CE-4DFD-863D-D97F39C57E24}"/>
          </ac:spMkLst>
        </pc:spChg>
        <pc:spChg chg="add">
          <ac:chgData name="McGill, Christian Thomas" userId="2de8b92d-f4e7-4d3a-90f6-e30a80939e29" providerId="ADAL" clId="{ACABA946-71A4-4C6D-9EA6-830776E90CD6}" dt="2019-10-27T16:51:31.419" v="0" actId="26606"/>
          <ac:spMkLst>
            <pc:docMk/>
            <pc:sldMk cId="3616411869" sldId="275"/>
            <ac:spMk id="10" creationId="{B781DC51-1D15-43A2-AB4F-2051C5F1C49C}"/>
          </ac:spMkLst>
        </pc:spChg>
        <pc:spChg chg="add">
          <ac:chgData name="McGill, Christian Thomas" userId="2de8b92d-f4e7-4d3a-90f6-e30a80939e29" providerId="ADAL" clId="{ACABA946-71A4-4C6D-9EA6-830776E90CD6}" dt="2019-10-27T16:51:31.419" v="0" actId="26606"/>
          <ac:spMkLst>
            <pc:docMk/>
            <pc:sldMk cId="3616411869" sldId="275"/>
            <ac:spMk id="12" creationId="{41008B81-C8A4-4EEF-A211-877A35E98ABC}"/>
          </ac:spMkLst>
        </pc:spChg>
        <pc:graphicFrameChg chg="add mod">
          <ac:chgData name="McGill, Christian Thomas" userId="2de8b92d-f4e7-4d3a-90f6-e30a80939e29" providerId="ADAL" clId="{ACABA946-71A4-4C6D-9EA6-830776E90CD6}" dt="2019-10-27T16:51:58.158" v="66" actId="20577"/>
          <ac:graphicFrameMkLst>
            <pc:docMk/>
            <pc:sldMk cId="3616411869" sldId="275"/>
            <ac:graphicFrameMk id="5" creationId="{421F7CFE-2CA6-4AF5-8F16-5A29F095DCFC}"/>
          </ac:graphicFrameMkLst>
        </pc:graphicFrameChg>
        <pc:picChg chg="add">
          <ac:chgData name="McGill, Christian Thomas" userId="2de8b92d-f4e7-4d3a-90f6-e30a80939e29" providerId="ADAL" clId="{ACABA946-71A4-4C6D-9EA6-830776E90CD6}" dt="2019-10-27T16:51:31.419" v="0" actId="26606"/>
          <ac:picMkLst>
            <pc:docMk/>
            <pc:sldMk cId="3616411869" sldId="275"/>
            <ac:picMk id="14" creationId="{C82B94A0-9C04-497F-9F2A-234AC715BC13}"/>
          </ac:picMkLst>
        </pc:picChg>
        <pc:picChg chg="add">
          <ac:chgData name="McGill, Christian Thomas" userId="2de8b92d-f4e7-4d3a-90f6-e30a80939e29" providerId="ADAL" clId="{ACABA946-71A4-4C6D-9EA6-830776E90CD6}" dt="2019-10-27T16:51:31.419" v="0" actId="26606"/>
          <ac:picMkLst>
            <pc:docMk/>
            <pc:sldMk cId="3616411869" sldId="275"/>
            <ac:picMk id="16" creationId="{369CB58F-9DB1-495E-8241-D899410449CB}"/>
          </ac:picMkLst>
        </pc:picChg>
      </pc:sldChg>
      <pc:sldChg chg="addSp delSp modSp mod setBg">
        <pc:chgData name="McGill, Christian Thomas" userId="2de8b92d-f4e7-4d3a-90f6-e30a80939e29" providerId="ADAL" clId="{ACABA946-71A4-4C6D-9EA6-830776E90CD6}" dt="2019-10-27T16:55:33.142" v="779" actId="26606"/>
        <pc:sldMkLst>
          <pc:docMk/>
          <pc:sldMk cId="1648908641" sldId="277"/>
        </pc:sldMkLst>
        <pc:spChg chg="mod">
          <ac:chgData name="McGill, Christian Thomas" userId="2de8b92d-f4e7-4d3a-90f6-e30a80939e29" providerId="ADAL" clId="{ACABA946-71A4-4C6D-9EA6-830776E90CD6}" dt="2019-10-27T16:55:33.142" v="779" actId="26606"/>
          <ac:spMkLst>
            <pc:docMk/>
            <pc:sldMk cId="1648908641" sldId="277"/>
            <ac:spMk id="2" creationId="{B660F433-EAE3-406F-8698-AFE25E7802BF}"/>
          </ac:spMkLst>
        </pc:spChg>
        <pc:spChg chg="del mod">
          <ac:chgData name="McGill, Christian Thomas" userId="2de8b92d-f4e7-4d3a-90f6-e30a80939e29" providerId="ADAL" clId="{ACABA946-71A4-4C6D-9EA6-830776E90CD6}" dt="2019-10-27T16:55:33.142" v="779" actId="26606"/>
          <ac:spMkLst>
            <pc:docMk/>
            <pc:sldMk cId="1648908641" sldId="277"/>
            <ac:spMk id="3" creationId="{5A3EBFD9-89B4-4D45-8B24-B1E9DB4FAFCD}"/>
          </ac:spMkLst>
        </pc:spChg>
        <pc:graphicFrameChg chg="add">
          <ac:chgData name="McGill, Christian Thomas" userId="2de8b92d-f4e7-4d3a-90f6-e30a80939e29" providerId="ADAL" clId="{ACABA946-71A4-4C6D-9EA6-830776E90CD6}" dt="2019-10-27T16:55:33.142" v="779" actId="26606"/>
          <ac:graphicFrameMkLst>
            <pc:docMk/>
            <pc:sldMk cId="1648908641" sldId="277"/>
            <ac:graphicFrameMk id="5" creationId="{A29C6B9B-098A-4A61-A6D0-F14753EF76D1}"/>
          </ac:graphicFrameMkLst>
        </pc:graphicFrameChg>
      </pc:sldChg>
      <pc:sldChg chg="modSp">
        <pc:chgData name="McGill, Christian Thomas" userId="2de8b92d-f4e7-4d3a-90f6-e30a80939e29" providerId="ADAL" clId="{ACABA946-71A4-4C6D-9EA6-830776E90CD6}" dt="2019-10-27T17:12:49.863" v="1273" actId="20577"/>
        <pc:sldMkLst>
          <pc:docMk/>
          <pc:sldMk cId="2666143684" sldId="281"/>
        </pc:sldMkLst>
        <pc:spChg chg="mod">
          <ac:chgData name="McGill, Christian Thomas" userId="2de8b92d-f4e7-4d3a-90f6-e30a80939e29" providerId="ADAL" clId="{ACABA946-71A4-4C6D-9EA6-830776E90CD6}" dt="2019-10-27T17:12:49.863" v="1273" actId="20577"/>
          <ac:spMkLst>
            <pc:docMk/>
            <pc:sldMk cId="2666143684" sldId="281"/>
            <ac:spMk id="3" creationId="{4F526CE5-5BB7-4DFB-82C8-71BFF1BB242C}"/>
          </ac:spMkLst>
        </pc:spChg>
      </pc:sldChg>
      <pc:sldChg chg="modSp">
        <pc:chgData name="McGill, Christian Thomas" userId="2de8b92d-f4e7-4d3a-90f6-e30a80939e29" providerId="ADAL" clId="{ACABA946-71A4-4C6D-9EA6-830776E90CD6}" dt="2019-10-27T18:35:13.885" v="2894" actId="1076"/>
        <pc:sldMkLst>
          <pc:docMk/>
          <pc:sldMk cId="1804762900" sldId="282"/>
        </pc:sldMkLst>
        <pc:spChg chg="mod">
          <ac:chgData name="McGill, Christian Thomas" userId="2de8b92d-f4e7-4d3a-90f6-e30a80939e29" providerId="ADAL" clId="{ACABA946-71A4-4C6D-9EA6-830776E90CD6}" dt="2019-10-27T18:35:13.885" v="2894" actId="1076"/>
          <ac:spMkLst>
            <pc:docMk/>
            <pc:sldMk cId="1804762900" sldId="282"/>
            <ac:spMk id="4" creationId="{2A50B2AE-9561-4A9F-B9F6-C43AA31C8423}"/>
          </ac:spMkLst>
        </pc:spChg>
        <pc:grpChg chg="mod">
          <ac:chgData name="McGill, Christian Thomas" userId="2de8b92d-f4e7-4d3a-90f6-e30a80939e29" providerId="ADAL" clId="{ACABA946-71A4-4C6D-9EA6-830776E90CD6}" dt="2019-10-27T18:35:13.885" v="2894" actId="1076"/>
          <ac:grpSpMkLst>
            <pc:docMk/>
            <pc:sldMk cId="1804762900" sldId="282"/>
            <ac:grpSpMk id="14" creationId="{34AE450B-FDD1-436D-87B1-C2FF298F75EE}"/>
          </ac:grpSpMkLst>
        </pc:grpChg>
      </pc:sldChg>
      <pc:sldChg chg="del">
        <pc:chgData name="McGill, Christian Thomas" userId="2de8b92d-f4e7-4d3a-90f6-e30a80939e29" providerId="ADAL" clId="{ACABA946-71A4-4C6D-9EA6-830776E90CD6}" dt="2019-10-27T17:19:54.011" v="1426" actId="2696"/>
        <pc:sldMkLst>
          <pc:docMk/>
          <pc:sldMk cId="853806548" sldId="285"/>
        </pc:sldMkLst>
      </pc:sldChg>
      <pc:sldChg chg="delSp modSp add">
        <pc:chgData name="McGill, Christian Thomas" userId="2de8b92d-f4e7-4d3a-90f6-e30a80939e29" providerId="ADAL" clId="{ACABA946-71A4-4C6D-9EA6-830776E90CD6}" dt="2019-10-27T17:16:30.240" v="1320" actId="478"/>
        <pc:sldMkLst>
          <pc:docMk/>
          <pc:sldMk cId="277449073" sldId="289"/>
        </pc:sldMkLst>
        <pc:spChg chg="mod">
          <ac:chgData name="McGill, Christian Thomas" userId="2de8b92d-f4e7-4d3a-90f6-e30a80939e29" providerId="ADAL" clId="{ACABA946-71A4-4C6D-9EA6-830776E90CD6}" dt="2019-10-27T17:16:27.046" v="1319" actId="20577"/>
          <ac:spMkLst>
            <pc:docMk/>
            <pc:sldMk cId="277449073" sldId="289"/>
            <ac:spMk id="2" creationId="{0E10B359-C4B7-47F6-8356-E0DDC77D1AE4}"/>
          </ac:spMkLst>
        </pc:spChg>
        <pc:spChg chg="del">
          <ac:chgData name="McGill, Christian Thomas" userId="2de8b92d-f4e7-4d3a-90f6-e30a80939e29" providerId="ADAL" clId="{ACABA946-71A4-4C6D-9EA6-830776E90CD6}" dt="2019-10-27T17:16:30.240" v="1320" actId="478"/>
          <ac:spMkLst>
            <pc:docMk/>
            <pc:sldMk cId="277449073" sldId="289"/>
            <ac:spMk id="3" creationId="{8C4BA9C6-0355-4267-AF6E-4999DD085ECF}"/>
          </ac:spMkLst>
        </pc:spChg>
      </pc:sldChg>
      <pc:sldChg chg="modSp add">
        <pc:chgData name="McGill, Christian Thomas" userId="2de8b92d-f4e7-4d3a-90f6-e30a80939e29" providerId="ADAL" clId="{ACABA946-71A4-4C6D-9EA6-830776E90CD6}" dt="2019-10-27T17:17:16.240" v="1362" actId="14100"/>
        <pc:sldMkLst>
          <pc:docMk/>
          <pc:sldMk cId="656161839" sldId="290"/>
        </pc:sldMkLst>
        <pc:spChg chg="mod">
          <ac:chgData name="McGill, Christian Thomas" userId="2de8b92d-f4e7-4d3a-90f6-e30a80939e29" providerId="ADAL" clId="{ACABA946-71A4-4C6D-9EA6-830776E90CD6}" dt="2019-10-27T17:17:16.240" v="1362" actId="14100"/>
          <ac:spMkLst>
            <pc:docMk/>
            <pc:sldMk cId="656161839" sldId="290"/>
            <ac:spMk id="2" creationId="{5367E30F-DCCD-4C3B-83B8-6106FBB508C3}"/>
          </ac:spMkLst>
        </pc:spChg>
      </pc:sldChg>
      <pc:sldChg chg="modSp add">
        <pc:chgData name="McGill, Christian Thomas" userId="2de8b92d-f4e7-4d3a-90f6-e30a80939e29" providerId="ADAL" clId="{ACABA946-71A4-4C6D-9EA6-830776E90CD6}" dt="2019-10-27T17:17:35.631" v="1402" actId="14100"/>
        <pc:sldMkLst>
          <pc:docMk/>
          <pc:sldMk cId="1313408573" sldId="291"/>
        </pc:sldMkLst>
        <pc:spChg chg="mod">
          <ac:chgData name="McGill, Christian Thomas" userId="2de8b92d-f4e7-4d3a-90f6-e30a80939e29" providerId="ADAL" clId="{ACABA946-71A4-4C6D-9EA6-830776E90CD6}" dt="2019-10-27T17:17:35.631" v="1402" actId="14100"/>
          <ac:spMkLst>
            <pc:docMk/>
            <pc:sldMk cId="1313408573" sldId="291"/>
            <ac:spMk id="2" creationId="{6F1CFAAA-7ED0-4500-8460-5A435DD728C3}"/>
          </ac:spMkLst>
        </pc:spChg>
      </pc:sldChg>
      <pc:sldChg chg="modSp add">
        <pc:chgData name="McGill, Christian Thomas" userId="2de8b92d-f4e7-4d3a-90f6-e30a80939e29" providerId="ADAL" clId="{ACABA946-71A4-4C6D-9EA6-830776E90CD6}" dt="2019-10-27T18:34:44.025" v="2892" actId="20577"/>
        <pc:sldMkLst>
          <pc:docMk/>
          <pc:sldMk cId="1820163884" sldId="293"/>
        </pc:sldMkLst>
        <pc:spChg chg="mod">
          <ac:chgData name="McGill, Christian Thomas" userId="2de8b92d-f4e7-4d3a-90f6-e30a80939e29" providerId="ADAL" clId="{ACABA946-71A4-4C6D-9EA6-830776E90CD6}" dt="2019-10-27T17:18:18.602" v="1424" actId="20577"/>
          <ac:spMkLst>
            <pc:docMk/>
            <pc:sldMk cId="1820163884" sldId="293"/>
            <ac:spMk id="2" creationId="{3B55DE4E-396A-4814-9C61-3C649B8E8345}"/>
          </ac:spMkLst>
        </pc:spChg>
        <pc:graphicFrameChg chg="mod">
          <ac:chgData name="McGill, Christian Thomas" userId="2de8b92d-f4e7-4d3a-90f6-e30a80939e29" providerId="ADAL" clId="{ACABA946-71A4-4C6D-9EA6-830776E90CD6}" dt="2019-10-27T18:34:44.025" v="2892" actId="20577"/>
          <ac:graphicFrameMkLst>
            <pc:docMk/>
            <pc:sldMk cId="1820163884" sldId="293"/>
            <ac:graphicFrameMk id="5" creationId="{B25BED3A-D981-4BA9-94D3-2AC76448DA25}"/>
          </ac:graphicFrameMkLst>
        </pc:graphicFrameChg>
      </pc:sldChg>
      <pc:sldChg chg="modSp add">
        <pc:chgData name="McGill, Christian Thomas" userId="2de8b92d-f4e7-4d3a-90f6-e30a80939e29" providerId="ADAL" clId="{ACABA946-71A4-4C6D-9EA6-830776E90CD6}" dt="2019-10-27T17:29:05.156" v="2320" actId="20577"/>
        <pc:sldMkLst>
          <pc:docMk/>
          <pc:sldMk cId="476425186" sldId="294"/>
        </pc:sldMkLst>
        <pc:spChg chg="mod">
          <ac:chgData name="McGill, Christian Thomas" userId="2de8b92d-f4e7-4d3a-90f6-e30a80939e29" providerId="ADAL" clId="{ACABA946-71A4-4C6D-9EA6-830776E90CD6}" dt="2019-10-27T17:20:16.623" v="1487" actId="20577"/>
          <ac:spMkLst>
            <pc:docMk/>
            <pc:sldMk cId="476425186" sldId="294"/>
            <ac:spMk id="2" creationId="{65B2E7BA-52B4-4F8E-9397-95C4B5D348F3}"/>
          </ac:spMkLst>
        </pc:spChg>
        <pc:spChg chg="mod">
          <ac:chgData name="McGill, Christian Thomas" userId="2de8b92d-f4e7-4d3a-90f6-e30a80939e29" providerId="ADAL" clId="{ACABA946-71A4-4C6D-9EA6-830776E90CD6}" dt="2019-10-27T17:29:05.156" v="2320" actId="20577"/>
          <ac:spMkLst>
            <pc:docMk/>
            <pc:sldMk cId="476425186" sldId="294"/>
            <ac:spMk id="3" creationId="{0C3090FC-FFBB-40C8-92F9-E6B34E27FE31}"/>
          </ac:spMkLst>
        </pc:spChg>
      </pc:sldChg>
      <pc:sldChg chg="modSp">
        <pc:chgData name="McGill, Christian Thomas" userId="2de8b92d-f4e7-4d3a-90f6-e30a80939e29" providerId="ADAL" clId="{ACABA946-71A4-4C6D-9EA6-830776E90CD6}" dt="2019-10-27T18:19:04.542" v="2389" actId="20577"/>
        <pc:sldMkLst>
          <pc:docMk/>
          <pc:sldMk cId="2432350720" sldId="296"/>
        </pc:sldMkLst>
        <pc:graphicFrameChg chg="modGraphic">
          <ac:chgData name="McGill, Christian Thomas" userId="2de8b92d-f4e7-4d3a-90f6-e30a80939e29" providerId="ADAL" clId="{ACABA946-71A4-4C6D-9EA6-830776E90CD6}" dt="2019-10-27T18:18:54.562" v="2379" actId="20577"/>
          <ac:graphicFrameMkLst>
            <pc:docMk/>
            <pc:sldMk cId="2432350720" sldId="296"/>
            <ac:graphicFrameMk id="2" creationId="{262D2D30-C13A-4D85-9C23-BA23D9370EEF}"/>
          </ac:graphicFrameMkLst>
        </pc:graphicFrameChg>
        <pc:graphicFrameChg chg="modGraphic">
          <ac:chgData name="McGill, Christian Thomas" userId="2de8b92d-f4e7-4d3a-90f6-e30a80939e29" providerId="ADAL" clId="{ACABA946-71A4-4C6D-9EA6-830776E90CD6}" dt="2019-10-27T18:19:00.652" v="2384" actId="20577"/>
          <ac:graphicFrameMkLst>
            <pc:docMk/>
            <pc:sldMk cId="2432350720" sldId="296"/>
            <ac:graphicFrameMk id="4" creationId="{53D0126D-BCC9-43D9-962B-195275684B7B}"/>
          </ac:graphicFrameMkLst>
        </pc:graphicFrameChg>
        <pc:graphicFrameChg chg="modGraphic">
          <ac:chgData name="McGill, Christian Thomas" userId="2de8b92d-f4e7-4d3a-90f6-e30a80939e29" providerId="ADAL" clId="{ACABA946-71A4-4C6D-9EA6-830776E90CD6}" dt="2019-10-27T18:19:04.542" v="2389" actId="20577"/>
          <ac:graphicFrameMkLst>
            <pc:docMk/>
            <pc:sldMk cId="2432350720" sldId="296"/>
            <ac:graphicFrameMk id="5" creationId="{CD93B7AC-54C6-4D89-9BE8-775D849A0FAE}"/>
          </ac:graphicFrameMkLst>
        </pc:graphicFrameChg>
      </pc:sldChg>
      <pc:sldChg chg="modSp">
        <pc:chgData name="McGill, Christian Thomas" userId="2de8b92d-f4e7-4d3a-90f6-e30a80939e29" providerId="ADAL" clId="{ACABA946-71A4-4C6D-9EA6-830776E90CD6}" dt="2019-10-27T18:44:13.358" v="3177" actId="20577"/>
        <pc:sldMkLst>
          <pc:docMk/>
          <pc:sldMk cId="586746022" sldId="297"/>
        </pc:sldMkLst>
        <pc:graphicFrameChg chg="modGraphic">
          <ac:chgData name="McGill, Christian Thomas" userId="2de8b92d-f4e7-4d3a-90f6-e30a80939e29" providerId="ADAL" clId="{ACABA946-71A4-4C6D-9EA6-830776E90CD6}" dt="2019-10-27T18:44:13.358" v="3177" actId="20577"/>
          <ac:graphicFrameMkLst>
            <pc:docMk/>
            <pc:sldMk cId="586746022" sldId="297"/>
            <ac:graphicFrameMk id="12" creationId="{B7D6510D-65DD-420B-8131-E8A6F17A59D2}"/>
          </ac:graphicFrameMkLst>
        </pc:graphicFrameChg>
      </pc:sldChg>
      <pc:sldChg chg="addSp delSp modSp mod setBg">
        <pc:chgData name="McGill, Christian Thomas" userId="2de8b92d-f4e7-4d3a-90f6-e30a80939e29" providerId="ADAL" clId="{ACABA946-71A4-4C6D-9EA6-830776E90CD6}" dt="2019-10-27T18:36:29.944" v="2939" actId="20577"/>
        <pc:sldMkLst>
          <pc:docMk/>
          <pc:sldMk cId="1977484399" sldId="298"/>
        </pc:sldMkLst>
        <pc:spChg chg="mod">
          <ac:chgData name="McGill, Christian Thomas" userId="2de8b92d-f4e7-4d3a-90f6-e30a80939e29" providerId="ADAL" clId="{ACABA946-71A4-4C6D-9EA6-830776E90CD6}" dt="2019-10-27T18:31:19.480" v="2767" actId="26606"/>
          <ac:spMkLst>
            <pc:docMk/>
            <pc:sldMk cId="1977484399" sldId="298"/>
            <ac:spMk id="2" creationId="{1DD2FD2E-A259-41DB-884D-E3D82CC1A099}"/>
          </ac:spMkLst>
        </pc:spChg>
        <pc:spChg chg="add del mod">
          <ac:chgData name="McGill, Christian Thomas" userId="2de8b92d-f4e7-4d3a-90f6-e30a80939e29" providerId="ADAL" clId="{ACABA946-71A4-4C6D-9EA6-830776E90CD6}" dt="2019-10-27T18:31:19.480" v="2767" actId="26606"/>
          <ac:spMkLst>
            <pc:docMk/>
            <pc:sldMk cId="1977484399" sldId="298"/>
            <ac:spMk id="3" creationId="{E26350A1-CACD-46F5-99EC-3B28A9659286}"/>
          </ac:spMkLst>
        </pc:spChg>
        <pc:spChg chg="add">
          <ac:chgData name="McGill, Christian Thomas" userId="2de8b92d-f4e7-4d3a-90f6-e30a80939e29" providerId="ADAL" clId="{ACABA946-71A4-4C6D-9EA6-830776E90CD6}" dt="2019-10-27T18:31:19.480" v="2767" actId="26606"/>
          <ac:spMkLst>
            <pc:docMk/>
            <pc:sldMk cId="1977484399" sldId="298"/>
            <ac:spMk id="10" creationId="{8F6538AB-4B84-4D7A-BE7C-273BC7B5F988}"/>
          </ac:spMkLst>
        </pc:spChg>
        <pc:graphicFrameChg chg="add del">
          <ac:chgData name="McGill, Christian Thomas" userId="2de8b92d-f4e7-4d3a-90f6-e30a80939e29" providerId="ADAL" clId="{ACABA946-71A4-4C6D-9EA6-830776E90CD6}" dt="2019-10-27T18:31:19.447" v="2766" actId="26606"/>
          <ac:graphicFrameMkLst>
            <pc:docMk/>
            <pc:sldMk cId="1977484399" sldId="298"/>
            <ac:graphicFrameMk id="5" creationId="{4AF7D91A-2B0F-463E-9B24-B6CB2A724216}"/>
          </ac:graphicFrameMkLst>
        </pc:graphicFrameChg>
        <pc:graphicFrameChg chg="add mod">
          <ac:chgData name="McGill, Christian Thomas" userId="2de8b92d-f4e7-4d3a-90f6-e30a80939e29" providerId="ADAL" clId="{ACABA946-71A4-4C6D-9EA6-830776E90CD6}" dt="2019-10-27T18:36:29.944" v="2939" actId="20577"/>
          <ac:graphicFrameMkLst>
            <pc:docMk/>
            <pc:sldMk cId="1977484399" sldId="298"/>
            <ac:graphicFrameMk id="7" creationId="{9DC6F0C8-04BB-4A05-A09F-79F9094C65E5}"/>
          </ac:graphicFrameMkLst>
        </pc:graphicFrameChg>
        <pc:picChg chg="add">
          <ac:chgData name="McGill, Christian Thomas" userId="2de8b92d-f4e7-4d3a-90f6-e30a80939e29" providerId="ADAL" clId="{ACABA946-71A4-4C6D-9EA6-830776E90CD6}" dt="2019-10-27T18:31:19.480" v="2767" actId="26606"/>
          <ac:picMkLst>
            <pc:docMk/>
            <pc:sldMk cId="1977484399" sldId="298"/>
            <ac:picMk id="12" creationId="{01E03986-69AA-486A-86D9-6B02E48BAF04}"/>
          </ac:picMkLst>
        </pc:picChg>
      </pc:sldChg>
      <pc:sldChg chg="delSp modSp add">
        <pc:chgData name="McGill, Christian Thomas" userId="2de8b92d-f4e7-4d3a-90f6-e30a80939e29" providerId="ADAL" clId="{ACABA946-71A4-4C6D-9EA6-830776E90CD6}" dt="2019-10-27T18:22:47.912" v="2450" actId="478"/>
        <pc:sldMkLst>
          <pc:docMk/>
          <pc:sldMk cId="3072271740" sldId="303"/>
        </pc:sldMkLst>
        <pc:spChg chg="mod">
          <ac:chgData name="McGill, Christian Thomas" userId="2de8b92d-f4e7-4d3a-90f6-e30a80939e29" providerId="ADAL" clId="{ACABA946-71A4-4C6D-9EA6-830776E90CD6}" dt="2019-10-27T18:22:44.529" v="2449" actId="14100"/>
          <ac:spMkLst>
            <pc:docMk/>
            <pc:sldMk cId="3072271740" sldId="303"/>
            <ac:spMk id="2" creationId="{1936ADEB-0270-42BA-B566-4F1B216B1F35}"/>
          </ac:spMkLst>
        </pc:spChg>
        <pc:spChg chg="del">
          <ac:chgData name="McGill, Christian Thomas" userId="2de8b92d-f4e7-4d3a-90f6-e30a80939e29" providerId="ADAL" clId="{ACABA946-71A4-4C6D-9EA6-830776E90CD6}" dt="2019-10-27T18:22:47.912" v="2450" actId="478"/>
          <ac:spMkLst>
            <pc:docMk/>
            <pc:sldMk cId="3072271740" sldId="303"/>
            <ac:spMk id="3" creationId="{3852E08F-A6EB-4D3B-9F6E-7C81E3240BCD}"/>
          </ac:spMkLst>
        </pc:spChg>
      </pc:sldChg>
    </pc:docChg>
  </pc:docChgLst>
  <pc:docChgLst>
    <pc:chgData name="Levi Roth" userId="67fb1bab-bc20-45ef-ba3b-8b10873daa92" providerId="ADAL" clId="{C75098F2-1BBD-4DAD-B1DC-D2C707C2F71B}"/>
    <pc:docChg chg="undo custSel mod addSld delSld modSld sldOrd addMainMaster delMainMaster modMainMaster addSection delSection modSection">
      <pc:chgData name="Levi Roth" userId="67fb1bab-bc20-45ef-ba3b-8b10873daa92" providerId="ADAL" clId="{C75098F2-1BBD-4DAD-B1DC-D2C707C2F71B}" dt="2019-10-27T18:44:10.265" v="3797" actId="20577"/>
      <pc:docMkLst>
        <pc:docMk/>
      </pc:docMkLst>
      <pc:sldChg chg="del">
        <pc:chgData name="Levi Roth" userId="67fb1bab-bc20-45ef-ba3b-8b10873daa92" providerId="ADAL" clId="{C75098F2-1BBD-4DAD-B1DC-D2C707C2F71B}" dt="2019-10-26T18:02:09.880" v="3" actId="2696"/>
        <pc:sldMkLst>
          <pc:docMk/>
          <pc:sldMk cId="109857222" sldId="256"/>
        </pc:sldMkLst>
      </pc:sldChg>
      <pc:sldChg chg="modSp add del">
        <pc:chgData name="Levi Roth" userId="67fb1bab-bc20-45ef-ba3b-8b10873daa92" providerId="ADAL" clId="{C75098F2-1BBD-4DAD-B1DC-D2C707C2F71B}" dt="2019-10-26T18:27:04.708" v="220" actId="2696"/>
        <pc:sldMkLst>
          <pc:docMk/>
          <pc:sldMk cId="607446001" sldId="264"/>
        </pc:sldMkLst>
        <pc:spChg chg="mod">
          <ac:chgData name="Levi Roth" userId="67fb1bab-bc20-45ef-ba3b-8b10873daa92" providerId="ADAL" clId="{C75098F2-1BBD-4DAD-B1DC-D2C707C2F71B}" dt="2019-10-26T18:26:03.625" v="185" actId="207"/>
          <ac:spMkLst>
            <pc:docMk/>
            <pc:sldMk cId="607446001" sldId="264"/>
            <ac:spMk id="2" creationId="{00000000-0000-0000-0000-000000000000}"/>
          </ac:spMkLst>
        </pc:spChg>
        <pc:spChg chg="mod">
          <ac:chgData name="Levi Roth" userId="67fb1bab-bc20-45ef-ba3b-8b10873daa92" providerId="ADAL" clId="{C75098F2-1BBD-4DAD-B1DC-D2C707C2F71B}" dt="2019-10-26T18:26:00.687" v="184" actId="207"/>
          <ac:spMkLst>
            <pc:docMk/>
            <pc:sldMk cId="607446001" sldId="264"/>
            <ac:spMk id="3" creationId="{00000000-0000-0000-0000-000000000000}"/>
          </ac:spMkLst>
        </pc:spChg>
      </pc:sldChg>
      <pc:sldChg chg="modSp add del">
        <pc:chgData name="Levi Roth" userId="67fb1bab-bc20-45ef-ba3b-8b10873daa92" providerId="ADAL" clId="{C75098F2-1BBD-4DAD-B1DC-D2C707C2F71B}" dt="2019-10-26T18:27:04.582" v="218" actId="2696"/>
        <pc:sldMkLst>
          <pc:docMk/>
          <pc:sldMk cId="816694339" sldId="265"/>
        </pc:sldMkLst>
        <pc:spChg chg="mod">
          <ac:chgData name="Levi Roth" userId="67fb1bab-bc20-45ef-ba3b-8b10873daa92" providerId="ADAL" clId="{C75098F2-1BBD-4DAD-B1DC-D2C707C2F71B}" dt="2019-10-26T18:26:17.741" v="189" actId="207"/>
          <ac:spMkLst>
            <pc:docMk/>
            <pc:sldMk cId="816694339" sldId="265"/>
            <ac:spMk id="2" creationId="{00000000-0000-0000-0000-000000000000}"/>
          </ac:spMkLst>
        </pc:spChg>
        <pc:spChg chg="mod">
          <ac:chgData name="Levi Roth" userId="67fb1bab-bc20-45ef-ba3b-8b10873daa92" providerId="ADAL" clId="{C75098F2-1BBD-4DAD-B1DC-D2C707C2F71B}" dt="2019-10-26T18:26:15.668" v="188" actId="207"/>
          <ac:spMkLst>
            <pc:docMk/>
            <pc:sldMk cId="816694339" sldId="265"/>
            <ac:spMk id="3" creationId="{00000000-0000-0000-0000-000000000000}"/>
          </ac:spMkLst>
        </pc:spChg>
      </pc:sldChg>
      <pc:sldChg chg="modSp add del">
        <pc:chgData name="Levi Roth" userId="67fb1bab-bc20-45ef-ba3b-8b10873daa92" providerId="ADAL" clId="{C75098F2-1BBD-4DAD-B1DC-D2C707C2F71B}" dt="2019-10-26T18:27:04.586" v="219" actId="2696"/>
        <pc:sldMkLst>
          <pc:docMk/>
          <pc:sldMk cId="729827979" sldId="266"/>
        </pc:sldMkLst>
        <pc:spChg chg="mod">
          <ac:chgData name="Levi Roth" userId="67fb1bab-bc20-45ef-ba3b-8b10873daa92" providerId="ADAL" clId="{C75098F2-1BBD-4DAD-B1DC-D2C707C2F71B}" dt="2019-10-26T18:26:10.777" v="187" actId="207"/>
          <ac:spMkLst>
            <pc:docMk/>
            <pc:sldMk cId="729827979" sldId="266"/>
            <ac:spMk id="2" creationId="{00000000-0000-0000-0000-000000000000}"/>
          </ac:spMkLst>
        </pc:spChg>
        <pc:spChg chg="mod">
          <ac:chgData name="Levi Roth" userId="67fb1bab-bc20-45ef-ba3b-8b10873daa92" providerId="ADAL" clId="{C75098F2-1BBD-4DAD-B1DC-D2C707C2F71B}" dt="2019-10-26T18:26:08.672" v="186" actId="207"/>
          <ac:spMkLst>
            <pc:docMk/>
            <pc:sldMk cId="729827979" sldId="266"/>
            <ac:spMk id="3" creationId="{00000000-0000-0000-0000-000000000000}"/>
          </ac:spMkLst>
        </pc:spChg>
      </pc:sldChg>
      <pc:sldChg chg="add del setBg">
        <pc:chgData name="Levi Roth" userId="67fb1bab-bc20-45ef-ba3b-8b10873daa92" providerId="ADAL" clId="{C75098F2-1BBD-4DAD-B1DC-D2C707C2F71B}" dt="2019-10-26T18:02:07.516" v="2" actId="2696"/>
        <pc:sldMkLst>
          <pc:docMk/>
          <pc:sldMk cId="0" sldId="267"/>
        </pc:sldMkLst>
      </pc:sldChg>
      <pc:sldChg chg="modSp add del">
        <pc:chgData name="Levi Roth" userId="67fb1bab-bc20-45ef-ba3b-8b10873daa92" providerId="ADAL" clId="{C75098F2-1BBD-4DAD-B1DC-D2C707C2F71B}" dt="2019-10-26T18:23:53.828" v="172" actId="2696"/>
        <pc:sldMkLst>
          <pc:docMk/>
          <pc:sldMk cId="0" sldId="268"/>
        </pc:sldMkLst>
        <pc:spChg chg="mod">
          <ac:chgData name="Levi Roth" userId="67fb1bab-bc20-45ef-ba3b-8b10873daa92" providerId="ADAL" clId="{C75098F2-1BBD-4DAD-B1DC-D2C707C2F71B}" dt="2019-10-26T18:23:34.015" v="171" actId="27636"/>
          <ac:spMkLst>
            <pc:docMk/>
            <pc:sldMk cId="0" sldId="268"/>
            <ac:spMk id="2158" creationId="{AE2C9D4F-48CE-4BA4-BAAB-6385A8030CDD}"/>
          </ac:spMkLst>
        </pc:spChg>
        <pc:spChg chg="mod">
          <ac:chgData name="Levi Roth" userId="67fb1bab-bc20-45ef-ba3b-8b10873daa92" providerId="ADAL" clId="{C75098F2-1BBD-4DAD-B1DC-D2C707C2F71B}" dt="2019-10-26T18:06:47.875" v="132" actId="14100"/>
          <ac:spMkLst>
            <pc:docMk/>
            <pc:sldMk cId="0" sldId="268"/>
            <ac:spMk id="2163" creationId="{949E465F-DDD4-4D10-B1AD-65CE11061D1B}"/>
          </ac:spMkLst>
        </pc:spChg>
      </pc:sldChg>
      <pc:sldChg chg="modSp add del">
        <pc:chgData name="Levi Roth" userId="67fb1bab-bc20-45ef-ba3b-8b10873daa92" providerId="ADAL" clId="{C75098F2-1BBD-4DAD-B1DC-D2C707C2F71B}" dt="2019-10-26T18:25:52.622" v="180" actId="2696"/>
        <pc:sldMkLst>
          <pc:docMk/>
          <pc:sldMk cId="693226952" sldId="269"/>
        </pc:sldMkLst>
        <pc:spChg chg="mod">
          <ac:chgData name="Levi Roth" userId="67fb1bab-bc20-45ef-ba3b-8b10873daa92" providerId="ADAL" clId="{C75098F2-1BBD-4DAD-B1DC-D2C707C2F71B}" dt="2019-10-26T18:23:21.738" v="170" actId="20577"/>
          <ac:spMkLst>
            <pc:docMk/>
            <pc:sldMk cId="693226952" sldId="269"/>
            <ac:spMk id="2" creationId="{C32BCC08-5748-4840-9A3F-BEFD5EC6C1E0}"/>
          </ac:spMkLst>
        </pc:spChg>
        <pc:spChg chg="mod">
          <ac:chgData name="Levi Roth" userId="67fb1bab-bc20-45ef-ba3b-8b10873daa92" providerId="ADAL" clId="{C75098F2-1BBD-4DAD-B1DC-D2C707C2F71B}" dt="2019-10-26T18:18:57.286" v="144" actId="14100"/>
          <ac:spMkLst>
            <pc:docMk/>
            <pc:sldMk cId="693226952" sldId="269"/>
            <ac:spMk id="3" creationId="{3E03B2C6-CDD1-4D72-BC11-D6D78F28D9F7}"/>
          </ac:spMkLst>
        </pc:spChg>
      </pc:sldChg>
      <pc:sldChg chg="add del">
        <pc:chgData name="Levi Roth" userId="67fb1bab-bc20-45ef-ba3b-8b10873daa92" providerId="ADAL" clId="{C75098F2-1BBD-4DAD-B1DC-D2C707C2F71B}" dt="2019-10-26T18:25:52.980" v="181" actId="2696"/>
        <pc:sldMkLst>
          <pc:docMk/>
          <pc:sldMk cId="1165866105" sldId="270"/>
        </pc:sldMkLst>
      </pc:sldChg>
      <pc:sldChg chg="add del">
        <pc:chgData name="Levi Roth" userId="67fb1bab-bc20-45ef-ba3b-8b10873daa92" providerId="ADAL" clId="{C75098F2-1BBD-4DAD-B1DC-D2C707C2F71B}" dt="2019-10-26T18:25:53.210" v="182" actId="2696"/>
        <pc:sldMkLst>
          <pc:docMk/>
          <pc:sldMk cId="3287871746" sldId="271"/>
        </pc:sldMkLst>
      </pc:sldChg>
      <pc:sldChg chg="add del">
        <pc:chgData name="Levi Roth" userId="67fb1bab-bc20-45ef-ba3b-8b10873daa92" providerId="ADAL" clId="{C75098F2-1BBD-4DAD-B1DC-D2C707C2F71B}" dt="2019-10-26T18:25:53.693" v="183" actId="2696"/>
        <pc:sldMkLst>
          <pc:docMk/>
          <pc:sldMk cId="2073440262" sldId="272"/>
        </pc:sldMkLst>
      </pc:sldChg>
      <pc:sldChg chg="addSp delSp modSp add del ord setBg">
        <pc:chgData name="Levi Roth" userId="67fb1bab-bc20-45ef-ba3b-8b10873daa92" providerId="ADAL" clId="{C75098F2-1BBD-4DAD-B1DC-D2C707C2F71B}" dt="2019-10-26T18:27:02.655" v="195" actId="2696"/>
        <pc:sldMkLst>
          <pc:docMk/>
          <pc:sldMk cId="2456658634" sldId="273"/>
        </pc:sldMkLst>
        <pc:spChg chg="del">
          <ac:chgData name="Levi Roth" userId="67fb1bab-bc20-45ef-ba3b-8b10873daa92" providerId="ADAL" clId="{C75098F2-1BBD-4DAD-B1DC-D2C707C2F71B}" dt="2019-10-26T18:24:24.792" v="177"/>
          <ac:spMkLst>
            <pc:docMk/>
            <pc:sldMk cId="2456658634" sldId="273"/>
            <ac:spMk id="2" creationId="{6459FA25-B8BF-42C3-95A4-8583F3D9FF9C}"/>
          </ac:spMkLst>
        </pc:spChg>
        <pc:spChg chg="del">
          <ac:chgData name="Levi Roth" userId="67fb1bab-bc20-45ef-ba3b-8b10873daa92" providerId="ADAL" clId="{C75098F2-1BBD-4DAD-B1DC-D2C707C2F71B}" dt="2019-10-26T18:24:24.792" v="177"/>
          <ac:spMkLst>
            <pc:docMk/>
            <pc:sldMk cId="2456658634" sldId="273"/>
            <ac:spMk id="3" creationId="{3D9F09B6-2547-4AA9-8961-451D64027802}"/>
          </ac:spMkLst>
        </pc:spChg>
        <pc:spChg chg="add mod">
          <ac:chgData name="Levi Roth" userId="67fb1bab-bc20-45ef-ba3b-8b10873daa92" providerId="ADAL" clId="{C75098F2-1BBD-4DAD-B1DC-D2C707C2F71B}" dt="2019-10-26T18:26:22.251" v="190" actId="207"/>
          <ac:spMkLst>
            <pc:docMk/>
            <pc:sldMk cId="2456658634" sldId="273"/>
            <ac:spMk id="4" creationId="{941FFED5-3156-4581-B412-CAF57F772F6F}"/>
          </ac:spMkLst>
        </pc:spChg>
        <pc:spChg chg="add mod">
          <ac:chgData name="Levi Roth" userId="67fb1bab-bc20-45ef-ba3b-8b10873daa92" providerId="ADAL" clId="{C75098F2-1BBD-4DAD-B1DC-D2C707C2F71B}" dt="2019-10-26T18:26:24.904" v="191" actId="207"/>
          <ac:spMkLst>
            <pc:docMk/>
            <pc:sldMk cId="2456658634" sldId="273"/>
            <ac:spMk id="5" creationId="{B6D201A5-25F8-4EC2-B3D2-C7CC3433EA9E}"/>
          </ac:spMkLst>
        </pc:spChg>
      </pc:sldChg>
      <pc:sldChg chg="addSp delSp modSp add del">
        <pc:chgData name="Levi Roth" userId="67fb1bab-bc20-45ef-ba3b-8b10873daa92" providerId="ADAL" clId="{C75098F2-1BBD-4DAD-B1DC-D2C707C2F71B}" dt="2019-10-26T19:03:31.355" v="717" actId="20577"/>
        <pc:sldMkLst>
          <pc:docMk/>
          <pc:sldMk cId="297856065" sldId="274"/>
        </pc:sldMkLst>
        <pc:spChg chg="del">
          <ac:chgData name="Levi Roth" userId="67fb1bab-bc20-45ef-ba3b-8b10873daa92" providerId="ADAL" clId="{C75098F2-1BBD-4DAD-B1DC-D2C707C2F71B}" dt="2019-10-26T18:27:53.365" v="241"/>
          <ac:spMkLst>
            <pc:docMk/>
            <pc:sldMk cId="297856065" sldId="274"/>
            <ac:spMk id="2" creationId="{E0E2363D-37DE-415B-9660-4B462256C022}"/>
          </ac:spMkLst>
        </pc:spChg>
        <pc:spChg chg="del">
          <ac:chgData name="Levi Roth" userId="67fb1bab-bc20-45ef-ba3b-8b10873daa92" providerId="ADAL" clId="{C75098F2-1BBD-4DAD-B1DC-D2C707C2F71B}" dt="2019-10-26T18:27:53.365" v="241"/>
          <ac:spMkLst>
            <pc:docMk/>
            <pc:sldMk cId="297856065" sldId="274"/>
            <ac:spMk id="3" creationId="{C28CD803-41F7-438A-B243-44C3C4E05E21}"/>
          </ac:spMkLst>
        </pc:spChg>
        <pc:spChg chg="add mod">
          <ac:chgData name="Levi Roth" userId="67fb1bab-bc20-45ef-ba3b-8b10873daa92" providerId="ADAL" clId="{C75098F2-1BBD-4DAD-B1DC-D2C707C2F71B}" dt="2019-10-26T19:03:31.355" v="717" actId="20577"/>
          <ac:spMkLst>
            <pc:docMk/>
            <pc:sldMk cId="297856065" sldId="274"/>
            <ac:spMk id="4" creationId="{CFC17E74-7819-4029-B2D0-18A26BD541F0}"/>
          </ac:spMkLst>
        </pc:spChg>
        <pc:spChg chg="add mod">
          <ac:chgData name="Levi Roth" userId="67fb1bab-bc20-45ef-ba3b-8b10873daa92" providerId="ADAL" clId="{C75098F2-1BBD-4DAD-B1DC-D2C707C2F71B}" dt="2019-10-26T19:03:15.548" v="699" actId="20577"/>
          <ac:spMkLst>
            <pc:docMk/>
            <pc:sldMk cId="297856065" sldId="274"/>
            <ac:spMk id="5" creationId="{9BAC8CFD-B6F1-49A8-AF9A-A26FF25B5268}"/>
          </ac:spMkLst>
        </pc:spChg>
      </pc:sldChg>
      <pc:sldChg chg="addSp delSp modSp add delDesignElem">
        <pc:chgData name="Levi Roth" userId="67fb1bab-bc20-45ef-ba3b-8b10873daa92" providerId="ADAL" clId="{C75098F2-1BBD-4DAD-B1DC-D2C707C2F71B}" dt="2019-10-27T18:20:04.019" v="3492"/>
        <pc:sldMkLst>
          <pc:docMk/>
          <pc:sldMk cId="3616411869" sldId="275"/>
        </pc:sldMkLst>
        <pc:spChg chg="mod">
          <ac:chgData name="Levi Roth" userId="67fb1bab-bc20-45ef-ba3b-8b10873daa92" providerId="ADAL" clId="{C75098F2-1BBD-4DAD-B1DC-D2C707C2F71B}" dt="2019-10-26T18:29:03.040" v="282" actId="20577"/>
          <ac:spMkLst>
            <pc:docMk/>
            <pc:sldMk cId="3616411869" sldId="275"/>
            <ac:spMk id="2" creationId="{2DBBE20B-A003-4FBF-A946-F0B31A026F66}"/>
          </ac:spMkLst>
        </pc:spChg>
        <pc:spChg chg="add del">
          <ac:chgData name="Levi Roth" userId="67fb1bab-bc20-45ef-ba3b-8b10873daa92" providerId="ADAL" clId="{C75098F2-1BBD-4DAD-B1DC-D2C707C2F71B}" dt="2019-10-27T18:20:04.019" v="3492"/>
          <ac:spMkLst>
            <pc:docMk/>
            <pc:sldMk cId="3616411869" sldId="275"/>
            <ac:spMk id="10" creationId="{B781DC51-1D15-43A2-AB4F-2051C5F1C49C}"/>
          </ac:spMkLst>
        </pc:spChg>
        <pc:spChg chg="add del">
          <ac:chgData name="Levi Roth" userId="67fb1bab-bc20-45ef-ba3b-8b10873daa92" providerId="ADAL" clId="{C75098F2-1BBD-4DAD-B1DC-D2C707C2F71B}" dt="2019-10-27T18:20:04.019" v="3492"/>
          <ac:spMkLst>
            <pc:docMk/>
            <pc:sldMk cId="3616411869" sldId="275"/>
            <ac:spMk id="12" creationId="{41008B81-C8A4-4EEF-A211-877A35E98ABC}"/>
          </ac:spMkLst>
        </pc:spChg>
        <pc:picChg chg="add del">
          <ac:chgData name="Levi Roth" userId="67fb1bab-bc20-45ef-ba3b-8b10873daa92" providerId="ADAL" clId="{C75098F2-1BBD-4DAD-B1DC-D2C707C2F71B}" dt="2019-10-27T18:20:04.019" v="3492"/>
          <ac:picMkLst>
            <pc:docMk/>
            <pc:sldMk cId="3616411869" sldId="275"/>
            <ac:picMk id="14" creationId="{C82B94A0-9C04-497F-9F2A-234AC715BC13}"/>
          </ac:picMkLst>
        </pc:picChg>
        <pc:picChg chg="add del">
          <ac:chgData name="Levi Roth" userId="67fb1bab-bc20-45ef-ba3b-8b10873daa92" providerId="ADAL" clId="{C75098F2-1BBD-4DAD-B1DC-D2C707C2F71B}" dt="2019-10-27T18:20:04.019" v="3492"/>
          <ac:picMkLst>
            <pc:docMk/>
            <pc:sldMk cId="3616411869" sldId="275"/>
            <ac:picMk id="16" creationId="{369CB58F-9DB1-495E-8241-D899410449CB}"/>
          </ac:picMkLst>
        </pc:picChg>
      </pc:sldChg>
      <pc:sldChg chg="addSp delSp modSp add mod setBg">
        <pc:chgData name="Levi Roth" userId="67fb1bab-bc20-45ef-ba3b-8b10873daa92" providerId="ADAL" clId="{C75098F2-1BBD-4DAD-B1DC-D2C707C2F71B}" dt="2019-10-27T16:55:49.730" v="1183" actId="26606"/>
        <pc:sldMkLst>
          <pc:docMk/>
          <pc:sldMk cId="2978397159" sldId="276"/>
        </pc:sldMkLst>
        <pc:spChg chg="mod">
          <ac:chgData name="Levi Roth" userId="67fb1bab-bc20-45ef-ba3b-8b10873daa92" providerId="ADAL" clId="{C75098F2-1BBD-4DAD-B1DC-D2C707C2F71B}" dt="2019-10-27T16:55:49.730" v="1183" actId="26606"/>
          <ac:spMkLst>
            <pc:docMk/>
            <pc:sldMk cId="2978397159" sldId="276"/>
            <ac:spMk id="2" creationId="{EE655B20-92D0-4D52-AE6D-5A99A660C3AB}"/>
          </ac:spMkLst>
        </pc:spChg>
        <pc:spChg chg="add del mod">
          <ac:chgData name="Levi Roth" userId="67fb1bab-bc20-45ef-ba3b-8b10873daa92" providerId="ADAL" clId="{C75098F2-1BBD-4DAD-B1DC-D2C707C2F71B}" dt="2019-10-27T16:55:49.730" v="1183" actId="26606"/>
          <ac:spMkLst>
            <pc:docMk/>
            <pc:sldMk cId="2978397159" sldId="276"/>
            <ac:spMk id="3" creationId="{44A02EDE-F661-493D-B780-C2332A805B43}"/>
          </ac:spMkLst>
        </pc:spChg>
        <pc:spChg chg="add">
          <ac:chgData name="Levi Roth" userId="67fb1bab-bc20-45ef-ba3b-8b10873daa92" providerId="ADAL" clId="{C75098F2-1BBD-4DAD-B1DC-D2C707C2F71B}" dt="2019-10-27T16:55:49.730" v="1183" actId="26606"/>
          <ac:spMkLst>
            <pc:docMk/>
            <pc:sldMk cId="2978397159" sldId="276"/>
            <ac:spMk id="8" creationId="{44A02EDE-F661-493D-B780-C2332A805B43}"/>
          </ac:spMkLst>
        </pc:spChg>
        <pc:graphicFrameChg chg="add del">
          <ac:chgData name="Levi Roth" userId="67fb1bab-bc20-45ef-ba3b-8b10873daa92" providerId="ADAL" clId="{C75098F2-1BBD-4DAD-B1DC-D2C707C2F71B}" dt="2019-10-27T16:55:49.701" v="1182" actId="26606"/>
          <ac:graphicFrameMkLst>
            <pc:docMk/>
            <pc:sldMk cId="2978397159" sldId="276"/>
            <ac:graphicFrameMk id="5" creationId="{C16F95F0-0227-4879-83CD-68E9D6E9420C}"/>
          </ac:graphicFrameMkLst>
        </pc:graphicFrameChg>
        <pc:picChg chg="add">
          <ac:chgData name="Levi Roth" userId="67fb1bab-bc20-45ef-ba3b-8b10873daa92" providerId="ADAL" clId="{C75098F2-1BBD-4DAD-B1DC-D2C707C2F71B}" dt="2019-10-27T16:55:49.730" v="1183" actId="26606"/>
          <ac:picMkLst>
            <pc:docMk/>
            <pc:sldMk cId="2978397159" sldId="276"/>
            <ac:picMk id="7" creationId="{5DCECE54-039B-4DAA-80CC-2692F3F8F2A1}"/>
          </ac:picMkLst>
        </pc:picChg>
      </pc:sldChg>
      <pc:sldChg chg="modSp add">
        <pc:chgData name="Levi Roth" userId="67fb1bab-bc20-45ef-ba3b-8b10873daa92" providerId="ADAL" clId="{C75098F2-1BBD-4DAD-B1DC-D2C707C2F71B}" dt="2019-10-26T18:58:29.042" v="383" actId="20577"/>
        <pc:sldMkLst>
          <pc:docMk/>
          <pc:sldMk cId="1648908641" sldId="277"/>
        </pc:sldMkLst>
        <pc:spChg chg="mod">
          <ac:chgData name="Levi Roth" userId="67fb1bab-bc20-45ef-ba3b-8b10873daa92" providerId="ADAL" clId="{C75098F2-1BBD-4DAD-B1DC-D2C707C2F71B}" dt="2019-10-26T18:58:29.042" v="383" actId="20577"/>
          <ac:spMkLst>
            <pc:docMk/>
            <pc:sldMk cId="1648908641" sldId="277"/>
            <ac:spMk id="2" creationId="{B660F433-EAE3-406F-8698-AFE25E7802BF}"/>
          </ac:spMkLst>
        </pc:spChg>
      </pc:sldChg>
      <pc:sldChg chg="modSp add del">
        <pc:chgData name="Levi Roth" userId="67fb1bab-bc20-45ef-ba3b-8b10873daa92" providerId="ADAL" clId="{C75098F2-1BBD-4DAD-B1DC-D2C707C2F71B}" dt="2019-10-26T18:32:05.517" v="369" actId="2696"/>
        <pc:sldMkLst>
          <pc:docMk/>
          <pc:sldMk cId="144966495" sldId="278"/>
        </pc:sldMkLst>
        <pc:spChg chg="mod">
          <ac:chgData name="Levi Roth" userId="67fb1bab-bc20-45ef-ba3b-8b10873daa92" providerId="ADAL" clId="{C75098F2-1BBD-4DAD-B1DC-D2C707C2F71B}" dt="2019-10-26T18:32:04.215" v="368" actId="20577"/>
          <ac:spMkLst>
            <pc:docMk/>
            <pc:sldMk cId="144966495" sldId="278"/>
            <ac:spMk id="2" creationId="{2FF5ADF1-80DD-4B56-9D3D-552CA8309A7D}"/>
          </ac:spMkLst>
        </pc:spChg>
      </pc:sldChg>
      <pc:sldChg chg="modSp ord">
        <pc:chgData name="Levi Roth" userId="67fb1bab-bc20-45ef-ba3b-8b10873daa92" providerId="ADAL" clId="{C75098F2-1BBD-4DAD-B1DC-D2C707C2F71B}" dt="2019-10-27T18:14:11.391" v="3361" actId="14100"/>
        <pc:sldMkLst>
          <pc:docMk/>
          <pc:sldMk cId="3620824326" sldId="279"/>
        </pc:sldMkLst>
        <pc:spChg chg="mod">
          <ac:chgData name="Levi Roth" userId="67fb1bab-bc20-45ef-ba3b-8b10873daa92" providerId="ADAL" clId="{C75098F2-1BBD-4DAD-B1DC-D2C707C2F71B}" dt="2019-10-27T18:14:11.391" v="3361" actId="14100"/>
          <ac:spMkLst>
            <pc:docMk/>
            <pc:sldMk cId="3620824326" sldId="279"/>
            <ac:spMk id="2" creationId="{F8D3597C-21D7-4406-B689-5D73461368FE}"/>
          </ac:spMkLst>
        </pc:spChg>
        <pc:spChg chg="mod">
          <ac:chgData name="Levi Roth" userId="67fb1bab-bc20-45ef-ba3b-8b10873daa92" providerId="ADAL" clId="{C75098F2-1BBD-4DAD-B1DC-D2C707C2F71B}" dt="2019-10-27T18:13:25.556" v="3358" actId="14861"/>
          <ac:spMkLst>
            <pc:docMk/>
            <pc:sldMk cId="3620824326" sldId="279"/>
            <ac:spMk id="6" creationId="{D2959036-BEF2-4825-81D4-4EEEC796BD61}"/>
          </ac:spMkLst>
        </pc:spChg>
      </pc:sldChg>
      <pc:sldChg chg="modSp add">
        <pc:chgData name="Levi Roth" userId="67fb1bab-bc20-45ef-ba3b-8b10873daa92" providerId="ADAL" clId="{C75098F2-1BBD-4DAD-B1DC-D2C707C2F71B}" dt="2019-10-26T18:58:49.263" v="419" actId="20577"/>
        <pc:sldMkLst>
          <pc:docMk/>
          <pc:sldMk cId="2666143684" sldId="281"/>
        </pc:sldMkLst>
        <pc:spChg chg="mod">
          <ac:chgData name="Levi Roth" userId="67fb1bab-bc20-45ef-ba3b-8b10873daa92" providerId="ADAL" clId="{C75098F2-1BBD-4DAD-B1DC-D2C707C2F71B}" dt="2019-10-26T18:58:49.263" v="419" actId="20577"/>
          <ac:spMkLst>
            <pc:docMk/>
            <pc:sldMk cId="2666143684" sldId="281"/>
            <ac:spMk id="2" creationId="{FF4D92A6-CE50-4BF0-B35A-859AC8157524}"/>
          </ac:spMkLst>
        </pc:spChg>
      </pc:sldChg>
      <pc:sldChg chg="addSp delSp modSp add">
        <pc:chgData name="Levi Roth" userId="67fb1bab-bc20-45ef-ba3b-8b10873daa92" providerId="ADAL" clId="{C75098F2-1BBD-4DAD-B1DC-D2C707C2F71B}" dt="2019-10-27T17:25:33.651" v="1290"/>
        <pc:sldMkLst>
          <pc:docMk/>
          <pc:sldMk cId="1804762900" sldId="282"/>
        </pc:sldMkLst>
        <pc:spChg chg="mod">
          <ac:chgData name="Levi Roth" userId="67fb1bab-bc20-45ef-ba3b-8b10873daa92" providerId="ADAL" clId="{C75098F2-1BBD-4DAD-B1DC-D2C707C2F71B}" dt="2019-10-26T18:59:41.165" v="428" actId="20577"/>
          <ac:spMkLst>
            <pc:docMk/>
            <pc:sldMk cId="1804762900" sldId="282"/>
            <ac:spMk id="2" creationId="{F438B2D1-6BDC-48AE-A665-468C9993B727}"/>
          </ac:spMkLst>
        </pc:spChg>
        <pc:spChg chg="del mod">
          <ac:chgData name="Levi Roth" userId="67fb1bab-bc20-45ef-ba3b-8b10873daa92" providerId="ADAL" clId="{C75098F2-1BBD-4DAD-B1DC-D2C707C2F71B}" dt="2019-10-27T17:18:27.805" v="1233" actId="931"/>
          <ac:spMkLst>
            <pc:docMk/>
            <pc:sldMk cId="1804762900" sldId="282"/>
            <ac:spMk id="3" creationId="{6C284E9E-FE43-403A-B27F-A0EB11BD3E72}"/>
          </ac:spMkLst>
        </pc:spChg>
        <pc:spChg chg="add mod ord topLvl">
          <ac:chgData name="Levi Roth" userId="67fb1bab-bc20-45ef-ba3b-8b10873daa92" providerId="ADAL" clId="{C75098F2-1BBD-4DAD-B1DC-D2C707C2F71B}" dt="2019-10-27T17:25:33.651" v="1290"/>
          <ac:spMkLst>
            <pc:docMk/>
            <pc:sldMk cId="1804762900" sldId="282"/>
            <ac:spMk id="4" creationId="{2A50B2AE-9561-4A9F-B9F6-C43AA31C8423}"/>
          </ac:spMkLst>
        </pc:spChg>
        <pc:spChg chg="add mod topLvl">
          <ac:chgData name="Levi Roth" userId="67fb1bab-bc20-45ef-ba3b-8b10873daa92" providerId="ADAL" clId="{C75098F2-1BBD-4DAD-B1DC-D2C707C2F71B}" dt="2019-10-27T17:23:50.591" v="1287" actId="164"/>
          <ac:spMkLst>
            <pc:docMk/>
            <pc:sldMk cId="1804762900" sldId="282"/>
            <ac:spMk id="7" creationId="{97246E23-5529-46D9-A62E-EBD7B3A48BB6}"/>
          </ac:spMkLst>
        </pc:spChg>
        <pc:grpChg chg="mod topLvl">
          <ac:chgData name="Levi Roth" userId="67fb1bab-bc20-45ef-ba3b-8b10873daa92" providerId="ADAL" clId="{C75098F2-1BBD-4DAD-B1DC-D2C707C2F71B}" dt="2019-10-27T17:23:50.591" v="1287" actId="164"/>
          <ac:grpSpMkLst>
            <pc:docMk/>
            <pc:sldMk cId="1804762900" sldId="282"/>
            <ac:grpSpMk id="8" creationId="{EC384EE6-8095-437B-9749-60534CDA469E}"/>
          </ac:grpSpMkLst>
        </pc:grpChg>
        <pc:grpChg chg="add del mod ord">
          <ac:chgData name="Levi Roth" userId="67fb1bab-bc20-45ef-ba3b-8b10873daa92" providerId="ADAL" clId="{C75098F2-1BBD-4DAD-B1DC-D2C707C2F71B}" dt="2019-10-27T17:23:13.290" v="1280" actId="165"/>
          <ac:grpSpMkLst>
            <pc:docMk/>
            <pc:sldMk cId="1804762900" sldId="282"/>
            <ac:grpSpMk id="12" creationId="{1E43A011-EA86-4261-942A-A3F82C820C00}"/>
          </ac:grpSpMkLst>
        </pc:grpChg>
        <pc:grpChg chg="add del mod">
          <ac:chgData name="Levi Roth" userId="67fb1bab-bc20-45ef-ba3b-8b10873daa92" providerId="ADAL" clId="{C75098F2-1BBD-4DAD-B1DC-D2C707C2F71B}" dt="2019-10-27T17:23:40.604" v="1286" actId="165"/>
          <ac:grpSpMkLst>
            <pc:docMk/>
            <pc:sldMk cId="1804762900" sldId="282"/>
            <ac:grpSpMk id="13" creationId="{4311A46E-FEAA-41E7-8AD3-F3618905EC02}"/>
          </ac:grpSpMkLst>
        </pc:grpChg>
        <pc:grpChg chg="add mod">
          <ac:chgData name="Levi Roth" userId="67fb1bab-bc20-45ef-ba3b-8b10873daa92" providerId="ADAL" clId="{C75098F2-1BBD-4DAD-B1DC-D2C707C2F71B}" dt="2019-10-27T17:24:00.329" v="1288" actId="1076"/>
          <ac:grpSpMkLst>
            <pc:docMk/>
            <pc:sldMk cId="1804762900" sldId="282"/>
            <ac:grpSpMk id="14" creationId="{34AE450B-FDD1-436D-87B1-C2FF298F75EE}"/>
          </ac:grpSpMkLst>
        </pc:grpChg>
        <pc:picChg chg="add del mod ord">
          <ac:chgData name="Levi Roth" userId="67fb1bab-bc20-45ef-ba3b-8b10873daa92" providerId="ADAL" clId="{C75098F2-1BBD-4DAD-B1DC-D2C707C2F71B}" dt="2019-10-27T17:21:45.993" v="1268" actId="27803"/>
          <ac:picMkLst>
            <pc:docMk/>
            <pc:sldMk cId="1804762900" sldId="282"/>
            <ac:picMk id="6" creationId="{EC384EE6-8095-437B-9749-60534CDA469E}"/>
          </ac:picMkLst>
        </pc:picChg>
      </pc:sldChg>
      <pc:sldChg chg="modSp add del">
        <pc:chgData name="Levi Roth" userId="67fb1bab-bc20-45ef-ba3b-8b10873daa92" providerId="ADAL" clId="{C75098F2-1BBD-4DAD-B1DC-D2C707C2F71B}" dt="2019-10-27T17:58:12.267" v="2712" actId="2696"/>
        <pc:sldMkLst>
          <pc:docMk/>
          <pc:sldMk cId="901132527" sldId="283"/>
        </pc:sldMkLst>
        <pc:spChg chg="mod">
          <ac:chgData name="Levi Roth" userId="67fb1bab-bc20-45ef-ba3b-8b10873daa92" providerId="ADAL" clId="{C75098F2-1BBD-4DAD-B1DC-D2C707C2F71B}" dt="2019-10-26T18:59:48.703" v="461" actId="20577"/>
          <ac:spMkLst>
            <pc:docMk/>
            <pc:sldMk cId="901132527" sldId="283"/>
            <ac:spMk id="2" creationId="{AA1096D1-2BD9-4FB2-9E26-65C3F18C91E0}"/>
          </ac:spMkLst>
        </pc:spChg>
        <pc:spChg chg="mod">
          <ac:chgData name="Levi Roth" userId="67fb1bab-bc20-45ef-ba3b-8b10873daa92" providerId="ADAL" clId="{C75098F2-1BBD-4DAD-B1DC-D2C707C2F71B}" dt="2019-10-27T17:49:41.452" v="2614" actId="20577"/>
          <ac:spMkLst>
            <pc:docMk/>
            <pc:sldMk cId="901132527" sldId="283"/>
            <ac:spMk id="3" creationId="{8F918420-164E-401B-AD9C-CEA55FE601C7}"/>
          </ac:spMkLst>
        </pc:spChg>
      </pc:sldChg>
      <pc:sldChg chg="addSp modSp add mod setBg">
        <pc:chgData name="Levi Roth" userId="67fb1bab-bc20-45ef-ba3b-8b10873daa92" providerId="ADAL" clId="{C75098F2-1BBD-4DAD-B1DC-D2C707C2F71B}" dt="2019-10-27T17:44:13.766" v="2596" actId="26606"/>
        <pc:sldMkLst>
          <pc:docMk/>
          <pc:sldMk cId="2475479802" sldId="284"/>
        </pc:sldMkLst>
        <pc:spChg chg="mod">
          <ac:chgData name="Levi Roth" userId="67fb1bab-bc20-45ef-ba3b-8b10873daa92" providerId="ADAL" clId="{C75098F2-1BBD-4DAD-B1DC-D2C707C2F71B}" dt="2019-10-27T17:44:13.766" v="2596" actId="26606"/>
          <ac:spMkLst>
            <pc:docMk/>
            <pc:sldMk cId="2475479802" sldId="284"/>
            <ac:spMk id="2" creationId="{035F5C66-3632-4798-A77E-03CDE2D2F6DB}"/>
          </ac:spMkLst>
        </pc:spChg>
        <pc:spChg chg="mod">
          <ac:chgData name="Levi Roth" userId="67fb1bab-bc20-45ef-ba3b-8b10873daa92" providerId="ADAL" clId="{C75098F2-1BBD-4DAD-B1DC-D2C707C2F71B}" dt="2019-10-27T17:44:13.766" v="2596" actId="26606"/>
          <ac:spMkLst>
            <pc:docMk/>
            <pc:sldMk cId="2475479802" sldId="284"/>
            <ac:spMk id="3" creationId="{37632093-2B57-4D6C-BAB8-C6D05D5186A5}"/>
          </ac:spMkLst>
        </pc:spChg>
        <pc:picChg chg="add">
          <ac:chgData name="Levi Roth" userId="67fb1bab-bc20-45ef-ba3b-8b10873daa92" providerId="ADAL" clId="{C75098F2-1BBD-4DAD-B1DC-D2C707C2F71B}" dt="2019-10-27T17:44:13.766" v="2596" actId="26606"/>
          <ac:picMkLst>
            <pc:docMk/>
            <pc:sldMk cId="2475479802" sldId="284"/>
            <ac:picMk id="7" creationId="{9EED4CD4-04DC-4536-A27C-AC4B604CF876}"/>
          </ac:picMkLst>
        </pc:picChg>
      </pc:sldChg>
      <pc:sldChg chg="modSp add">
        <pc:chgData name="Levi Roth" userId="67fb1bab-bc20-45ef-ba3b-8b10873daa92" providerId="ADAL" clId="{C75098F2-1BBD-4DAD-B1DC-D2C707C2F71B}" dt="2019-10-26T19:02:28.364" v="603" actId="20577"/>
        <pc:sldMkLst>
          <pc:docMk/>
          <pc:sldMk cId="853806548" sldId="285"/>
        </pc:sldMkLst>
        <pc:spChg chg="mod">
          <ac:chgData name="Levi Roth" userId="67fb1bab-bc20-45ef-ba3b-8b10873daa92" providerId="ADAL" clId="{C75098F2-1BBD-4DAD-B1DC-D2C707C2F71B}" dt="2019-10-26T19:02:28.364" v="603" actId="20577"/>
          <ac:spMkLst>
            <pc:docMk/>
            <pc:sldMk cId="853806548" sldId="285"/>
            <ac:spMk id="2" creationId="{929FB4B2-F78A-4AC4-940B-DA3E437097C9}"/>
          </ac:spMkLst>
        </pc:spChg>
      </pc:sldChg>
      <pc:sldChg chg="modSp add">
        <pc:chgData name="Levi Roth" userId="67fb1bab-bc20-45ef-ba3b-8b10873daa92" providerId="ADAL" clId="{C75098F2-1BBD-4DAD-B1DC-D2C707C2F71B}" dt="2019-10-27T18:01:04.508" v="2724" actId="20577"/>
        <pc:sldMkLst>
          <pc:docMk/>
          <pc:sldMk cId="3422319707" sldId="286"/>
        </pc:sldMkLst>
        <pc:spChg chg="mod">
          <ac:chgData name="Levi Roth" userId="67fb1bab-bc20-45ef-ba3b-8b10873daa92" providerId="ADAL" clId="{C75098F2-1BBD-4DAD-B1DC-D2C707C2F71B}" dt="2019-10-27T18:01:04.508" v="2724" actId="20577"/>
          <ac:spMkLst>
            <pc:docMk/>
            <pc:sldMk cId="3422319707" sldId="286"/>
            <ac:spMk id="2" creationId="{1DD2FD2E-A259-41DB-884D-E3D82CC1A099}"/>
          </ac:spMkLst>
        </pc:spChg>
      </pc:sldChg>
      <pc:sldChg chg="addSp delSp modSp del">
        <pc:chgData name="Levi Roth" userId="67fb1bab-bc20-45ef-ba3b-8b10873daa92" providerId="ADAL" clId="{C75098F2-1BBD-4DAD-B1DC-D2C707C2F71B}" dt="2019-10-27T18:25:14.238" v="3545" actId="2696"/>
        <pc:sldMkLst>
          <pc:docMk/>
          <pc:sldMk cId="3522791862" sldId="287"/>
        </pc:sldMkLst>
        <pc:spChg chg="add del">
          <ac:chgData name="Levi Roth" userId="67fb1bab-bc20-45ef-ba3b-8b10873daa92" providerId="ADAL" clId="{C75098F2-1BBD-4DAD-B1DC-D2C707C2F71B}" dt="2019-10-27T17:52:39.455" v="2620"/>
          <ac:spMkLst>
            <pc:docMk/>
            <pc:sldMk cId="3522791862" sldId="287"/>
            <ac:spMk id="2" creationId="{1C6A5120-F244-4BD2-9144-C5B66B911612}"/>
          </ac:spMkLst>
        </pc:spChg>
        <pc:spChg chg="add del mod">
          <ac:chgData name="Levi Roth" userId="67fb1bab-bc20-45ef-ba3b-8b10873daa92" providerId="ADAL" clId="{C75098F2-1BBD-4DAD-B1DC-D2C707C2F71B}" dt="2019-10-27T18:23:36.491" v="3513" actId="478"/>
          <ac:spMkLst>
            <pc:docMk/>
            <pc:sldMk cId="3522791862" sldId="287"/>
            <ac:spMk id="3" creationId="{67688EA5-E931-4079-8884-F3E5445DD9C9}"/>
          </ac:spMkLst>
        </pc:spChg>
        <pc:spChg chg="del">
          <ac:chgData name="Levi Roth" userId="67fb1bab-bc20-45ef-ba3b-8b10873daa92" providerId="ADAL" clId="{C75098F2-1BBD-4DAD-B1DC-D2C707C2F71B}" dt="2019-10-27T18:21:56.979" v="3495"/>
          <ac:spMkLst>
            <pc:docMk/>
            <pc:sldMk cId="3522791862" sldId="287"/>
            <ac:spMk id="12" creationId="{D2CB15F5-03FC-4CB5-A30D-6D5FBD77A2EC}"/>
          </ac:spMkLst>
        </pc:spChg>
        <pc:spChg chg="del">
          <ac:chgData name="Levi Roth" userId="67fb1bab-bc20-45ef-ba3b-8b10873daa92" providerId="ADAL" clId="{C75098F2-1BBD-4DAD-B1DC-D2C707C2F71B}" dt="2019-10-27T18:21:56.979" v="3495"/>
          <ac:spMkLst>
            <pc:docMk/>
            <pc:sldMk cId="3522791862" sldId="287"/>
            <ac:spMk id="14" creationId="{2BB3C829-514A-45B7-9656-C5D18B1DBCCA}"/>
          </ac:spMkLst>
        </pc:spChg>
        <pc:spChg chg="del">
          <ac:chgData name="Levi Roth" userId="67fb1bab-bc20-45ef-ba3b-8b10873daa92" providerId="ADAL" clId="{C75098F2-1BBD-4DAD-B1DC-D2C707C2F71B}" dt="2019-10-27T18:21:56.979" v="3495"/>
          <ac:spMkLst>
            <pc:docMk/>
            <pc:sldMk cId="3522791862" sldId="287"/>
            <ac:spMk id="15" creationId="{68278E69-C2F1-4BAA-8460-A3471BD11750}"/>
          </ac:spMkLst>
        </pc:spChg>
        <pc:graphicFrameChg chg="del">
          <ac:chgData name="Levi Roth" userId="67fb1bab-bc20-45ef-ba3b-8b10873daa92" providerId="ADAL" clId="{C75098F2-1BBD-4DAD-B1DC-D2C707C2F71B}" dt="2019-10-27T18:21:56.979" v="3495"/>
          <ac:graphicFrameMkLst>
            <pc:docMk/>
            <pc:sldMk cId="3522791862" sldId="287"/>
            <ac:graphicFrameMk id="4" creationId="{DA61C6E7-C608-4EBD-8F63-C1F1519EF4E0}"/>
          </ac:graphicFrameMkLst>
        </pc:graphicFrameChg>
        <pc:graphicFrameChg chg="del">
          <ac:chgData name="Levi Roth" userId="67fb1bab-bc20-45ef-ba3b-8b10873daa92" providerId="ADAL" clId="{C75098F2-1BBD-4DAD-B1DC-D2C707C2F71B}" dt="2019-10-27T18:21:56.979" v="3495"/>
          <ac:graphicFrameMkLst>
            <pc:docMk/>
            <pc:sldMk cId="3522791862" sldId="287"/>
            <ac:graphicFrameMk id="5" creationId="{4A042A9E-D0E8-426D-AB22-2F27EE4D89C3}"/>
          </ac:graphicFrameMkLst>
        </pc:graphicFrameChg>
        <pc:graphicFrameChg chg="del">
          <ac:chgData name="Levi Roth" userId="67fb1bab-bc20-45ef-ba3b-8b10873daa92" providerId="ADAL" clId="{C75098F2-1BBD-4DAD-B1DC-D2C707C2F71B}" dt="2019-10-27T18:21:56.979" v="3495"/>
          <ac:graphicFrameMkLst>
            <pc:docMk/>
            <pc:sldMk cId="3522791862" sldId="287"/>
            <ac:graphicFrameMk id="6" creationId="{F901316A-2DF8-47A7-ACF2-646E5BAC072E}"/>
          </ac:graphicFrameMkLst>
        </pc:graphicFrameChg>
        <pc:graphicFrameChg chg="del">
          <ac:chgData name="Levi Roth" userId="67fb1bab-bc20-45ef-ba3b-8b10873daa92" providerId="ADAL" clId="{C75098F2-1BBD-4DAD-B1DC-D2C707C2F71B}" dt="2019-10-27T18:21:56.979" v="3495"/>
          <ac:graphicFrameMkLst>
            <pc:docMk/>
            <pc:sldMk cId="3522791862" sldId="287"/>
            <ac:graphicFrameMk id="7" creationId="{6236338A-1CAC-4140-8E0D-5368DBC2AE30}"/>
          </ac:graphicFrameMkLst>
        </pc:graphicFrameChg>
        <pc:graphicFrameChg chg="del">
          <ac:chgData name="Levi Roth" userId="67fb1bab-bc20-45ef-ba3b-8b10873daa92" providerId="ADAL" clId="{C75098F2-1BBD-4DAD-B1DC-D2C707C2F71B}" dt="2019-10-27T18:21:56.979" v="3495"/>
          <ac:graphicFrameMkLst>
            <pc:docMk/>
            <pc:sldMk cId="3522791862" sldId="287"/>
            <ac:graphicFrameMk id="13" creationId="{0BEDBA34-E711-46FF-A788-DD431C275DD0}"/>
          </ac:graphicFrameMkLst>
        </pc:graphicFrameChg>
        <pc:cxnChg chg="del">
          <ac:chgData name="Levi Roth" userId="67fb1bab-bc20-45ef-ba3b-8b10873daa92" providerId="ADAL" clId="{C75098F2-1BBD-4DAD-B1DC-D2C707C2F71B}" dt="2019-10-27T18:23:38.901" v="3514"/>
          <ac:cxnSpMkLst>
            <pc:docMk/>
            <pc:sldMk cId="3522791862" sldId="287"/>
            <ac:cxnSpMk id="10" creationId="{A78A35A6-0A3A-449A-B7E2-38A2AB3AC103}"/>
          </ac:cxnSpMkLst>
        </pc:cxnChg>
        <pc:cxnChg chg="del">
          <ac:chgData name="Levi Roth" userId="67fb1bab-bc20-45ef-ba3b-8b10873daa92" providerId="ADAL" clId="{C75098F2-1BBD-4DAD-B1DC-D2C707C2F71B}" dt="2019-10-27T18:21:56.979" v="3495"/>
          <ac:cxnSpMkLst>
            <pc:docMk/>
            <pc:sldMk cId="3522791862" sldId="287"/>
            <ac:cxnSpMk id="11" creationId="{A94D60FC-AE21-4DA3-933A-55CA81A1DCE9}"/>
          </ac:cxnSpMkLst>
        </pc:cxnChg>
      </pc:sldChg>
      <pc:sldChg chg="modSp ord">
        <pc:chgData name="Levi Roth" userId="67fb1bab-bc20-45ef-ba3b-8b10873daa92" providerId="ADAL" clId="{C75098F2-1BBD-4DAD-B1DC-D2C707C2F71B}" dt="2019-10-27T18:35:03.410" v="3795"/>
        <pc:sldMkLst>
          <pc:docMk/>
          <pc:sldMk cId="277449073" sldId="289"/>
        </pc:sldMkLst>
        <pc:graphicFrameChg chg="modGraphic">
          <ac:chgData name="Levi Roth" userId="67fb1bab-bc20-45ef-ba3b-8b10873daa92" providerId="ADAL" clId="{C75098F2-1BBD-4DAD-B1DC-D2C707C2F71B}" dt="2019-10-27T18:09:58.911" v="3322" actId="207"/>
          <ac:graphicFrameMkLst>
            <pc:docMk/>
            <pc:sldMk cId="277449073" sldId="289"/>
            <ac:graphicFrameMk id="3" creationId="{EF86B7A6-D97B-4B93-8632-C10F9190501A}"/>
          </ac:graphicFrameMkLst>
        </pc:graphicFrameChg>
      </pc:sldChg>
      <pc:sldChg chg="del">
        <pc:chgData name="Levi Roth" userId="67fb1bab-bc20-45ef-ba3b-8b10873daa92" providerId="ADAL" clId="{C75098F2-1BBD-4DAD-B1DC-D2C707C2F71B}" dt="2019-10-27T18:13:56" v="3359" actId="2696"/>
        <pc:sldMkLst>
          <pc:docMk/>
          <pc:sldMk cId="656161839" sldId="290"/>
        </pc:sldMkLst>
      </pc:sldChg>
      <pc:sldChg chg="del">
        <pc:chgData name="Levi Roth" userId="67fb1bab-bc20-45ef-ba3b-8b10873daa92" providerId="ADAL" clId="{C75098F2-1BBD-4DAD-B1DC-D2C707C2F71B}" dt="2019-10-27T18:10:31.789" v="3323" actId="2696"/>
        <pc:sldMkLst>
          <pc:docMk/>
          <pc:sldMk cId="1313408573" sldId="291"/>
        </pc:sldMkLst>
      </pc:sldChg>
      <pc:sldChg chg="addSp delSp modSp mod setBg">
        <pc:chgData name="Levi Roth" userId="67fb1bab-bc20-45ef-ba3b-8b10873daa92" providerId="ADAL" clId="{C75098F2-1BBD-4DAD-B1DC-D2C707C2F71B}" dt="2019-10-27T17:45:01.278" v="2598" actId="20577"/>
        <pc:sldMkLst>
          <pc:docMk/>
          <pc:sldMk cId="1820163884" sldId="293"/>
        </pc:sldMkLst>
        <pc:spChg chg="mod">
          <ac:chgData name="Levi Roth" userId="67fb1bab-bc20-45ef-ba3b-8b10873daa92" providerId="ADAL" clId="{C75098F2-1BBD-4DAD-B1DC-D2C707C2F71B}" dt="2019-10-27T17:40:13.873" v="2008" actId="26606"/>
          <ac:spMkLst>
            <pc:docMk/>
            <pc:sldMk cId="1820163884" sldId="293"/>
            <ac:spMk id="2" creationId="{3B55DE4E-396A-4814-9C61-3C649B8E8345}"/>
          </ac:spMkLst>
        </pc:spChg>
        <pc:spChg chg="del mod">
          <ac:chgData name="Levi Roth" userId="67fb1bab-bc20-45ef-ba3b-8b10873daa92" providerId="ADAL" clId="{C75098F2-1BBD-4DAD-B1DC-D2C707C2F71B}" dt="2019-10-27T17:38:57.750" v="1975" actId="26606"/>
          <ac:spMkLst>
            <pc:docMk/>
            <pc:sldMk cId="1820163884" sldId="293"/>
            <ac:spMk id="3" creationId="{FABB2AA0-4AD5-42F2-A584-22FD296567E6}"/>
          </ac:spMkLst>
        </pc:spChg>
        <pc:spChg chg="add del">
          <ac:chgData name="Levi Roth" userId="67fb1bab-bc20-45ef-ba3b-8b10873daa92" providerId="ADAL" clId="{C75098F2-1BBD-4DAD-B1DC-D2C707C2F71B}" dt="2019-10-27T17:40:13.873" v="2008" actId="26606"/>
          <ac:spMkLst>
            <pc:docMk/>
            <pc:sldMk cId="1820163884" sldId="293"/>
            <ac:spMk id="10" creationId="{B781DC51-1D15-43A2-AB4F-2051C5F1C49C}"/>
          </ac:spMkLst>
        </pc:spChg>
        <pc:spChg chg="add del">
          <ac:chgData name="Levi Roth" userId="67fb1bab-bc20-45ef-ba3b-8b10873daa92" providerId="ADAL" clId="{C75098F2-1BBD-4DAD-B1DC-D2C707C2F71B}" dt="2019-10-27T17:40:13.873" v="2008" actId="26606"/>
          <ac:spMkLst>
            <pc:docMk/>
            <pc:sldMk cId="1820163884" sldId="293"/>
            <ac:spMk id="12" creationId="{41008B81-C8A4-4EEF-A211-877A35E98ABC}"/>
          </ac:spMkLst>
        </pc:spChg>
        <pc:graphicFrameChg chg="add mod modGraphic">
          <ac:chgData name="Levi Roth" userId="67fb1bab-bc20-45ef-ba3b-8b10873daa92" providerId="ADAL" clId="{C75098F2-1BBD-4DAD-B1DC-D2C707C2F71B}" dt="2019-10-27T17:45:01.278" v="2598" actId="20577"/>
          <ac:graphicFrameMkLst>
            <pc:docMk/>
            <pc:sldMk cId="1820163884" sldId="293"/>
            <ac:graphicFrameMk id="5" creationId="{B25BED3A-D981-4BA9-94D3-2AC76448DA25}"/>
          </ac:graphicFrameMkLst>
        </pc:graphicFrameChg>
        <pc:picChg chg="add del">
          <ac:chgData name="Levi Roth" userId="67fb1bab-bc20-45ef-ba3b-8b10873daa92" providerId="ADAL" clId="{C75098F2-1BBD-4DAD-B1DC-D2C707C2F71B}" dt="2019-10-27T17:40:13.873" v="2008" actId="26606"/>
          <ac:picMkLst>
            <pc:docMk/>
            <pc:sldMk cId="1820163884" sldId="293"/>
            <ac:picMk id="14" creationId="{C82B94A0-9C04-497F-9F2A-234AC715BC13}"/>
          </ac:picMkLst>
        </pc:picChg>
        <pc:picChg chg="add del">
          <ac:chgData name="Levi Roth" userId="67fb1bab-bc20-45ef-ba3b-8b10873daa92" providerId="ADAL" clId="{C75098F2-1BBD-4DAD-B1DC-D2C707C2F71B}" dt="2019-10-27T17:40:13.873" v="2008" actId="26606"/>
          <ac:picMkLst>
            <pc:docMk/>
            <pc:sldMk cId="1820163884" sldId="293"/>
            <ac:picMk id="16" creationId="{369CB58F-9DB1-495E-8241-D899410449CB}"/>
          </ac:picMkLst>
        </pc:picChg>
      </pc:sldChg>
      <pc:sldChg chg="addSp delSp modSp mod setBg delDesignElem">
        <pc:chgData name="Levi Roth" userId="67fb1bab-bc20-45ef-ba3b-8b10873daa92" providerId="ADAL" clId="{C75098F2-1BBD-4DAD-B1DC-D2C707C2F71B}" dt="2019-10-27T18:20:04.019" v="3492"/>
        <pc:sldMkLst>
          <pc:docMk/>
          <pc:sldMk cId="476425186" sldId="294"/>
        </pc:sldMkLst>
        <pc:spChg chg="mod">
          <ac:chgData name="Levi Roth" userId="67fb1bab-bc20-45ef-ba3b-8b10873daa92" providerId="ADAL" clId="{C75098F2-1BBD-4DAD-B1DC-D2C707C2F71B}" dt="2019-10-27T17:30:52.363" v="1297" actId="26606"/>
          <ac:spMkLst>
            <pc:docMk/>
            <pc:sldMk cId="476425186" sldId="294"/>
            <ac:spMk id="2" creationId="{65B2E7BA-52B4-4F8E-9397-95C4B5D348F3}"/>
          </ac:spMkLst>
        </pc:spChg>
        <pc:spChg chg="add del">
          <ac:chgData name="Levi Roth" userId="67fb1bab-bc20-45ef-ba3b-8b10873daa92" providerId="ADAL" clId="{C75098F2-1BBD-4DAD-B1DC-D2C707C2F71B}" dt="2019-10-27T17:30:52.363" v="1297" actId="26606"/>
          <ac:spMkLst>
            <pc:docMk/>
            <pc:sldMk cId="476425186" sldId="294"/>
            <ac:spMk id="3" creationId="{0C3090FC-FFBB-40C8-92F9-E6B34E27FE31}"/>
          </ac:spMkLst>
        </pc:spChg>
        <pc:spChg chg="add del">
          <ac:chgData name="Levi Roth" userId="67fb1bab-bc20-45ef-ba3b-8b10873daa92" providerId="ADAL" clId="{C75098F2-1BBD-4DAD-B1DC-D2C707C2F71B}" dt="2019-10-27T17:30:20.167" v="1292" actId="26606"/>
          <ac:spMkLst>
            <pc:docMk/>
            <pc:sldMk cId="476425186" sldId="294"/>
            <ac:spMk id="10" creationId="{B781DC51-1D15-43A2-AB4F-2051C5F1C49C}"/>
          </ac:spMkLst>
        </pc:spChg>
        <pc:spChg chg="mod">
          <ac:chgData name="Levi Roth" userId="67fb1bab-bc20-45ef-ba3b-8b10873daa92" providerId="ADAL" clId="{C75098F2-1BBD-4DAD-B1DC-D2C707C2F71B}" dt="2019-10-27T18:16:09.578" v="3362" actId="1076"/>
          <ac:spMkLst>
            <pc:docMk/>
            <pc:sldMk cId="476425186" sldId="294"/>
            <ac:spMk id="11" creationId="{8A486DDD-CC07-4E8A-B129-6ACB930F2429}"/>
          </ac:spMkLst>
        </pc:spChg>
        <pc:spChg chg="add del">
          <ac:chgData name="Levi Roth" userId="67fb1bab-bc20-45ef-ba3b-8b10873daa92" providerId="ADAL" clId="{C75098F2-1BBD-4DAD-B1DC-D2C707C2F71B}" dt="2019-10-27T17:30:20.167" v="1292" actId="26606"/>
          <ac:spMkLst>
            <pc:docMk/>
            <pc:sldMk cId="476425186" sldId="294"/>
            <ac:spMk id="12" creationId="{41008B81-C8A4-4EEF-A211-877A35E98ABC}"/>
          </ac:spMkLst>
        </pc:spChg>
        <pc:spChg chg="mod">
          <ac:chgData name="Levi Roth" userId="67fb1bab-bc20-45ef-ba3b-8b10873daa92" providerId="ADAL" clId="{C75098F2-1BBD-4DAD-B1DC-D2C707C2F71B}" dt="2019-10-27T17:32:48.346" v="1323" actId="1076"/>
          <ac:spMkLst>
            <pc:docMk/>
            <pc:sldMk cId="476425186" sldId="294"/>
            <ac:spMk id="13" creationId="{9876B117-E4BB-4A34-A8B1-4B0813D83C87}"/>
          </ac:spMkLst>
        </pc:spChg>
        <pc:spChg chg="mod">
          <ac:chgData name="Levi Roth" userId="67fb1bab-bc20-45ef-ba3b-8b10873daa92" providerId="ADAL" clId="{C75098F2-1BBD-4DAD-B1DC-D2C707C2F71B}" dt="2019-10-27T17:32:43.365" v="1322" actId="1076"/>
          <ac:spMkLst>
            <pc:docMk/>
            <pc:sldMk cId="476425186" sldId="294"/>
            <ac:spMk id="15" creationId="{D3D4DA80-5059-4F85-BDB5-35BD47AAE3E0}"/>
          </ac:spMkLst>
        </pc:spChg>
        <pc:spChg chg="mod">
          <ac:chgData name="Levi Roth" userId="67fb1bab-bc20-45ef-ba3b-8b10873daa92" providerId="ADAL" clId="{C75098F2-1BBD-4DAD-B1DC-D2C707C2F71B}" dt="2019-10-27T17:32:57.879" v="1325" actId="14100"/>
          <ac:spMkLst>
            <pc:docMk/>
            <pc:sldMk cId="476425186" sldId="294"/>
            <ac:spMk id="17" creationId="{D81AC375-E463-466A-B69E-ACEA0404CEC5}"/>
          </ac:spMkLst>
        </pc:spChg>
        <pc:spChg chg="add del">
          <ac:chgData name="Levi Roth" userId="67fb1bab-bc20-45ef-ba3b-8b10873daa92" providerId="ADAL" clId="{C75098F2-1BBD-4DAD-B1DC-D2C707C2F71B}" dt="2019-10-27T17:30:44.505" v="1294" actId="26606"/>
          <ac:spMkLst>
            <pc:docMk/>
            <pc:sldMk cId="476425186" sldId="294"/>
            <ac:spMk id="18" creationId="{B781DC51-1D15-43A2-AB4F-2051C5F1C49C}"/>
          </ac:spMkLst>
        </pc:spChg>
        <pc:spChg chg="add del">
          <ac:chgData name="Levi Roth" userId="67fb1bab-bc20-45ef-ba3b-8b10873daa92" providerId="ADAL" clId="{C75098F2-1BBD-4DAD-B1DC-D2C707C2F71B}" dt="2019-10-27T17:30:44.505" v="1294" actId="26606"/>
          <ac:spMkLst>
            <pc:docMk/>
            <pc:sldMk cId="476425186" sldId="294"/>
            <ac:spMk id="19" creationId="{41008B81-C8A4-4EEF-A211-877A35E98ABC}"/>
          </ac:spMkLst>
        </pc:spChg>
        <pc:spChg chg="mod">
          <ac:chgData name="Levi Roth" userId="67fb1bab-bc20-45ef-ba3b-8b10873daa92" providerId="ADAL" clId="{C75098F2-1BBD-4DAD-B1DC-D2C707C2F71B}" dt="2019-10-27T17:33:03.580" v="1326" actId="1076"/>
          <ac:spMkLst>
            <pc:docMk/>
            <pc:sldMk cId="476425186" sldId="294"/>
            <ac:spMk id="23" creationId="{3713DBF4-032A-433E-8713-0D45261225B5}"/>
          </ac:spMkLst>
        </pc:spChg>
        <pc:spChg chg="add del">
          <ac:chgData name="Levi Roth" userId="67fb1bab-bc20-45ef-ba3b-8b10873daa92" providerId="ADAL" clId="{C75098F2-1BBD-4DAD-B1DC-D2C707C2F71B}" dt="2019-10-27T18:20:04.019" v="3492"/>
          <ac:spMkLst>
            <pc:docMk/>
            <pc:sldMk cId="476425186" sldId="294"/>
            <ac:spMk id="26" creationId="{B781DC51-1D15-43A2-AB4F-2051C5F1C49C}"/>
          </ac:spMkLst>
        </pc:spChg>
        <pc:spChg chg="add del">
          <ac:chgData name="Levi Roth" userId="67fb1bab-bc20-45ef-ba3b-8b10873daa92" providerId="ADAL" clId="{C75098F2-1BBD-4DAD-B1DC-D2C707C2F71B}" dt="2019-10-27T18:20:04.019" v="3492"/>
          <ac:spMkLst>
            <pc:docMk/>
            <pc:sldMk cId="476425186" sldId="294"/>
            <ac:spMk id="27" creationId="{41008B81-C8A4-4EEF-A211-877A35E98ABC}"/>
          </ac:spMkLst>
        </pc:spChg>
        <pc:spChg chg="mod">
          <ac:chgData name="Levi Roth" userId="67fb1bab-bc20-45ef-ba3b-8b10873daa92" providerId="ADAL" clId="{C75098F2-1BBD-4DAD-B1DC-D2C707C2F71B}" dt="2019-10-27T17:33:12.912" v="1329" actId="14100"/>
          <ac:spMkLst>
            <pc:docMk/>
            <pc:sldMk cId="476425186" sldId="294"/>
            <ac:spMk id="31" creationId="{82B4A6E6-59B2-405C-81D9-E33A804560BD}"/>
          </ac:spMkLst>
        </pc:spChg>
        <pc:spChg chg="mod">
          <ac:chgData name="Levi Roth" userId="67fb1bab-bc20-45ef-ba3b-8b10873daa92" providerId="ADAL" clId="{C75098F2-1BBD-4DAD-B1DC-D2C707C2F71B}" dt="2019-10-27T17:33:07.852" v="1327" actId="1076"/>
          <ac:spMkLst>
            <pc:docMk/>
            <pc:sldMk cId="476425186" sldId="294"/>
            <ac:spMk id="32" creationId="{E267A71E-CA90-4D18-9699-A66D816F8BA2}"/>
          </ac:spMkLst>
        </pc:spChg>
        <pc:spChg chg="mod">
          <ac:chgData name="Levi Roth" userId="67fb1bab-bc20-45ef-ba3b-8b10873daa92" providerId="ADAL" clId="{C75098F2-1BBD-4DAD-B1DC-D2C707C2F71B}" dt="2019-10-27T17:33:16.640" v="1330" actId="1076"/>
          <ac:spMkLst>
            <pc:docMk/>
            <pc:sldMk cId="476425186" sldId="294"/>
            <ac:spMk id="34" creationId="{8BFE3378-7028-4F25-AE78-F230EAED57F0}"/>
          </ac:spMkLst>
        </pc:spChg>
        <pc:grpChg chg="mod">
          <ac:chgData name="Levi Roth" userId="67fb1bab-bc20-45ef-ba3b-8b10873daa92" providerId="ADAL" clId="{C75098F2-1BBD-4DAD-B1DC-D2C707C2F71B}" dt="2019-10-27T17:32:35.046" v="1320" actId="18245"/>
          <ac:grpSpMkLst>
            <pc:docMk/>
            <pc:sldMk cId="476425186" sldId="294"/>
            <ac:grpSpMk id="4" creationId="{7D09E779-77DD-4EE8-8C27-125656B3900C}"/>
          </ac:grpSpMkLst>
        </pc:grpChg>
        <pc:graphicFrameChg chg="add del">
          <ac:chgData name="Levi Roth" userId="67fb1bab-bc20-45ef-ba3b-8b10873daa92" providerId="ADAL" clId="{C75098F2-1BBD-4DAD-B1DC-D2C707C2F71B}" dt="2019-10-27T17:30:20.167" v="1292" actId="26606"/>
          <ac:graphicFrameMkLst>
            <pc:docMk/>
            <pc:sldMk cId="476425186" sldId="294"/>
            <ac:graphicFrameMk id="5" creationId="{C2BC7A6B-3000-4366-AFEE-970D4347B35E}"/>
          </ac:graphicFrameMkLst>
        </pc:graphicFrameChg>
        <pc:graphicFrameChg chg="add del">
          <ac:chgData name="Levi Roth" userId="67fb1bab-bc20-45ef-ba3b-8b10873daa92" providerId="ADAL" clId="{C75098F2-1BBD-4DAD-B1DC-D2C707C2F71B}" dt="2019-10-27T17:30:44.505" v="1294" actId="26606"/>
          <ac:graphicFrameMkLst>
            <pc:docMk/>
            <pc:sldMk cId="476425186" sldId="294"/>
            <ac:graphicFrameMk id="22" creationId="{7AF1358D-1CA3-42C5-8886-366CB131B3C1}"/>
          </ac:graphicFrameMkLst>
        </pc:graphicFrameChg>
        <pc:graphicFrameChg chg="add del">
          <ac:chgData name="Levi Roth" userId="67fb1bab-bc20-45ef-ba3b-8b10873daa92" providerId="ADAL" clId="{C75098F2-1BBD-4DAD-B1DC-D2C707C2F71B}" dt="2019-10-27T17:30:52.106" v="1296" actId="26606"/>
          <ac:graphicFrameMkLst>
            <pc:docMk/>
            <pc:sldMk cId="476425186" sldId="294"/>
            <ac:graphicFrameMk id="24" creationId="{6149DEFF-9B40-4ECD-BA69-445CE13C23C7}"/>
          </ac:graphicFrameMkLst>
        </pc:graphicFrameChg>
        <pc:graphicFrameChg chg="add del mod">
          <ac:chgData name="Levi Roth" userId="67fb1bab-bc20-45ef-ba3b-8b10873daa92" providerId="ADAL" clId="{C75098F2-1BBD-4DAD-B1DC-D2C707C2F71B}" dt="2019-10-27T17:32:35.046" v="1320" actId="18245"/>
          <ac:graphicFrameMkLst>
            <pc:docMk/>
            <pc:sldMk cId="476425186" sldId="294"/>
            <ac:graphicFrameMk id="30" creationId="{C2BC7A6B-3000-4366-AFEE-970D4347B35E}"/>
          </ac:graphicFrameMkLst>
        </pc:graphicFrameChg>
        <pc:picChg chg="add del">
          <ac:chgData name="Levi Roth" userId="67fb1bab-bc20-45ef-ba3b-8b10873daa92" providerId="ADAL" clId="{C75098F2-1BBD-4DAD-B1DC-D2C707C2F71B}" dt="2019-10-27T17:30:20.167" v="1292" actId="26606"/>
          <ac:picMkLst>
            <pc:docMk/>
            <pc:sldMk cId="476425186" sldId="294"/>
            <ac:picMk id="14" creationId="{C82B94A0-9C04-497F-9F2A-234AC715BC13}"/>
          </ac:picMkLst>
        </pc:picChg>
        <pc:picChg chg="add del">
          <ac:chgData name="Levi Roth" userId="67fb1bab-bc20-45ef-ba3b-8b10873daa92" providerId="ADAL" clId="{C75098F2-1BBD-4DAD-B1DC-D2C707C2F71B}" dt="2019-10-27T17:30:20.167" v="1292" actId="26606"/>
          <ac:picMkLst>
            <pc:docMk/>
            <pc:sldMk cId="476425186" sldId="294"/>
            <ac:picMk id="16" creationId="{369CB58F-9DB1-495E-8241-D899410449CB}"/>
          </ac:picMkLst>
        </pc:picChg>
        <pc:picChg chg="add del">
          <ac:chgData name="Levi Roth" userId="67fb1bab-bc20-45ef-ba3b-8b10873daa92" providerId="ADAL" clId="{C75098F2-1BBD-4DAD-B1DC-D2C707C2F71B}" dt="2019-10-27T17:30:44.505" v="1294" actId="26606"/>
          <ac:picMkLst>
            <pc:docMk/>
            <pc:sldMk cId="476425186" sldId="294"/>
            <ac:picMk id="20" creationId="{C82B94A0-9C04-497F-9F2A-234AC715BC13}"/>
          </ac:picMkLst>
        </pc:picChg>
        <pc:picChg chg="add del">
          <ac:chgData name="Levi Roth" userId="67fb1bab-bc20-45ef-ba3b-8b10873daa92" providerId="ADAL" clId="{C75098F2-1BBD-4DAD-B1DC-D2C707C2F71B}" dt="2019-10-27T17:30:44.505" v="1294" actId="26606"/>
          <ac:picMkLst>
            <pc:docMk/>
            <pc:sldMk cId="476425186" sldId="294"/>
            <ac:picMk id="21" creationId="{369CB58F-9DB1-495E-8241-D899410449CB}"/>
          </ac:picMkLst>
        </pc:picChg>
        <pc:picChg chg="add del">
          <ac:chgData name="Levi Roth" userId="67fb1bab-bc20-45ef-ba3b-8b10873daa92" providerId="ADAL" clId="{C75098F2-1BBD-4DAD-B1DC-D2C707C2F71B}" dt="2019-10-27T18:20:04.019" v="3492"/>
          <ac:picMkLst>
            <pc:docMk/>
            <pc:sldMk cId="476425186" sldId="294"/>
            <ac:picMk id="28" creationId="{C82B94A0-9C04-497F-9F2A-234AC715BC13}"/>
          </ac:picMkLst>
        </pc:picChg>
        <pc:picChg chg="add del">
          <ac:chgData name="Levi Roth" userId="67fb1bab-bc20-45ef-ba3b-8b10873daa92" providerId="ADAL" clId="{C75098F2-1BBD-4DAD-B1DC-D2C707C2F71B}" dt="2019-10-27T18:20:04.019" v="3492"/>
          <ac:picMkLst>
            <pc:docMk/>
            <pc:sldMk cId="476425186" sldId="294"/>
            <ac:picMk id="29" creationId="{369CB58F-9DB1-495E-8241-D899410449CB}"/>
          </ac:picMkLst>
        </pc:picChg>
      </pc:sldChg>
      <pc:sldChg chg="modSp">
        <pc:chgData name="Levi Roth" userId="67fb1bab-bc20-45ef-ba3b-8b10873daa92" providerId="ADAL" clId="{C75098F2-1BBD-4DAD-B1DC-D2C707C2F71B}" dt="2019-10-27T18:11:54.868" v="3356" actId="2062"/>
        <pc:sldMkLst>
          <pc:docMk/>
          <pc:sldMk cId="2432350720" sldId="296"/>
        </pc:sldMkLst>
        <pc:graphicFrameChg chg="modGraphic">
          <ac:chgData name="Levi Roth" userId="67fb1bab-bc20-45ef-ba3b-8b10873daa92" providerId="ADAL" clId="{C75098F2-1BBD-4DAD-B1DC-D2C707C2F71B}" dt="2019-10-27T18:11:44.220" v="3352" actId="2062"/>
          <ac:graphicFrameMkLst>
            <pc:docMk/>
            <pc:sldMk cId="2432350720" sldId="296"/>
            <ac:graphicFrameMk id="2" creationId="{262D2D30-C13A-4D85-9C23-BA23D9370EEF}"/>
          </ac:graphicFrameMkLst>
        </pc:graphicFrameChg>
        <pc:graphicFrameChg chg="modGraphic">
          <ac:chgData name="Levi Roth" userId="67fb1bab-bc20-45ef-ba3b-8b10873daa92" providerId="ADAL" clId="{C75098F2-1BBD-4DAD-B1DC-D2C707C2F71B}" dt="2019-10-27T18:11:54.868" v="3356" actId="2062"/>
          <ac:graphicFrameMkLst>
            <pc:docMk/>
            <pc:sldMk cId="2432350720" sldId="296"/>
            <ac:graphicFrameMk id="4" creationId="{53D0126D-BCC9-43D9-962B-195275684B7B}"/>
          </ac:graphicFrameMkLst>
        </pc:graphicFrameChg>
        <pc:graphicFrameChg chg="modGraphic">
          <ac:chgData name="Levi Roth" userId="67fb1bab-bc20-45ef-ba3b-8b10873daa92" providerId="ADAL" clId="{C75098F2-1BBD-4DAD-B1DC-D2C707C2F71B}" dt="2019-10-27T18:11:49.911" v="3355" actId="2062"/>
          <ac:graphicFrameMkLst>
            <pc:docMk/>
            <pc:sldMk cId="2432350720" sldId="296"/>
            <ac:graphicFrameMk id="5" creationId="{CD93B7AC-54C6-4D89-9BE8-775D849A0FAE}"/>
          </ac:graphicFrameMkLst>
        </pc:graphicFrameChg>
      </pc:sldChg>
      <pc:sldChg chg="addSp delSp modSp add">
        <pc:chgData name="Levi Roth" userId="67fb1bab-bc20-45ef-ba3b-8b10873daa92" providerId="ADAL" clId="{C75098F2-1BBD-4DAD-B1DC-D2C707C2F71B}" dt="2019-10-27T18:44:10.265" v="3797" actId="20577"/>
        <pc:sldMkLst>
          <pc:docMk/>
          <pc:sldMk cId="586746022" sldId="297"/>
        </pc:sldMkLst>
        <pc:spChg chg="del mod">
          <ac:chgData name="Levi Roth" userId="67fb1bab-bc20-45ef-ba3b-8b10873daa92" providerId="ADAL" clId="{C75098F2-1BBD-4DAD-B1DC-D2C707C2F71B}" dt="2019-10-27T18:22:10.766" v="3496" actId="478"/>
          <ac:spMkLst>
            <pc:docMk/>
            <pc:sldMk cId="586746022" sldId="297"/>
            <ac:spMk id="2" creationId="{3A514C14-3F0F-4319-BD42-18614CC6629F}"/>
          </ac:spMkLst>
        </pc:spChg>
        <pc:spChg chg="del">
          <ac:chgData name="Levi Roth" userId="67fb1bab-bc20-45ef-ba3b-8b10873daa92" providerId="ADAL" clId="{C75098F2-1BBD-4DAD-B1DC-D2C707C2F71B}" dt="2019-10-27T17:53:28.414" v="2693"/>
          <ac:spMkLst>
            <pc:docMk/>
            <pc:sldMk cId="586746022" sldId="297"/>
            <ac:spMk id="3" creationId="{0E52BFF1-0A5D-43AC-AC8E-8C610D952130}"/>
          </ac:spMkLst>
        </pc:spChg>
        <pc:spChg chg="add mod">
          <ac:chgData name="Levi Roth" userId="67fb1bab-bc20-45ef-ba3b-8b10873daa92" providerId="ADAL" clId="{C75098F2-1BBD-4DAD-B1DC-D2C707C2F71B}" dt="2019-10-27T18:22:10.766" v="3496" actId="478"/>
          <ac:spMkLst>
            <pc:docMk/>
            <pc:sldMk cId="586746022" sldId="297"/>
            <ac:spMk id="9" creationId="{C9DEEE56-2010-4726-A153-ED6E43EB37C8}"/>
          </ac:spMkLst>
        </pc:spChg>
        <pc:spChg chg="add del mod">
          <ac:chgData name="Levi Roth" userId="67fb1bab-bc20-45ef-ba3b-8b10873daa92" providerId="ADAL" clId="{C75098F2-1BBD-4DAD-B1DC-D2C707C2F71B}" dt="2019-10-27T18:24:24.003" v="3538" actId="20577"/>
          <ac:spMkLst>
            <pc:docMk/>
            <pc:sldMk cId="586746022" sldId="297"/>
            <ac:spMk id="11" creationId="{560C1086-3D11-4F60-A525-F0C2C90E9942}"/>
          </ac:spMkLst>
        </pc:spChg>
        <pc:spChg chg="add del">
          <ac:chgData name="Levi Roth" userId="67fb1bab-bc20-45ef-ba3b-8b10873daa92" providerId="ADAL" clId="{C75098F2-1BBD-4DAD-B1DC-D2C707C2F71B}" dt="2019-10-27T18:22:46.171" v="3506" actId="478"/>
          <ac:spMkLst>
            <pc:docMk/>
            <pc:sldMk cId="586746022" sldId="297"/>
            <ac:spMk id="17" creationId="{0AE758B8-7D76-46C9-A23A-F4642F60D28F}"/>
          </ac:spMkLst>
        </pc:spChg>
        <pc:spChg chg="add del mod">
          <ac:chgData name="Levi Roth" userId="67fb1bab-bc20-45ef-ba3b-8b10873daa92" providerId="ADAL" clId="{C75098F2-1BBD-4DAD-B1DC-D2C707C2F71B}" dt="2019-10-27T18:24:16.273" v="3518" actId="1076"/>
          <ac:spMkLst>
            <pc:docMk/>
            <pc:sldMk cId="586746022" sldId="297"/>
            <ac:spMk id="19" creationId="{CAA65A3B-D7F9-4276-B93C-371C29C05CCF}"/>
          </ac:spMkLst>
        </pc:spChg>
        <pc:spChg chg="add del mod">
          <ac:chgData name="Levi Roth" userId="67fb1bab-bc20-45ef-ba3b-8b10873daa92" providerId="ADAL" clId="{C75098F2-1BBD-4DAD-B1DC-D2C707C2F71B}" dt="2019-10-27T18:24:16.273" v="3518" actId="1076"/>
          <ac:spMkLst>
            <pc:docMk/>
            <pc:sldMk cId="586746022" sldId="297"/>
            <ac:spMk id="20" creationId="{207C58CA-FC8E-4D28-8095-8317A5B988A8}"/>
          </ac:spMkLst>
        </pc:spChg>
        <pc:graphicFrameChg chg="add del mod modGraphic">
          <ac:chgData name="Levi Roth" userId="67fb1bab-bc20-45ef-ba3b-8b10873daa92" providerId="ADAL" clId="{C75098F2-1BBD-4DAD-B1DC-D2C707C2F71B}" dt="2019-10-27T18:30:13.919" v="3794" actId="20577"/>
          <ac:graphicFrameMkLst>
            <pc:docMk/>
            <pc:sldMk cId="586746022" sldId="297"/>
            <ac:graphicFrameMk id="12" creationId="{B7D6510D-65DD-420B-8131-E8A6F17A59D2}"/>
          </ac:graphicFrameMkLst>
        </pc:graphicFrameChg>
        <pc:graphicFrameChg chg="add del mod modGraphic">
          <ac:chgData name="Levi Roth" userId="67fb1bab-bc20-45ef-ba3b-8b10873daa92" providerId="ADAL" clId="{C75098F2-1BBD-4DAD-B1DC-D2C707C2F71B}" dt="2019-10-27T18:28:42.787" v="3670" actId="207"/>
          <ac:graphicFrameMkLst>
            <pc:docMk/>
            <pc:sldMk cId="586746022" sldId="297"/>
            <ac:graphicFrameMk id="13" creationId="{1BC4F642-8397-47CC-970C-B430C4EE41E2}"/>
          </ac:graphicFrameMkLst>
        </pc:graphicFrameChg>
        <pc:graphicFrameChg chg="add del mod">
          <ac:chgData name="Levi Roth" userId="67fb1bab-bc20-45ef-ba3b-8b10873daa92" providerId="ADAL" clId="{C75098F2-1BBD-4DAD-B1DC-D2C707C2F71B}" dt="2019-10-27T18:25:32.921" v="3548"/>
          <ac:graphicFrameMkLst>
            <pc:docMk/>
            <pc:sldMk cId="586746022" sldId="297"/>
            <ac:graphicFrameMk id="14" creationId="{DBADD0D5-DED8-4E93-AB84-DBB8271F5B8D}"/>
          </ac:graphicFrameMkLst>
        </pc:graphicFrameChg>
        <pc:graphicFrameChg chg="add del mod">
          <ac:chgData name="Levi Roth" userId="67fb1bab-bc20-45ef-ba3b-8b10873daa92" providerId="ADAL" clId="{C75098F2-1BBD-4DAD-B1DC-D2C707C2F71B}" dt="2019-10-27T18:25:04.423" v="3544"/>
          <ac:graphicFrameMkLst>
            <pc:docMk/>
            <pc:sldMk cId="586746022" sldId="297"/>
            <ac:graphicFrameMk id="15" creationId="{A184BF04-9026-4F61-8623-421F5A7BB01E}"/>
          </ac:graphicFrameMkLst>
        </pc:graphicFrameChg>
        <pc:graphicFrameChg chg="add del mod modGraphic">
          <ac:chgData name="Levi Roth" userId="67fb1bab-bc20-45ef-ba3b-8b10873daa92" providerId="ADAL" clId="{C75098F2-1BBD-4DAD-B1DC-D2C707C2F71B}" dt="2019-10-27T18:44:10.265" v="3797" actId="20577"/>
          <ac:graphicFrameMkLst>
            <pc:docMk/>
            <pc:sldMk cId="586746022" sldId="297"/>
            <ac:graphicFrameMk id="18" creationId="{CE9182FE-347C-44CD-923D-8E9420DEB8E2}"/>
          </ac:graphicFrameMkLst>
        </pc:graphicFrameChg>
        <pc:picChg chg="add del mod">
          <ac:chgData name="Levi Roth" userId="67fb1bab-bc20-45ef-ba3b-8b10873daa92" providerId="ADAL" clId="{C75098F2-1BBD-4DAD-B1DC-D2C707C2F71B}" dt="2019-10-27T18:22:10.766" v="3496" actId="478"/>
          <ac:picMkLst>
            <pc:docMk/>
            <pc:sldMk cId="586746022" sldId="297"/>
            <ac:picMk id="5" creationId="{092BAB56-81BC-4FCC-BA97-CDBEE1D8B8A5}"/>
          </ac:picMkLst>
        </pc:picChg>
        <pc:picChg chg="add del mod">
          <ac:chgData name="Levi Roth" userId="67fb1bab-bc20-45ef-ba3b-8b10873daa92" providerId="ADAL" clId="{C75098F2-1BBD-4DAD-B1DC-D2C707C2F71B}" dt="2019-10-27T18:22:10.766" v="3496" actId="478"/>
          <ac:picMkLst>
            <pc:docMk/>
            <pc:sldMk cId="586746022" sldId="297"/>
            <ac:picMk id="7" creationId="{F7581DE0-88BB-4135-A1FF-A3815D182EDB}"/>
          </ac:picMkLst>
        </pc:picChg>
        <pc:cxnChg chg="add del mod">
          <ac:chgData name="Levi Roth" userId="67fb1bab-bc20-45ef-ba3b-8b10873daa92" providerId="ADAL" clId="{C75098F2-1BBD-4DAD-B1DC-D2C707C2F71B}" dt="2019-10-27T18:24:16.273" v="3518" actId="1076"/>
          <ac:cxnSpMkLst>
            <pc:docMk/>
            <pc:sldMk cId="586746022" sldId="297"/>
            <ac:cxnSpMk id="16" creationId="{450B12E7-1CF5-4A4D-B7E5-834CCD06EE9D}"/>
          </ac:cxnSpMkLst>
        </pc:cxnChg>
        <pc:cxnChg chg="add mod">
          <ac:chgData name="Levi Roth" userId="67fb1bab-bc20-45ef-ba3b-8b10873daa92" providerId="ADAL" clId="{C75098F2-1BBD-4DAD-B1DC-D2C707C2F71B}" dt="2019-10-27T18:24:16.273" v="3518" actId="1076"/>
          <ac:cxnSpMkLst>
            <pc:docMk/>
            <pc:sldMk cId="586746022" sldId="297"/>
            <ac:cxnSpMk id="21" creationId="{818CA23B-474D-4BBC-B737-9F1CA0217847}"/>
          </ac:cxnSpMkLst>
        </pc:cxnChg>
      </pc:sldChg>
      <pc:sldChg chg="modSp add">
        <pc:chgData name="Levi Roth" userId="67fb1bab-bc20-45ef-ba3b-8b10873daa92" providerId="ADAL" clId="{C75098F2-1BBD-4DAD-B1DC-D2C707C2F71B}" dt="2019-10-27T18:01:13.433" v="2736" actId="20577"/>
        <pc:sldMkLst>
          <pc:docMk/>
          <pc:sldMk cId="1977484399" sldId="298"/>
        </pc:sldMkLst>
        <pc:spChg chg="mod">
          <ac:chgData name="Levi Roth" userId="67fb1bab-bc20-45ef-ba3b-8b10873daa92" providerId="ADAL" clId="{C75098F2-1BBD-4DAD-B1DC-D2C707C2F71B}" dt="2019-10-27T18:01:13.433" v="2736" actId="20577"/>
          <ac:spMkLst>
            <pc:docMk/>
            <pc:sldMk cId="1977484399" sldId="298"/>
            <ac:spMk id="2" creationId="{1DD2FD2E-A259-41DB-884D-E3D82CC1A099}"/>
          </ac:spMkLst>
        </pc:spChg>
      </pc:sldChg>
      <pc:sldChg chg="addSp delSp modSp add mod setBg delDesignElem">
        <pc:chgData name="Levi Roth" userId="67fb1bab-bc20-45ef-ba3b-8b10873daa92" providerId="ADAL" clId="{C75098F2-1BBD-4DAD-B1DC-D2C707C2F71B}" dt="2019-10-27T18:20:04.019" v="3492"/>
        <pc:sldMkLst>
          <pc:docMk/>
          <pc:sldMk cId="3000520940" sldId="299"/>
        </pc:sldMkLst>
        <pc:spChg chg="mod">
          <ac:chgData name="Levi Roth" userId="67fb1bab-bc20-45ef-ba3b-8b10873daa92" providerId="ADAL" clId="{C75098F2-1BBD-4DAD-B1DC-D2C707C2F71B}" dt="2019-10-27T18:05:47.676" v="3321" actId="26606"/>
          <ac:spMkLst>
            <pc:docMk/>
            <pc:sldMk cId="3000520940" sldId="299"/>
            <ac:spMk id="2" creationId="{1DD2FD2E-A259-41DB-884D-E3D82CC1A099}"/>
          </ac:spMkLst>
        </pc:spChg>
        <pc:spChg chg="add del mod">
          <ac:chgData name="Levi Roth" userId="67fb1bab-bc20-45ef-ba3b-8b10873daa92" providerId="ADAL" clId="{C75098F2-1BBD-4DAD-B1DC-D2C707C2F71B}" dt="2019-10-27T18:05:47.676" v="3321" actId="26606"/>
          <ac:spMkLst>
            <pc:docMk/>
            <pc:sldMk cId="3000520940" sldId="299"/>
            <ac:spMk id="3" creationId="{E26350A1-CACD-46F5-99EC-3B28A9659286}"/>
          </ac:spMkLst>
        </pc:spChg>
        <pc:spChg chg="add del">
          <ac:chgData name="Levi Roth" userId="67fb1bab-bc20-45ef-ba3b-8b10873daa92" providerId="ADAL" clId="{C75098F2-1BBD-4DAD-B1DC-D2C707C2F71B}" dt="2019-10-27T18:20:04.019" v="3492"/>
          <ac:spMkLst>
            <pc:docMk/>
            <pc:sldMk cId="3000520940" sldId="299"/>
            <ac:spMk id="6" creationId="{B781DC51-1D15-43A2-AB4F-2051C5F1C49C}"/>
          </ac:spMkLst>
        </pc:spChg>
        <pc:spChg chg="add del">
          <ac:chgData name="Levi Roth" userId="67fb1bab-bc20-45ef-ba3b-8b10873daa92" providerId="ADAL" clId="{C75098F2-1BBD-4DAD-B1DC-D2C707C2F71B}" dt="2019-10-27T18:20:04.019" v="3492"/>
          <ac:spMkLst>
            <pc:docMk/>
            <pc:sldMk cId="3000520940" sldId="299"/>
            <ac:spMk id="7" creationId="{41008B81-C8A4-4EEF-A211-877A35E98ABC}"/>
          </ac:spMkLst>
        </pc:spChg>
        <pc:spChg chg="add del">
          <ac:chgData name="Levi Roth" userId="67fb1bab-bc20-45ef-ba3b-8b10873daa92" providerId="ADAL" clId="{C75098F2-1BBD-4DAD-B1DC-D2C707C2F71B}" dt="2019-10-27T18:04:54.810" v="3239" actId="26606"/>
          <ac:spMkLst>
            <pc:docMk/>
            <pc:sldMk cId="3000520940" sldId="299"/>
            <ac:spMk id="10" creationId="{B781DC51-1D15-43A2-AB4F-2051C5F1C49C}"/>
          </ac:spMkLst>
        </pc:spChg>
        <pc:spChg chg="add del">
          <ac:chgData name="Levi Roth" userId="67fb1bab-bc20-45ef-ba3b-8b10873daa92" providerId="ADAL" clId="{C75098F2-1BBD-4DAD-B1DC-D2C707C2F71B}" dt="2019-10-27T18:04:54.810" v="3239" actId="26606"/>
          <ac:spMkLst>
            <pc:docMk/>
            <pc:sldMk cId="3000520940" sldId="299"/>
            <ac:spMk id="12" creationId="{41008B81-C8A4-4EEF-A211-877A35E98ABC}"/>
          </ac:spMkLst>
        </pc:spChg>
        <pc:graphicFrameChg chg="add del">
          <ac:chgData name="Levi Roth" userId="67fb1bab-bc20-45ef-ba3b-8b10873daa92" providerId="ADAL" clId="{C75098F2-1BBD-4DAD-B1DC-D2C707C2F71B}" dt="2019-10-27T18:04:54.810" v="3239" actId="26606"/>
          <ac:graphicFrameMkLst>
            <pc:docMk/>
            <pc:sldMk cId="3000520940" sldId="299"/>
            <ac:graphicFrameMk id="5" creationId="{65291E2F-AB12-4EC9-AE46-7211E4013D69}"/>
          </ac:graphicFrameMkLst>
        </pc:graphicFrameChg>
        <pc:graphicFrameChg chg="add">
          <ac:chgData name="Levi Roth" userId="67fb1bab-bc20-45ef-ba3b-8b10873daa92" providerId="ADAL" clId="{C75098F2-1BBD-4DAD-B1DC-D2C707C2F71B}" dt="2019-10-27T18:05:47.676" v="3321" actId="26606"/>
          <ac:graphicFrameMkLst>
            <pc:docMk/>
            <pc:sldMk cId="3000520940" sldId="299"/>
            <ac:graphicFrameMk id="11" creationId="{4C30F714-F3B4-4F91-B5A7-F0F8E7868F38}"/>
          </ac:graphicFrameMkLst>
        </pc:graphicFrameChg>
        <pc:picChg chg="add del">
          <ac:chgData name="Levi Roth" userId="67fb1bab-bc20-45ef-ba3b-8b10873daa92" providerId="ADAL" clId="{C75098F2-1BBD-4DAD-B1DC-D2C707C2F71B}" dt="2019-10-27T18:20:04.019" v="3492"/>
          <ac:picMkLst>
            <pc:docMk/>
            <pc:sldMk cId="3000520940" sldId="299"/>
            <ac:picMk id="8" creationId="{C82B94A0-9C04-497F-9F2A-234AC715BC13}"/>
          </ac:picMkLst>
        </pc:picChg>
        <pc:picChg chg="add del">
          <ac:chgData name="Levi Roth" userId="67fb1bab-bc20-45ef-ba3b-8b10873daa92" providerId="ADAL" clId="{C75098F2-1BBD-4DAD-B1DC-D2C707C2F71B}" dt="2019-10-27T18:20:04.019" v="3492"/>
          <ac:picMkLst>
            <pc:docMk/>
            <pc:sldMk cId="3000520940" sldId="299"/>
            <ac:picMk id="9" creationId="{369CB58F-9DB1-495E-8241-D899410449CB}"/>
          </ac:picMkLst>
        </pc:picChg>
        <pc:picChg chg="add del">
          <ac:chgData name="Levi Roth" userId="67fb1bab-bc20-45ef-ba3b-8b10873daa92" providerId="ADAL" clId="{C75098F2-1BBD-4DAD-B1DC-D2C707C2F71B}" dt="2019-10-27T18:04:54.810" v="3239" actId="26606"/>
          <ac:picMkLst>
            <pc:docMk/>
            <pc:sldMk cId="3000520940" sldId="299"/>
            <ac:picMk id="14" creationId="{C82B94A0-9C04-497F-9F2A-234AC715BC13}"/>
          </ac:picMkLst>
        </pc:picChg>
        <pc:picChg chg="add del">
          <ac:chgData name="Levi Roth" userId="67fb1bab-bc20-45ef-ba3b-8b10873daa92" providerId="ADAL" clId="{C75098F2-1BBD-4DAD-B1DC-D2C707C2F71B}" dt="2019-10-27T18:04:54.810" v="3239" actId="26606"/>
          <ac:picMkLst>
            <pc:docMk/>
            <pc:sldMk cId="3000520940" sldId="299"/>
            <ac:picMk id="16" creationId="{369CB58F-9DB1-495E-8241-D899410449CB}"/>
          </ac:picMkLst>
        </pc:picChg>
      </pc:sldChg>
      <pc:sldChg chg="modSp add">
        <pc:chgData name="Levi Roth" userId="67fb1bab-bc20-45ef-ba3b-8b10873daa92" providerId="ADAL" clId="{C75098F2-1BBD-4DAD-B1DC-D2C707C2F71B}" dt="2019-10-27T18:01:36.907" v="2750" actId="20577"/>
        <pc:sldMkLst>
          <pc:docMk/>
          <pc:sldMk cId="534652021" sldId="300"/>
        </pc:sldMkLst>
        <pc:spChg chg="mod">
          <ac:chgData name="Levi Roth" userId="67fb1bab-bc20-45ef-ba3b-8b10873daa92" providerId="ADAL" clId="{C75098F2-1BBD-4DAD-B1DC-D2C707C2F71B}" dt="2019-10-27T18:01:36.907" v="2750" actId="20577"/>
          <ac:spMkLst>
            <pc:docMk/>
            <pc:sldMk cId="534652021" sldId="300"/>
            <ac:spMk id="2" creationId="{1DD2FD2E-A259-41DB-884D-E3D82CC1A099}"/>
          </ac:spMkLst>
        </pc:spChg>
      </pc:sldChg>
      <pc:sldChg chg="addSp delSp modSp add mod setBg delDesignElem">
        <pc:chgData name="Levi Roth" userId="67fb1bab-bc20-45ef-ba3b-8b10873daa92" providerId="ADAL" clId="{C75098F2-1BBD-4DAD-B1DC-D2C707C2F71B}" dt="2019-10-27T18:20:04.019" v="3492"/>
        <pc:sldMkLst>
          <pc:docMk/>
          <pc:sldMk cId="2478611651" sldId="301"/>
        </pc:sldMkLst>
        <pc:spChg chg="mod">
          <ac:chgData name="Levi Roth" userId="67fb1bab-bc20-45ef-ba3b-8b10873daa92" providerId="ADAL" clId="{C75098F2-1BBD-4DAD-B1DC-D2C707C2F71B}" dt="2019-10-27T18:17:59.510" v="3486" actId="26606"/>
          <ac:spMkLst>
            <pc:docMk/>
            <pc:sldMk cId="2478611651" sldId="301"/>
            <ac:spMk id="2" creationId="{6D89E8CE-97B9-4E37-A9DE-C1530662597B}"/>
          </ac:spMkLst>
        </pc:spChg>
        <pc:spChg chg="del mod">
          <ac:chgData name="Levi Roth" userId="67fb1bab-bc20-45ef-ba3b-8b10873daa92" providerId="ADAL" clId="{C75098F2-1BBD-4DAD-B1DC-D2C707C2F71B}" dt="2019-10-27T18:17:59.510" v="3486" actId="26606"/>
          <ac:spMkLst>
            <pc:docMk/>
            <pc:sldMk cId="2478611651" sldId="301"/>
            <ac:spMk id="3" creationId="{6A42843F-31F8-46D1-B2C7-EA1549FA83C2}"/>
          </ac:spMkLst>
        </pc:spChg>
        <pc:spChg chg="add del">
          <ac:chgData name="Levi Roth" userId="67fb1bab-bc20-45ef-ba3b-8b10873daa92" providerId="ADAL" clId="{C75098F2-1BBD-4DAD-B1DC-D2C707C2F71B}" dt="2019-10-27T18:20:04.019" v="3492"/>
          <ac:spMkLst>
            <pc:docMk/>
            <pc:sldMk cId="2478611651" sldId="301"/>
            <ac:spMk id="10" creationId="{8F6538AB-4B84-4D7A-BE7C-273BC7B5F988}"/>
          </ac:spMkLst>
        </pc:spChg>
        <pc:graphicFrameChg chg="add">
          <ac:chgData name="Levi Roth" userId="67fb1bab-bc20-45ef-ba3b-8b10873daa92" providerId="ADAL" clId="{C75098F2-1BBD-4DAD-B1DC-D2C707C2F71B}" dt="2019-10-27T18:17:59.510" v="3486" actId="26606"/>
          <ac:graphicFrameMkLst>
            <pc:docMk/>
            <pc:sldMk cId="2478611651" sldId="301"/>
            <ac:graphicFrameMk id="5" creationId="{2B7CF281-0B86-4CE9-BBDE-F3D4BCF92497}"/>
          </ac:graphicFrameMkLst>
        </pc:graphicFrameChg>
        <pc:picChg chg="add del">
          <ac:chgData name="Levi Roth" userId="67fb1bab-bc20-45ef-ba3b-8b10873daa92" providerId="ADAL" clId="{C75098F2-1BBD-4DAD-B1DC-D2C707C2F71B}" dt="2019-10-27T18:20:04.019" v="3492"/>
          <ac:picMkLst>
            <pc:docMk/>
            <pc:sldMk cId="2478611651" sldId="301"/>
            <ac:picMk id="12" creationId="{01E03986-69AA-486A-86D9-6B02E48BAF04}"/>
          </ac:picMkLst>
        </pc:picChg>
      </pc:sldChg>
      <pc:sldChg chg="add ord">
        <pc:chgData name="Levi Roth" userId="67fb1bab-bc20-45ef-ba3b-8b10873daa92" providerId="ADAL" clId="{C75098F2-1BBD-4DAD-B1DC-D2C707C2F71B}" dt="2019-10-27T18:21:33.212" v="3494"/>
        <pc:sldMkLst>
          <pc:docMk/>
          <pc:sldMk cId="2721626412" sldId="302"/>
        </pc:sldMkLst>
      </pc:sldChg>
      <pc:sldMasterChg chg="setBg modSldLayout">
        <pc:chgData name="Levi Roth" userId="67fb1bab-bc20-45ef-ba3b-8b10873daa92" providerId="ADAL" clId="{C75098F2-1BBD-4DAD-B1DC-D2C707C2F71B}" dt="2019-10-26T18:25:07.635" v="179"/>
        <pc:sldMasterMkLst>
          <pc:docMk/>
          <pc:sldMasterMk cId="1730222662" sldId="2147483672"/>
        </pc:sldMasterMkLst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4035955264" sldId="2147483673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2365081365" sldId="2147483674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3767295134" sldId="2147483675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2844193530" sldId="2147483676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2180835754" sldId="2147483677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912011997" sldId="2147483678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284922350" sldId="2147483679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4231711980" sldId="2147483680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888777676" sldId="2147483681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1481321505" sldId="2147483682"/>
          </pc:sldLayoutMkLst>
        </pc:sldLayoutChg>
        <pc:sldLayoutChg chg="setBg">
          <pc:chgData name="Levi Roth" userId="67fb1bab-bc20-45ef-ba3b-8b10873daa92" providerId="ADAL" clId="{C75098F2-1BBD-4DAD-B1DC-D2C707C2F71B}" dt="2019-10-26T18:25:07.635" v="179"/>
          <pc:sldLayoutMkLst>
            <pc:docMk/>
            <pc:sldMasterMk cId="1730222662" sldId="2147483672"/>
            <pc:sldLayoutMk cId="2852757371" sldId="2147483683"/>
          </pc:sldLayoutMkLst>
        </pc:sldLayoutChg>
      </pc:sldMasterChg>
      <pc:sldMasterChg chg="add del setBg addSldLayout delSldLayout modSldLayout">
        <pc:chgData name="Levi Roth" userId="67fb1bab-bc20-45ef-ba3b-8b10873daa92" providerId="ADAL" clId="{C75098F2-1BBD-4DAD-B1DC-D2C707C2F71B}" dt="2019-10-26T18:27:05.343" v="238" actId="2696"/>
        <pc:sldMasterMkLst>
          <pc:docMk/>
          <pc:sldMasterMk cId="75675217" sldId="2147483750"/>
        </pc:sldMasterMkLst>
        <pc:sldLayoutChg chg="add del setBg">
          <pc:chgData name="Levi Roth" userId="67fb1bab-bc20-45ef-ba3b-8b10873daa92" providerId="ADAL" clId="{C75098F2-1BBD-4DAD-B1DC-D2C707C2F71B}" dt="2019-10-26T18:27:05.343" v="238" actId="2696"/>
          <pc:sldLayoutMkLst>
            <pc:docMk/>
            <pc:sldMasterMk cId="75675217" sldId="2147483750"/>
            <pc:sldLayoutMk cId="441112021" sldId="2147483751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3" v="237" actId="2696"/>
          <pc:sldLayoutMkLst>
            <pc:docMk/>
            <pc:sldMasterMk cId="75675217" sldId="2147483750"/>
            <pc:sldLayoutMk cId="1408796326" sldId="2147483752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2" v="236" actId="2696"/>
          <pc:sldLayoutMkLst>
            <pc:docMk/>
            <pc:sldMasterMk cId="75675217" sldId="2147483750"/>
            <pc:sldLayoutMk cId="3292618451" sldId="2147483753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2" v="235" actId="2696"/>
          <pc:sldLayoutMkLst>
            <pc:docMk/>
            <pc:sldMasterMk cId="75675217" sldId="2147483750"/>
            <pc:sldLayoutMk cId="813669788" sldId="2147483754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2" v="234" actId="2696"/>
          <pc:sldLayoutMkLst>
            <pc:docMk/>
            <pc:sldMasterMk cId="75675217" sldId="2147483750"/>
            <pc:sldLayoutMk cId="3765951140" sldId="2147483755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1" v="233" actId="2696"/>
          <pc:sldLayoutMkLst>
            <pc:docMk/>
            <pc:sldMasterMk cId="75675217" sldId="2147483750"/>
            <pc:sldLayoutMk cId="531017573" sldId="2147483756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1" v="232" actId="2696"/>
          <pc:sldLayoutMkLst>
            <pc:docMk/>
            <pc:sldMasterMk cId="75675217" sldId="2147483750"/>
            <pc:sldLayoutMk cId="371356880" sldId="2147483757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1" v="231" actId="2696"/>
          <pc:sldLayoutMkLst>
            <pc:docMk/>
            <pc:sldMasterMk cId="75675217" sldId="2147483750"/>
            <pc:sldLayoutMk cId="3801468745" sldId="2147483758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0" v="230" actId="2696"/>
          <pc:sldLayoutMkLst>
            <pc:docMk/>
            <pc:sldMasterMk cId="75675217" sldId="2147483750"/>
            <pc:sldLayoutMk cId="2908735420" sldId="2147483759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0" v="229" actId="2696"/>
          <pc:sldLayoutMkLst>
            <pc:docMk/>
            <pc:sldMasterMk cId="75675217" sldId="2147483750"/>
            <pc:sldLayoutMk cId="2876227982" sldId="2147483760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40" v="228" actId="2696"/>
          <pc:sldLayoutMkLst>
            <pc:docMk/>
            <pc:sldMasterMk cId="75675217" sldId="2147483750"/>
            <pc:sldLayoutMk cId="2268874919" sldId="2147483761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39" v="227" actId="2696"/>
          <pc:sldLayoutMkLst>
            <pc:docMk/>
            <pc:sldMasterMk cId="75675217" sldId="2147483750"/>
            <pc:sldLayoutMk cId="1538073389" sldId="2147483762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39" v="226" actId="2696"/>
          <pc:sldLayoutMkLst>
            <pc:docMk/>
            <pc:sldMasterMk cId="75675217" sldId="2147483750"/>
            <pc:sldLayoutMk cId="1040180332" sldId="2147483763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39" v="225" actId="2696"/>
          <pc:sldLayoutMkLst>
            <pc:docMk/>
            <pc:sldMasterMk cId="75675217" sldId="2147483750"/>
            <pc:sldLayoutMk cId="3973789134" sldId="2147483764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38" v="224" actId="2696"/>
          <pc:sldLayoutMkLst>
            <pc:docMk/>
            <pc:sldMasterMk cId="75675217" sldId="2147483750"/>
            <pc:sldLayoutMk cId="2820835401" sldId="2147483765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38" v="223" actId="2696"/>
          <pc:sldLayoutMkLst>
            <pc:docMk/>
            <pc:sldMasterMk cId="75675217" sldId="2147483750"/>
            <pc:sldLayoutMk cId="1748133057" sldId="2147483766"/>
          </pc:sldLayoutMkLst>
        </pc:sldLayoutChg>
        <pc:sldLayoutChg chg="add del setBg">
          <pc:chgData name="Levi Roth" userId="67fb1bab-bc20-45ef-ba3b-8b10873daa92" providerId="ADAL" clId="{C75098F2-1BBD-4DAD-B1DC-D2C707C2F71B}" dt="2019-10-26T18:27:05.337" v="222" actId="2696"/>
          <pc:sldLayoutMkLst>
            <pc:docMk/>
            <pc:sldMasterMk cId="75675217" sldId="2147483750"/>
            <pc:sldLayoutMk cId="1104733209" sldId="2147483767"/>
          </pc:sldLayoutMkLst>
        </pc:sldLayoutChg>
      </pc:sldMasterChg>
    </pc:docChg>
  </pc:docChgLst>
  <pc:docChgLst>
    <pc:chgData name="McGill, Christian Thomas" userId="S::ctmcgill@iu.edu::2de8b92d-f4e7-4d3a-90f6-e30a80939e29" providerId="AD" clId="Web-{FB72C231-5A9D-5EF4-305B-2ADB35A70917}"/>
    <pc:docChg chg="modSld">
      <pc:chgData name="McGill, Christian Thomas" userId="S::ctmcgill@iu.edu::2de8b92d-f4e7-4d3a-90f6-e30a80939e29" providerId="AD" clId="Web-{FB72C231-5A9D-5EF4-305B-2ADB35A70917}" dt="2019-10-27T16:50:52.421" v="573" actId="20577"/>
      <pc:docMkLst>
        <pc:docMk/>
      </pc:docMkLst>
      <pc:sldChg chg="modSp">
        <pc:chgData name="McGill, Christian Thomas" userId="S::ctmcgill@iu.edu::2de8b92d-f4e7-4d3a-90f6-e30a80939e29" providerId="AD" clId="Web-{FB72C231-5A9D-5EF4-305B-2ADB35A70917}" dt="2019-10-27T16:50:52.421" v="572" actId="20577"/>
        <pc:sldMkLst>
          <pc:docMk/>
          <pc:sldMk cId="3616411869" sldId="275"/>
        </pc:sldMkLst>
        <pc:spChg chg="mod">
          <ac:chgData name="McGill, Christian Thomas" userId="S::ctmcgill@iu.edu::2de8b92d-f4e7-4d3a-90f6-e30a80939e29" providerId="AD" clId="Web-{FB72C231-5A9D-5EF4-305B-2ADB35A70917}" dt="2019-10-27T16:50:52.421" v="572" actId="20577"/>
          <ac:spMkLst>
            <pc:docMk/>
            <pc:sldMk cId="3616411869" sldId="275"/>
            <ac:spMk id="3" creationId="{70737B3C-13CE-4DFD-863D-D97F39C57E2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1.png"/><Relationship Id="rId7" Type="http://schemas.openxmlformats.org/officeDocument/2006/relationships/image" Target="../media/image4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1.png"/><Relationship Id="rId7" Type="http://schemas.openxmlformats.org/officeDocument/2006/relationships/image" Target="../media/image4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B98A8-0381-4727-95EA-D991558CFC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44B135-3BA8-4EBD-9A47-8B3A25CC8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Tracking the certifications and certification status of each of the Oconee County Fire Department volunteers is nearly a full-time job and taking precedent over other responsibilities for Ms. </a:t>
          </a:r>
          <a:r>
            <a:rPr lang="en-US" err="1"/>
            <a:t>Smoake</a:t>
          </a:r>
          <a:r>
            <a:rPr lang="en-US"/>
            <a:t> which is decreasing productivity</a:t>
          </a:r>
        </a:p>
      </dgm:t>
    </dgm:pt>
    <dgm:pt modelId="{10AAA44C-4F0B-4CFE-9012-9DEB234C92FA}" type="parTrans" cxnId="{A058E554-51E6-4B18-ACBB-77EF0E23B9D6}">
      <dgm:prSet/>
      <dgm:spPr/>
      <dgm:t>
        <a:bodyPr/>
        <a:lstStyle/>
        <a:p>
          <a:endParaRPr lang="en-US"/>
        </a:p>
      </dgm:t>
    </dgm:pt>
    <dgm:pt modelId="{B95D2099-CAE6-4378-A64F-91E8C6C16D76}" type="sibTrans" cxnId="{A058E554-51E6-4B18-ACBB-77EF0E23B9D6}">
      <dgm:prSet/>
      <dgm:spPr/>
      <dgm:t>
        <a:bodyPr/>
        <a:lstStyle/>
        <a:p>
          <a:endParaRPr lang="en-US"/>
        </a:p>
      </dgm:t>
    </dgm:pt>
    <dgm:pt modelId="{53C7E9DE-77BF-43E2-948F-CC0D110FC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department would like a web-based application that does much of the tracking and can centralize the input process</a:t>
          </a:r>
        </a:p>
      </dgm:t>
    </dgm:pt>
    <dgm:pt modelId="{7801EDD5-7AAD-4FE6-8C65-DA7BAAB9E9B7}" type="parTrans" cxnId="{AB36E42D-991A-46AE-9696-E24C8D464467}">
      <dgm:prSet/>
      <dgm:spPr/>
      <dgm:t>
        <a:bodyPr/>
        <a:lstStyle/>
        <a:p>
          <a:endParaRPr lang="en-US"/>
        </a:p>
      </dgm:t>
    </dgm:pt>
    <dgm:pt modelId="{EF2431A9-08CE-4D0A-94F5-30F91B5FE916}" type="sibTrans" cxnId="{AB36E42D-991A-46AE-9696-E24C8D464467}">
      <dgm:prSet/>
      <dgm:spPr/>
      <dgm:t>
        <a:bodyPr/>
        <a:lstStyle/>
        <a:p>
          <a:endParaRPr lang="en-US"/>
        </a:p>
      </dgm:t>
    </dgm:pt>
    <dgm:pt modelId="{6931C497-1DA0-4FF5-ACF0-83EDC01D7566}" type="pres">
      <dgm:prSet presAssocID="{E96B98A8-0381-4727-95EA-D991558CFCEC}" presName="root" presStyleCnt="0">
        <dgm:presLayoutVars>
          <dgm:dir/>
          <dgm:resizeHandles val="exact"/>
        </dgm:presLayoutVars>
      </dgm:prSet>
      <dgm:spPr/>
    </dgm:pt>
    <dgm:pt modelId="{095CE999-5C9F-4616-AB0C-1123249434E7}" type="pres">
      <dgm:prSet presAssocID="{EB44B135-3BA8-4EBD-9A47-8B3A25CC80EA}" presName="compNode" presStyleCnt="0"/>
      <dgm:spPr/>
    </dgm:pt>
    <dgm:pt modelId="{C13B11E3-9A1C-4A0F-AF11-0CAAF3CE1A3C}" type="pres">
      <dgm:prSet presAssocID="{EB44B135-3BA8-4EBD-9A47-8B3A25CC80EA}" presName="bgRect" presStyleLbl="bgShp" presStyleIdx="0" presStyleCnt="2"/>
      <dgm:spPr/>
    </dgm:pt>
    <dgm:pt modelId="{F071FAD9-7E69-49F4-99DA-0BCE07CCC943}" type="pres">
      <dgm:prSet presAssocID="{EB44B135-3BA8-4EBD-9A47-8B3A25CC80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D4AEFC79-5ABE-4E3F-9198-9AFB0765A59D}" type="pres">
      <dgm:prSet presAssocID="{EB44B135-3BA8-4EBD-9A47-8B3A25CC80EA}" presName="spaceRect" presStyleCnt="0"/>
      <dgm:spPr/>
    </dgm:pt>
    <dgm:pt modelId="{C2FC921D-4A1D-4F62-BE72-FB7402C0600E}" type="pres">
      <dgm:prSet presAssocID="{EB44B135-3BA8-4EBD-9A47-8B3A25CC80EA}" presName="parTx" presStyleLbl="revTx" presStyleIdx="0" presStyleCnt="2">
        <dgm:presLayoutVars>
          <dgm:chMax val="0"/>
          <dgm:chPref val="0"/>
        </dgm:presLayoutVars>
      </dgm:prSet>
      <dgm:spPr/>
    </dgm:pt>
    <dgm:pt modelId="{215CB7A4-B567-4B74-BB9D-DBC96B64E1FF}" type="pres">
      <dgm:prSet presAssocID="{B95D2099-CAE6-4378-A64F-91E8C6C16D76}" presName="sibTrans" presStyleCnt="0"/>
      <dgm:spPr/>
    </dgm:pt>
    <dgm:pt modelId="{76474E19-0E79-4282-A25C-B28873A32BCF}" type="pres">
      <dgm:prSet presAssocID="{53C7E9DE-77BF-43E2-948F-CC0D110FCEEF}" presName="compNode" presStyleCnt="0"/>
      <dgm:spPr/>
    </dgm:pt>
    <dgm:pt modelId="{5F046984-5ED8-47AE-84B0-ECBAFF33DC67}" type="pres">
      <dgm:prSet presAssocID="{53C7E9DE-77BF-43E2-948F-CC0D110FCEEF}" presName="bgRect" presStyleLbl="bgShp" presStyleIdx="1" presStyleCnt="2"/>
      <dgm:spPr/>
    </dgm:pt>
    <dgm:pt modelId="{4A0EDC7C-C97A-47D5-9460-A19B0E24A1D1}" type="pres">
      <dgm:prSet presAssocID="{53C7E9DE-77BF-43E2-948F-CC0D110FCE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8C7CFF4-4251-4B7B-A2B2-3EC4AA22DA21}" type="pres">
      <dgm:prSet presAssocID="{53C7E9DE-77BF-43E2-948F-CC0D110FCEEF}" presName="spaceRect" presStyleCnt="0"/>
      <dgm:spPr/>
    </dgm:pt>
    <dgm:pt modelId="{1A7C2FC3-3584-404E-AA7D-91A3486B1A4D}" type="pres">
      <dgm:prSet presAssocID="{53C7E9DE-77BF-43E2-948F-CC0D110FCEE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D84DE13-5238-46B0-9CC9-B5AF960BC89E}" type="presOf" srcId="{53C7E9DE-77BF-43E2-948F-CC0D110FCEEF}" destId="{1A7C2FC3-3584-404E-AA7D-91A3486B1A4D}" srcOrd="0" destOrd="0" presId="urn:microsoft.com/office/officeart/2018/2/layout/IconVerticalSolidList"/>
    <dgm:cxn modelId="{AB36E42D-991A-46AE-9696-E24C8D464467}" srcId="{E96B98A8-0381-4727-95EA-D991558CFCEC}" destId="{53C7E9DE-77BF-43E2-948F-CC0D110FCEEF}" srcOrd="1" destOrd="0" parTransId="{7801EDD5-7AAD-4FE6-8C65-DA7BAAB9E9B7}" sibTransId="{EF2431A9-08CE-4D0A-94F5-30F91B5FE916}"/>
    <dgm:cxn modelId="{7431995B-BD0B-4E2E-AB0D-7816149DC8D7}" type="presOf" srcId="{EB44B135-3BA8-4EBD-9A47-8B3A25CC80EA}" destId="{C2FC921D-4A1D-4F62-BE72-FB7402C0600E}" srcOrd="0" destOrd="0" presId="urn:microsoft.com/office/officeart/2018/2/layout/IconVerticalSolidList"/>
    <dgm:cxn modelId="{A058E554-51E6-4B18-ACBB-77EF0E23B9D6}" srcId="{E96B98A8-0381-4727-95EA-D991558CFCEC}" destId="{EB44B135-3BA8-4EBD-9A47-8B3A25CC80EA}" srcOrd="0" destOrd="0" parTransId="{10AAA44C-4F0B-4CFE-9012-9DEB234C92FA}" sibTransId="{B95D2099-CAE6-4378-A64F-91E8C6C16D76}"/>
    <dgm:cxn modelId="{85A58EB0-27E5-46D0-9E19-594D25646E98}" type="presOf" srcId="{E96B98A8-0381-4727-95EA-D991558CFCEC}" destId="{6931C497-1DA0-4FF5-ACF0-83EDC01D7566}" srcOrd="0" destOrd="0" presId="urn:microsoft.com/office/officeart/2018/2/layout/IconVerticalSolidList"/>
    <dgm:cxn modelId="{96567CDB-ABC8-4038-9A9A-BA3C3F0BD235}" type="presParOf" srcId="{6931C497-1DA0-4FF5-ACF0-83EDC01D7566}" destId="{095CE999-5C9F-4616-AB0C-1123249434E7}" srcOrd="0" destOrd="0" presId="urn:microsoft.com/office/officeart/2018/2/layout/IconVerticalSolidList"/>
    <dgm:cxn modelId="{52C01A12-888F-4EF4-91AA-3C55C04CEFE2}" type="presParOf" srcId="{095CE999-5C9F-4616-AB0C-1123249434E7}" destId="{C13B11E3-9A1C-4A0F-AF11-0CAAF3CE1A3C}" srcOrd="0" destOrd="0" presId="urn:microsoft.com/office/officeart/2018/2/layout/IconVerticalSolidList"/>
    <dgm:cxn modelId="{918029E9-44CA-4B7F-9CAC-6F10D6726141}" type="presParOf" srcId="{095CE999-5C9F-4616-AB0C-1123249434E7}" destId="{F071FAD9-7E69-49F4-99DA-0BCE07CCC943}" srcOrd="1" destOrd="0" presId="urn:microsoft.com/office/officeart/2018/2/layout/IconVerticalSolidList"/>
    <dgm:cxn modelId="{CDE44D15-2C12-40A2-8B19-DAF396E09E81}" type="presParOf" srcId="{095CE999-5C9F-4616-AB0C-1123249434E7}" destId="{D4AEFC79-5ABE-4E3F-9198-9AFB0765A59D}" srcOrd="2" destOrd="0" presId="urn:microsoft.com/office/officeart/2018/2/layout/IconVerticalSolidList"/>
    <dgm:cxn modelId="{FF2FFE48-51E6-4A13-AC9B-E1096E476128}" type="presParOf" srcId="{095CE999-5C9F-4616-AB0C-1123249434E7}" destId="{C2FC921D-4A1D-4F62-BE72-FB7402C0600E}" srcOrd="3" destOrd="0" presId="urn:microsoft.com/office/officeart/2018/2/layout/IconVerticalSolidList"/>
    <dgm:cxn modelId="{C7CAE23B-D9BF-4E5A-A58F-5587E5154453}" type="presParOf" srcId="{6931C497-1DA0-4FF5-ACF0-83EDC01D7566}" destId="{215CB7A4-B567-4B74-BB9D-DBC96B64E1FF}" srcOrd="1" destOrd="0" presId="urn:microsoft.com/office/officeart/2018/2/layout/IconVerticalSolidList"/>
    <dgm:cxn modelId="{55896A74-7139-4E23-9DF0-FAD115814D00}" type="presParOf" srcId="{6931C497-1DA0-4FF5-ACF0-83EDC01D7566}" destId="{76474E19-0E79-4282-A25C-B28873A32BCF}" srcOrd="2" destOrd="0" presId="urn:microsoft.com/office/officeart/2018/2/layout/IconVerticalSolidList"/>
    <dgm:cxn modelId="{712F1B75-54EE-4621-B1B7-13023E8E85F7}" type="presParOf" srcId="{76474E19-0E79-4282-A25C-B28873A32BCF}" destId="{5F046984-5ED8-47AE-84B0-ECBAFF33DC67}" srcOrd="0" destOrd="0" presId="urn:microsoft.com/office/officeart/2018/2/layout/IconVerticalSolidList"/>
    <dgm:cxn modelId="{C034C6E9-A702-4FFA-A97E-ED9F09EA674C}" type="presParOf" srcId="{76474E19-0E79-4282-A25C-B28873A32BCF}" destId="{4A0EDC7C-C97A-47D5-9460-A19B0E24A1D1}" srcOrd="1" destOrd="0" presId="urn:microsoft.com/office/officeart/2018/2/layout/IconVerticalSolidList"/>
    <dgm:cxn modelId="{7E0B7E95-A43C-49A7-9FED-77E4AA934CAF}" type="presParOf" srcId="{76474E19-0E79-4282-A25C-B28873A32BCF}" destId="{B8C7CFF4-4251-4B7B-A2B2-3EC4AA22DA21}" srcOrd="2" destOrd="0" presId="urn:microsoft.com/office/officeart/2018/2/layout/IconVerticalSolidList"/>
    <dgm:cxn modelId="{0029353C-F3C4-424D-803F-8F745A55B9D2}" type="presParOf" srcId="{76474E19-0E79-4282-A25C-B28873A32BCF}" destId="{1A7C2FC3-3584-404E-AA7D-91A3486B1A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9E06F-C96C-461A-899A-09A1D46600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AB0C11-726A-414D-A3DB-CFD0CFA9E8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Team 24 Consulting possesses 4 valuable members with experience in application development</a:t>
          </a:r>
        </a:p>
      </dgm:t>
    </dgm:pt>
    <dgm:pt modelId="{9DE4CA99-95D3-460E-AFA0-F3B11751C172}" type="parTrans" cxnId="{F85870AE-F50C-4CCE-AD64-95C87BF2DB93}">
      <dgm:prSet/>
      <dgm:spPr/>
      <dgm:t>
        <a:bodyPr/>
        <a:lstStyle/>
        <a:p>
          <a:endParaRPr lang="en-US"/>
        </a:p>
      </dgm:t>
    </dgm:pt>
    <dgm:pt modelId="{43ADCDA8-264D-46F9-84BC-185264A08379}" type="sibTrans" cxnId="{F85870AE-F50C-4CCE-AD64-95C87BF2DB93}">
      <dgm:prSet/>
      <dgm:spPr/>
      <dgm:t>
        <a:bodyPr/>
        <a:lstStyle/>
        <a:p>
          <a:endParaRPr lang="en-US"/>
        </a:p>
      </dgm:t>
    </dgm:pt>
    <dgm:pt modelId="{07B4FBBF-07ED-4C5D-B702-6FD46117D9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Development skills from the team members includes PHP, javascript, HTML, SQL, and CSS</a:t>
          </a:r>
        </a:p>
      </dgm:t>
    </dgm:pt>
    <dgm:pt modelId="{FE62809F-8C9C-48D8-BE7F-A3C0BC169AB6}" type="parTrans" cxnId="{EED1A8F7-62B8-4FEF-A5CD-2FEB0E31FB73}">
      <dgm:prSet/>
      <dgm:spPr/>
      <dgm:t>
        <a:bodyPr/>
        <a:lstStyle/>
        <a:p>
          <a:endParaRPr lang="en-US"/>
        </a:p>
      </dgm:t>
    </dgm:pt>
    <dgm:pt modelId="{92BB5CDF-ADDF-4630-9D9F-F0837A52520F}" type="sibTrans" cxnId="{EED1A8F7-62B8-4FEF-A5CD-2FEB0E31FB73}">
      <dgm:prSet/>
      <dgm:spPr/>
      <dgm:t>
        <a:bodyPr/>
        <a:lstStyle/>
        <a:p>
          <a:endParaRPr lang="en-US"/>
        </a:p>
      </dgm:t>
    </dgm:pt>
    <dgm:pt modelId="{D0A3B38A-7059-4E46-B754-1205EB7B7B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project will be completed over the course of 4 weeks with iterations done every week</a:t>
          </a:r>
        </a:p>
      </dgm:t>
    </dgm:pt>
    <dgm:pt modelId="{B9E6BDD3-D6A3-4783-92F1-D7414FB01C64}" type="parTrans" cxnId="{4DB3D516-E04B-4701-8720-B2151EBBE736}">
      <dgm:prSet/>
      <dgm:spPr/>
      <dgm:t>
        <a:bodyPr/>
        <a:lstStyle/>
        <a:p>
          <a:endParaRPr lang="en-US"/>
        </a:p>
      </dgm:t>
    </dgm:pt>
    <dgm:pt modelId="{411CEFC9-2F4F-4459-8EAC-2C41AD877879}" type="sibTrans" cxnId="{4DB3D516-E04B-4701-8720-B2151EBBE736}">
      <dgm:prSet/>
      <dgm:spPr/>
      <dgm:t>
        <a:bodyPr/>
        <a:lstStyle/>
        <a:p>
          <a:endParaRPr lang="en-US"/>
        </a:p>
      </dgm:t>
    </dgm:pt>
    <dgm:pt modelId="{36264665-0C96-4DBA-83EC-2B54E0828C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Team 24 also has a boss, Mr. Gregory, with extensive experience in application development that can be utilized as a resource</a:t>
          </a:r>
        </a:p>
      </dgm:t>
    </dgm:pt>
    <dgm:pt modelId="{84C376AF-09DC-41A4-8D38-302EF875811D}" type="parTrans" cxnId="{E6105459-3E25-4B0F-A56E-CE765BAE5C4A}">
      <dgm:prSet/>
      <dgm:spPr/>
      <dgm:t>
        <a:bodyPr/>
        <a:lstStyle/>
        <a:p>
          <a:endParaRPr lang="en-US"/>
        </a:p>
      </dgm:t>
    </dgm:pt>
    <dgm:pt modelId="{6D74E401-D1A9-4884-B171-5D08900E9859}" type="sibTrans" cxnId="{E6105459-3E25-4B0F-A56E-CE765BAE5C4A}">
      <dgm:prSet/>
      <dgm:spPr/>
      <dgm:t>
        <a:bodyPr/>
        <a:lstStyle/>
        <a:p>
          <a:endParaRPr lang="en-US"/>
        </a:p>
      </dgm:t>
    </dgm:pt>
    <dgm:pt modelId="{64CC5ADC-E0BB-4759-BB1C-54CE87B729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project will be made for ease of use for the Oconee County Fire Department Team not for use by the general population</a:t>
          </a:r>
        </a:p>
      </dgm:t>
    </dgm:pt>
    <dgm:pt modelId="{A79FD365-7F12-4EBE-BB74-FC6AA997E9C1}" type="parTrans" cxnId="{313A989A-ECBC-4AA7-9D83-23CE820EAA3D}">
      <dgm:prSet/>
      <dgm:spPr/>
      <dgm:t>
        <a:bodyPr/>
        <a:lstStyle/>
        <a:p>
          <a:endParaRPr lang="en-US"/>
        </a:p>
      </dgm:t>
    </dgm:pt>
    <dgm:pt modelId="{C971D431-09DF-43D1-B568-F93EFE08C1AA}" type="sibTrans" cxnId="{313A989A-ECBC-4AA7-9D83-23CE820EAA3D}">
      <dgm:prSet/>
      <dgm:spPr/>
      <dgm:t>
        <a:bodyPr/>
        <a:lstStyle/>
        <a:p>
          <a:endParaRPr lang="en-US"/>
        </a:p>
      </dgm:t>
    </dgm:pt>
    <dgm:pt modelId="{3A17BF8A-C87A-4971-9435-C7BAD0D2D5CC}" type="pres">
      <dgm:prSet presAssocID="{03B9E06F-C96C-461A-899A-09A1D4660068}" presName="root" presStyleCnt="0">
        <dgm:presLayoutVars>
          <dgm:dir/>
          <dgm:resizeHandles val="exact"/>
        </dgm:presLayoutVars>
      </dgm:prSet>
      <dgm:spPr/>
    </dgm:pt>
    <dgm:pt modelId="{578D2AA3-79DC-4B50-9C02-288D37261C5E}" type="pres">
      <dgm:prSet presAssocID="{45AB0C11-726A-414D-A3DB-CFD0CFA9E8B4}" presName="compNode" presStyleCnt="0"/>
      <dgm:spPr/>
    </dgm:pt>
    <dgm:pt modelId="{45DEAE43-8C84-419E-A444-636B6F4BE133}" type="pres">
      <dgm:prSet presAssocID="{45AB0C11-726A-414D-A3DB-CFD0CFA9E8B4}" presName="iconBgRect" presStyleLbl="bgShp" presStyleIdx="0" presStyleCnt="5"/>
      <dgm:spPr/>
    </dgm:pt>
    <dgm:pt modelId="{F3D20F3A-E182-4215-BB86-E85CA76229E9}" type="pres">
      <dgm:prSet presAssocID="{45AB0C11-726A-414D-A3DB-CFD0CFA9E8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4D1B298-6DCC-4DA9-A0EF-98863D9044C6}" type="pres">
      <dgm:prSet presAssocID="{45AB0C11-726A-414D-A3DB-CFD0CFA9E8B4}" presName="spaceRect" presStyleCnt="0"/>
      <dgm:spPr/>
    </dgm:pt>
    <dgm:pt modelId="{0783BA23-B537-48F3-8A1B-7088DBFF6773}" type="pres">
      <dgm:prSet presAssocID="{45AB0C11-726A-414D-A3DB-CFD0CFA9E8B4}" presName="textRect" presStyleLbl="revTx" presStyleIdx="0" presStyleCnt="5">
        <dgm:presLayoutVars>
          <dgm:chMax val="1"/>
          <dgm:chPref val="1"/>
        </dgm:presLayoutVars>
      </dgm:prSet>
      <dgm:spPr/>
    </dgm:pt>
    <dgm:pt modelId="{649E5BCE-EF48-4C2A-BBA7-CA96499C7FA6}" type="pres">
      <dgm:prSet presAssocID="{43ADCDA8-264D-46F9-84BC-185264A08379}" presName="sibTrans" presStyleCnt="0"/>
      <dgm:spPr/>
    </dgm:pt>
    <dgm:pt modelId="{FB8FB2DD-288C-4227-B1E9-7D39B0AF81D0}" type="pres">
      <dgm:prSet presAssocID="{07B4FBBF-07ED-4C5D-B702-6FD46117D99D}" presName="compNode" presStyleCnt="0"/>
      <dgm:spPr/>
    </dgm:pt>
    <dgm:pt modelId="{AA3EFA1F-243B-40E4-82A7-10B4C2E6C0D6}" type="pres">
      <dgm:prSet presAssocID="{07B4FBBF-07ED-4C5D-B702-6FD46117D99D}" presName="iconBgRect" presStyleLbl="bgShp" presStyleIdx="1" presStyleCnt="5"/>
      <dgm:spPr/>
    </dgm:pt>
    <dgm:pt modelId="{E3B25EEF-9D74-4BA6-B72B-61FC66695158}" type="pres">
      <dgm:prSet presAssocID="{07B4FBBF-07ED-4C5D-B702-6FD46117D9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144871E-DAE8-44B5-8CFC-A4F1010CE540}" type="pres">
      <dgm:prSet presAssocID="{07B4FBBF-07ED-4C5D-B702-6FD46117D99D}" presName="spaceRect" presStyleCnt="0"/>
      <dgm:spPr/>
    </dgm:pt>
    <dgm:pt modelId="{CB1BD1A3-51BB-40B3-A23F-145E74423FBD}" type="pres">
      <dgm:prSet presAssocID="{07B4FBBF-07ED-4C5D-B702-6FD46117D99D}" presName="textRect" presStyleLbl="revTx" presStyleIdx="1" presStyleCnt="5">
        <dgm:presLayoutVars>
          <dgm:chMax val="1"/>
          <dgm:chPref val="1"/>
        </dgm:presLayoutVars>
      </dgm:prSet>
      <dgm:spPr/>
    </dgm:pt>
    <dgm:pt modelId="{C658D041-7493-4B5B-AA0D-A13758D7D6D2}" type="pres">
      <dgm:prSet presAssocID="{92BB5CDF-ADDF-4630-9D9F-F0837A52520F}" presName="sibTrans" presStyleCnt="0"/>
      <dgm:spPr/>
    </dgm:pt>
    <dgm:pt modelId="{130B6190-FD8E-4258-9E56-7AE473A0C550}" type="pres">
      <dgm:prSet presAssocID="{D0A3B38A-7059-4E46-B754-1205EB7B7BDA}" presName="compNode" presStyleCnt="0"/>
      <dgm:spPr/>
    </dgm:pt>
    <dgm:pt modelId="{FC61B79C-A63B-47CC-9D55-8B99E92D916D}" type="pres">
      <dgm:prSet presAssocID="{D0A3B38A-7059-4E46-B754-1205EB7B7BDA}" presName="iconBgRect" presStyleLbl="bgShp" presStyleIdx="2" presStyleCnt="5"/>
      <dgm:spPr/>
    </dgm:pt>
    <dgm:pt modelId="{3F788349-B0CD-4776-8DA2-F4124A68879A}" type="pres">
      <dgm:prSet presAssocID="{D0A3B38A-7059-4E46-B754-1205EB7B7B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8F19E7C-1980-4D9E-A414-0580C26A1F04}" type="pres">
      <dgm:prSet presAssocID="{D0A3B38A-7059-4E46-B754-1205EB7B7BDA}" presName="spaceRect" presStyleCnt="0"/>
      <dgm:spPr/>
    </dgm:pt>
    <dgm:pt modelId="{D01315C1-2309-420A-BEF5-DC4ABD3A3983}" type="pres">
      <dgm:prSet presAssocID="{D0A3B38A-7059-4E46-B754-1205EB7B7BDA}" presName="textRect" presStyleLbl="revTx" presStyleIdx="2" presStyleCnt="5">
        <dgm:presLayoutVars>
          <dgm:chMax val="1"/>
          <dgm:chPref val="1"/>
        </dgm:presLayoutVars>
      </dgm:prSet>
      <dgm:spPr/>
    </dgm:pt>
    <dgm:pt modelId="{21CFE7FD-9FD8-4D38-AB25-20CEE34AD6DA}" type="pres">
      <dgm:prSet presAssocID="{411CEFC9-2F4F-4459-8EAC-2C41AD877879}" presName="sibTrans" presStyleCnt="0"/>
      <dgm:spPr/>
    </dgm:pt>
    <dgm:pt modelId="{CF7CD31B-7564-4498-A266-AB376B6BB53D}" type="pres">
      <dgm:prSet presAssocID="{36264665-0C96-4DBA-83EC-2B54E0828CF0}" presName="compNode" presStyleCnt="0"/>
      <dgm:spPr/>
    </dgm:pt>
    <dgm:pt modelId="{FCC0653B-0800-49FD-949E-5245357ADE9A}" type="pres">
      <dgm:prSet presAssocID="{36264665-0C96-4DBA-83EC-2B54E0828CF0}" presName="iconBgRect" presStyleLbl="bgShp" presStyleIdx="3" presStyleCnt="5"/>
      <dgm:spPr/>
    </dgm:pt>
    <dgm:pt modelId="{631E3125-3A66-4E55-8235-BBED6D1D9A24}" type="pres">
      <dgm:prSet presAssocID="{36264665-0C96-4DBA-83EC-2B54E0828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39919B3-649C-4B88-B8F4-CD186235850E}" type="pres">
      <dgm:prSet presAssocID="{36264665-0C96-4DBA-83EC-2B54E0828CF0}" presName="spaceRect" presStyleCnt="0"/>
      <dgm:spPr/>
    </dgm:pt>
    <dgm:pt modelId="{1937DA95-1A48-4348-BBD6-63823029A5CC}" type="pres">
      <dgm:prSet presAssocID="{36264665-0C96-4DBA-83EC-2B54E0828CF0}" presName="textRect" presStyleLbl="revTx" presStyleIdx="3" presStyleCnt="5">
        <dgm:presLayoutVars>
          <dgm:chMax val="1"/>
          <dgm:chPref val="1"/>
        </dgm:presLayoutVars>
      </dgm:prSet>
      <dgm:spPr/>
    </dgm:pt>
    <dgm:pt modelId="{1DABDE02-74C9-4161-A633-BF5A328AA6E1}" type="pres">
      <dgm:prSet presAssocID="{6D74E401-D1A9-4884-B171-5D08900E9859}" presName="sibTrans" presStyleCnt="0"/>
      <dgm:spPr/>
    </dgm:pt>
    <dgm:pt modelId="{63CB56EA-DC99-4498-AED0-DFBA62C8E83D}" type="pres">
      <dgm:prSet presAssocID="{64CC5ADC-E0BB-4759-BB1C-54CE87B729A8}" presName="compNode" presStyleCnt="0"/>
      <dgm:spPr/>
    </dgm:pt>
    <dgm:pt modelId="{EB91AD9C-AFD4-40E5-87CC-0DC615B8B73E}" type="pres">
      <dgm:prSet presAssocID="{64CC5ADC-E0BB-4759-BB1C-54CE87B729A8}" presName="iconBgRect" presStyleLbl="bgShp" presStyleIdx="4" presStyleCnt="5"/>
      <dgm:spPr/>
    </dgm:pt>
    <dgm:pt modelId="{152A1F7B-08CD-4393-83E5-172B21D41240}" type="pres">
      <dgm:prSet presAssocID="{64CC5ADC-E0BB-4759-BB1C-54CE87B729A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063AE1BB-88BA-4934-9B3E-84D143078DA2}" type="pres">
      <dgm:prSet presAssocID="{64CC5ADC-E0BB-4759-BB1C-54CE87B729A8}" presName="spaceRect" presStyleCnt="0"/>
      <dgm:spPr/>
    </dgm:pt>
    <dgm:pt modelId="{8F933653-61FB-4F22-A9A6-BAF4A6B836F2}" type="pres">
      <dgm:prSet presAssocID="{64CC5ADC-E0BB-4759-BB1C-54CE87B729A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338706-43C0-439D-9286-E23F4A5D72D5}" type="presOf" srcId="{03B9E06F-C96C-461A-899A-09A1D4660068}" destId="{3A17BF8A-C87A-4971-9435-C7BAD0D2D5CC}" srcOrd="0" destOrd="0" presId="urn:microsoft.com/office/officeart/2018/5/layout/IconCircleLabelList"/>
    <dgm:cxn modelId="{4DB3D516-E04B-4701-8720-B2151EBBE736}" srcId="{03B9E06F-C96C-461A-899A-09A1D4660068}" destId="{D0A3B38A-7059-4E46-B754-1205EB7B7BDA}" srcOrd="2" destOrd="0" parTransId="{B9E6BDD3-D6A3-4783-92F1-D7414FB01C64}" sibTransId="{411CEFC9-2F4F-4459-8EAC-2C41AD877879}"/>
    <dgm:cxn modelId="{A7119E38-A773-45D5-B2DC-BA6583F2021C}" type="presOf" srcId="{36264665-0C96-4DBA-83EC-2B54E0828CF0}" destId="{1937DA95-1A48-4348-BBD6-63823029A5CC}" srcOrd="0" destOrd="0" presId="urn:microsoft.com/office/officeart/2018/5/layout/IconCircleLabelList"/>
    <dgm:cxn modelId="{F587965D-D4F2-4B31-B54B-C58DC4275692}" type="presOf" srcId="{45AB0C11-726A-414D-A3DB-CFD0CFA9E8B4}" destId="{0783BA23-B537-48F3-8A1B-7088DBFF6773}" srcOrd="0" destOrd="0" presId="urn:microsoft.com/office/officeart/2018/5/layout/IconCircleLabelList"/>
    <dgm:cxn modelId="{73957867-99A2-4C0D-B6C3-6D9C3F75D746}" type="presOf" srcId="{D0A3B38A-7059-4E46-B754-1205EB7B7BDA}" destId="{D01315C1-2309-420A-BEF5-DC4ABD3A3983}" srcOrd="0" destOrd="0" presId="urn:microsoft.com/office/officeart/2018/5/layout/IconCircleLabelList"/>
    <dgm:cxn modelId="{E6105459-3E25-4B0F-A56E-CE765BAE5C4A}" srcId="{03B9E06F-C96C-461A-899A-09A1D4660068}" destId="{36264665-0C96-4DBA-83EC-2B54E0828CF0}" srcOrd="3" destOrd="0" parTransId="{84C376AF-09DC-41A4-8D38-302EF875811D}" sibTransId="{6D74E401-D1A9-4884-B171-5D08900E9859}"/>
    <dgm:cxn modelId="{313A989A-ECBC-4AA7-9D83-23CE820EAA3D}" srcId="{03B9E06F-C96C-461A-899A-09A1D4660068}" destId="{64CC5ADC-E0BB-4759-BB1C-54CE87B729A8}" srcOrd="4" destOrd="0" parTransId="{A79FD365-7F12-4EBE-BB74-FC6AA997E9C1}" sibTransId="{C971D431-09DF-43D1-B568-F93EFE08C1AA}"/>
    <dgm:cxn modelId="{F6C8B0AD-A93B-4196-8811-C70A7494BB68}" type="presOf" srcId="{07B4FBBF-07ED-4C5D-B702-6FD46117D99D}" destId="{CB1BD1A3-51BB-40B3-A23F-145E74423FBD}" srcOrd="0" destOrd="0" presId="urn:microsoft.com/office/officeart/2018/5/layout/IconCircleLabelList"/>
    <dgm:cxn modelId="{F85870AE-F50C-4CCE-AD64-95C87BF2DB93}" srcId="{03B9E06F-C96C-461A-899A-09A1D4660068}" destId="{45AB0C11-726A-414D-A3DB-CFD0CFA9E8B4}" srcOrd="0" destOrd="0" parTransId="{9DE4CA99-95D3-460E-AFA0-F3B11751C172}" sibTransId="{43ADCDA8-264D-46F9-84BC-185264A08379}"/>
    <dgm:cxn modelId="{8A7D70E9-B3C0-43F0-9CA6-955E5A43247D}" type="presOf" srcId="{64CC5ADC-E0BB-4759-BB1C-54CE87B729A8}" destId="{8F933653-61FB-4F22-A9A6-BAF4A6B836F2}" srcOrd="0" destOrd="0" presId="urn:microsoft.com/office/officeart/2018/5/layout/IconCircleLabelList"/>
    <dgm:cxn modelId="{EED1A8F7-62B8-4FEF-A5CD-2FEB0E31FB73}" srcId="{03B9E06F-C96C-461A-899A-09A1D4660068}" destId="{07B4FBBF-07ED-4C5D-B702-6FD46117D99D}" srcOrd="1" destOrd="0" parTransId="{FE62809F-8C9C-48D8-BE7F-A3C0BC169AB6}" sibTransId="{92BB5CDF-ADDF-4630-9D9F-F0837A52520F}"/>
    <dgm:cxn modelId="{1C6E841E-CB93-404D-BD9E-4B7C5A2294A3}" type="presParOf" srcId="{3A17BF8A-C87A-4971-9435-C7BAD0D2D5CC}" destId="{578D2AA3-79DC-4B50-9C02-288D37261C5E}" srcOrd="0" destOrd="0" presId="urn:microsoft.com/office/officeart/2018/5/layout/IconCircleLabelList"/>
    <dgm:cxn modelId="{6AADB041-BA04-4C3B-AA68-1F38FDDECDFB}" type="presParOf" srcId="{578D2AA3-79DC-4B50-9C02-288D37261C5E}" destId="{45DEAE43-8C84-419E-A444-636B6F4BE133}" srcOrd="0" destOrd="0" presId="urn:microsoft.com/office/officeart/2018/5/layout/IconCircleLabelList"/>
    <dgm:cxn modelId="{97D7CF7C-0400-4CD9-BB98-646817B9FE06}" type="presParOf" srcId="{578D2AA3-79DC-4B50-9C02-288D37261C5E}" destId="{F3D20F3A-E182-4215-BB86-E85CA76229E9}" srcOrd="1" destOrd="0" presId="urn:microsoft.com/office/officeart/2018/5/layout/IconCircleLabelList"/>
    <dgm:cxn modelId="{C136C0EC-91EE-4397-89C7-FB394F5F7D0C}" type="presParOf" srcId="{578D2AA3-79DC-4B50-9C02-288D37261C5E}" destId="{54D1B298-6DCC-4DA9-A0EF-98863D9044C6}" srcOrd="2" destOrd="0" presId="urn:microsoft.com/office/officeart/2018/5/layout/IconCircleLabelList"/>
    <dgm:cxn modelId="{AC5A0663-B55D-4A4B-A89C-5D7D1A7F7D92}" type="presParOf" srcId="{578D2AA3-79DC-4B50-9C02-288D37261C5E}" destId="{0783BA23-B537-48F3-8A1B-7088DBFF6773}" srcOrd="3" destOrd="0" presId="urn:microsoft.com/office/officeart/2018/5/layout/IconCircleLabelList"/>
    <dgm:cxn modelId="{20981500-54D9-401F-8EDE-668E1BB93ECD}" type="presParOf" srcId="{3A17BF8A-C87A-4971-9435-C7BAD0D2D5CC}" destId="{649E5BCE-EF48-4C2A-BBA7-CA96499C7FA6}" srcOrd="1" destOrd="0" presId="urn:microsoft.com/office/officeart/2018/5/layout/IconCircleLabelList"/>
    <dgm:cxn modelId="{8FA81D60-90E4-4EAC-99E7-269C9E114C50}" type="presParOf" srcId="{3A17BF8A-C87A-4971-9435-C7BAD0D2D5CC}" destId="{FB8FB2DD-288C-4227-B1E9-7D39B0AF81D0}" srcOrd="2" destOrd="0" presId="urn:microsoft.com/office/officeart/2018/5/layout/IconCircleLabelList"/>
    <dgm:cxn modelId="{41BED48D-928D-48DF-ADCB-AD3429BDB6CE}" type="presParOf" srcId="{FB8FB2DD-288C-4227-B1E9-7D39B0AF81D0}" destId="{AA3EFA1F-243B-40E4-82A7-10B4C2E6C0D6}" srcOrd="0" destOrd="0" presId="urn:microsoft.com/office/officeart/2018/5/layout/IconCircleLabelList"/>
    <dgm:cxn modelId="{2B9E9A5F-F9AB-4693-A73E-F58CF377664D}" type="presParOf" srcId="{FB8FB2DD-288C-4227-B1E9-7D39B0AF81D0}" destId="{E3B25EEF-9D74-4BA6-B72B-61FC66695158}" srcOrd="1" destOrd="0" presId="urn:microsoft.com/office/officeart/2018/5/layout/IconCircleLabelList"/>
    <dgm:cxn modelId="{04C6D82A-6AAA-4A68-9226-4C8F7AEDF693}" type="presParOf" srcId="{FB8FB2DD-288C-4227-B1E9-7D39B0AF81D0}" destId="{3144871E-DAE8-44B5-8CFC-A4F1010CE540}" srcOrd="2" destOrd="0" presId="urn:microsoft.com/office/officeart/2018/5/layout/IconCircleLabelList"/>
    <dgm:cxn modelId="{DD9DA3B2-0C81-4B84-A0EC-82CB10D2C3BB}" type="presParOf" srcId="{FB8FB2DD-288C-4227-B1E9-7D39B0AF81D0}" destId="{CB1BD1A3-51BB-40B3-A23F-145E74423FBD}" srcOrd="3" destOrd="0" presId="urn:microsoft.com/office/officeart/2018/5/layout/IconCircleLabelList"/>
    <dgm:cxn modelId="{C138DC7D-1BFD-4A55-9282-E4D42B325971}" type="presParOf" srcId="{3A17BF8A-C87A-4971-9435-C7BAD0D2D5CC}" destId="{C658D041-7493-4B5B-AA0D-A13758D7D6D2}" srcOrd="3" destOrd="0" presId="urn:microsoft.com/office/officeart/2018/5/layout/IconCircleLabelList"/>
    <dgm:cxn modelId="{A9C6A66E-2079-4EB4-BBBD-BE82FE2C0D7C}" type="presParOf" srcId="{3A17BF8A-C87A-4971-9435-C7BAD0D2D5CC}" destId="{130B6190-FD8E-4258-9E56-7AE473A0C550}" srcOrd="4" destOrd="0" presId="urn:microsoft.com/office/officeart/2018/5/layout/IconCircleLabelList"/>
    <dgm:cxn modelId="{BD52B846-EBD1-45F9-B9C5-E037F3073931}" type="presParOf" srcId="{130B6190-FD8E-4258-9E56-7AE473A0C550}" destId="{FC61B79C-A63B-47CC-9D55-8B99E92D916D}" srcOrd="0" destOrd="0" presId="urn:microsoft.com/office/officeart/2018/5/layout/IconCircleLabelList"/>
    <dgm:cxn modelId="{AC0F3282-DFF7-4AF6-9769-BDF91A491EDD}" type="presParOf" srcId="{130B6190-FD8E-4258-9E56-7AE473A0C550}" destId="{3F788349-B0CD-4776-8DA2-F4124A68879A}" srcOrd="1" destOrd="0" presId="urn:microsoft.com/office/officeart/2018/5/layout/IconCircleLabelList"/>
    <dgm:cxn modelId="{C59BF8EF-453C-424C-BAAB-FB68CDCCE318}" type="presParOf" srcId="{130B6190-FD8E-4258-9E56-7AE473A0C550}" destId="{C8F19E7C-1980-4D9E-A414-0580C26A1F04}" srcOrd="2" destOrd="0" presId="urn:microsoft.com/office/officeart/2018/5/layout/IconCircleLabelList"/>
    <dgm:cxn modelId="{9543EA3E-0CE5-4EF5-98B7-710E880C74C3}" type="presParOf" srcId="{130B6190-FD8E-4258-9E56-7AE473A0C550}" destId="{D01315C1-2309-420A-BEF5-DC4ABD3A3983}" srcOrd="3" destOrd="0" presId="urn:microsoft.com/office/officeart/2018/5/layout/IconCircleLabelList"/>
    <dgm:cxn modelId="{09F800FE-F7D7-4842-B4F5-2DA02447B2CB}" type="presParOf" srcId="{3A17BF8A-C87A-4971-9435-C7BAD0D2D5CC}" destId="{21CFE7FD-9FD8-4D38-AB25-20CEE34AD6DA}" srcOrd="5" destOrd="0" presId="urn:microsoft.com/office/officeart/2018/5/layout/IconCircleLabelList"/>
    <dgm:cxn modelId="{6335C60E-197D-4E8D-ABDF-AD1F1F48579D}" type="presParOf" srcId="{3A17BF8A-C87A-4971-9435-C7BAD0D2D5CC}" destId="{CF7CD31B-7564-4498-A266-AB376B6BB53D}" srcOrd="6" destOrd="0" presId="urn:microsoft.com/office/officeart/2018/5/layout/IconCircleLabelList"/>
    <dgm:cxn modelId="{13DDAFC0-B097-47E4-8939-2D87160BDB45}" type="presParOf" srcId="{CF7CD31B-7564-4498-A266-AB376B6BB53D}" destId="{FCC0653B-0800-49FD-949E-5245357ADE9A}" srcOrd="0" destOrd="0" presId="urn:microsoft.com/office/officeart/2018/5/layout/IconCircleLabelList"/>
    <dgm:cxn modelId="{438306B3-BDF8-4E3F-B6A8-9DE16E0DD090}" type="presParOf" srcId="{CF7CD31B-7564-4498-A266-AB376B6BB53D}" destId="{631E3125-3A66-4E55-8235-BBED6D1D9A24}" srcOrd="1" destOrd="0" presId="urn:microsoft.com/office/officeart/2018/5/layout/IconCircleLabelList"/>
    <dgm:cxn modelId="{A17964D9-2974-4793-8607-85A99AE6BB52}" type="presParOf" srcId="{CF7CD31B-7564-4498-A266-AB376B6BB53D}" destId="{539919B3-649C-4B88-B8F4-CD186235850E}" srcOrd="2" destOrd="0" presId="urn:microsoft.com/office/officeart/2018/5/layout/IconCircleLabelList"/>
    <dgm:cxn modelId="{E8112CD0-DDAE-472B-856C-EA33CE6C3050}" type="presParOf" srcId="{CF7CD31B-7564-4498-A266-AB376B6BB53D}" destId="{1937DA95-1A48-4348-BBD6-63823029A5CC}" srcOrd="3" destOrd="0" presId="urn:microsoft.com/office/officeart/2018/5/layout/IconCircleLabelList"/>
    <dgm:cxn modelId="{E52B0633-96DA-483D-ABE7-1617F434A073}" type="presParOf" srcId="{3A17BF8A-C87A-4971-9435-C7BAD0D2D5CC}" destId="{1DABDE02-74C9-4161-A633-BF5A328AA6E1}" srcOrd="7" destOrd="0" presId="urn:microsoft.com/office/officeart/2018/5/layout/IconCircleLabelList"/>
    <dgm:cxn modelId="{7ABF023A-9DF7-4F11-B490-82C128532935}" type="presParOf" srcId="{3A17BF8A-C87A-4971-9435-C7BAD0D2D5CC}" destId="{63CB56EA-DC99-4498-AED0-DFBA62C8E83D}" srcOrd="8" destOrd="0" presId="urn:microsoft.com/office/officeart/2018/5/layout/IconCircleLabelList"/>
    <dgm:cxn modelId="{51573F81-D6A2-4DCE-A6A6-80C891F9807D}" type="presParOf" srcId="{63CB56EA-DC99-4498-AED0-DFBA62C8E83D}" destId="{EB91AD9C-AFD4-40E5-87CC-0DC615B8B73E}" srcOrd="0" destOrd="0" presId="urn:microsoft.com/office/officeart/2018/5/layout/IconCircleLabelList"/>
    <dgm:cxn modelId="{DDB26EB9-222C-4B85-A181-927CDF7EBAEA}" type="presParOf" srcId="{63CB56EA-DC99-4498-AED0-DFBA62C8E83D}" destId="{152A1F7B-08CD-4393-83E5-172B21D41240}" srcOrd="1" destOrd="0" presId="urn:microsoft.com/office/officeart/2018/5/layout/IconCircleLabelList"/>
    <dgm:cxn modelId="{6CDAB9A5-08E8-4CE7-B58B-5F29DA4BF1C6}" type="presParOf" srcId="{63CB56EA-DC99-4498-AED0-DFBA62C8E83D}" destId="{063AE1BB-88BA-4934-9B3E-84D143078DA2}" srcOrd="2" destOrd="0" presId="urn:microsoft.com/office/officeart/2018/5/layout/IconCircleLabelList"/>
    <dgm:cxn modelId="{8856AE8F-A91A-431C-9703-8BCC12B00B9E}" type="presParOf" srcId="{63CB56EA-DC99-4498-AED0-DFBA62C8E83D}" destId="{8F933653-61FB-4F22-A9A6-BAF4A6B836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E4040-FA53-4BD2-A941-62F24A2A281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2F4530-8F71-416C-8D44-B3CBAB881295}">
      <dgm:prSet/>
      <dgm:spPr/>
      <dgm:t>
        <a:bodyPr/>
        <a:lstStyle/>
        <a:p>
          <a:r>
            <a:rPr lang="en-US"/>
            <a:t>Team of 4 people</a:t>
          </a:r>
        </a:p>
      </dgm:t>
    </dgm:pt>
    <dgm:pt modelId="{77BBC7B8-857B-49E8-B184-6881158AD42A}" type="parTrans" cxnId="{3CDDCEFB-F8D7-4955-B80C-BDECB90E1971}">
      <dgm:prSet/>
      <dgm:spPr/>
      <dgm:t>
        <a:bodyPr/>
        <a:lstStyle/>
        <a:p>
          <a:endParaRPr lang="en-US"/>
        </a:p>
      </dgm:t>
    </dgm:pt>
    <dgm:pt modelId="{104D6B0E-4C13-435A-AB66-FB309BFEF875}" type="sibTrans" cxnId="{3CDDCEFB-F8D7-4955-B80C-BDECB90E1971}">
      <dgm:prSet/>
      <dgm:spPr/>
      <dgm:t>
        <a:bodyPr/>
        <a:lstStyle/>
        <a:p>
          <a:endParaRPr lang="en-US"/>
        </a:p>
      </dgm:t>
    </dgm:pt>
    <dgm:pt modelId="{6F4FAC7A-F41C-4194-9153-BB8AA0E6ABF7}">
      <dgm:prSet/>
      <dgm:spPr/>
      <dgm:t>
        <a:bodyPr/>
        <a:lstStyle/>
        <a:p>
          <a:r>
            <a:rPr lang="en-US"/>
            <a:t>Total number of 100 hours</a:t>
          </a:r>
        </a:p>
      </dgm:t>
    </dgm:pt>
    <dgm:pt modelId="{78DC4547-2AD5-420A-8644-5D548CCB59BF}" type="parTrans" cxnId="{04E90EA0-8772-45A3-B586-C38AF70998E5}">
      <dgm:prSet/>
      <dgm:spPr/>
      <dgm:t>
        <a:bodyPr/>
        <a:lstStyle/>
        <a:p>
          <a:endParaRPr lang="en-US"/>
        </a:p>
      </dgm:t>
    </dgm:pt>
    <dgm:pt modelId="{470EFD46-04FA-4706-9E2D-308B46EC8272}" type="sibTrans" cxnId="{04E90EA0-8772-45A3-B586-C38AF70998E5}">
      <dgm:prSet/>
      <dgm:spPr/>
      <dgm:t>
        <a:bodyPr/>
        <a:lstStyle/>
        <a:p>
          <a:endParaRPr lang="en-US"/>
        </a:p>
      </dgm:t>
    </dgm:pt>
    <dgm:pt modelId="{E2ECC218-30FC-4744-94B2-CCEFD82081C1}">
      <dgm:prSet/>
      <dgm:spPr/>
      <dgm:t>
        <a:bodyPr/>
        <a:lstStyle/>
        <a:p>
          <a:r>
            <a:rPr lang="en-US"/>
            <a:t>$100/hr</a:t>
          </a:r>
        </a:p>
      </dgm:t>
    </dgm:pt>
    <dgm:pt modelId="{8D077907-1445-4526-965F-BFCDD87A4E2E}" type="parTrans" cxnId="{CB51C063-7007-41A8-97D1-EEF014FE2B8E}">
      <dgm:prSet/>
      <dgm:spPr/>
      <dgm:t>
        <a:bodyPr/>
        <a:lstStyle/>
        <a:p>
          <a:endParaRPr lang="en-US"/>
        </a:p>
      </dgm:t>
    </dgm:pt>
    <dgm:pt modelId="{C2928888-583F-4388-819B-29F9F5AA3762}" type="sibTrans" cxnId="{CB51C063-7007-41A8-97D1-EEF014FE2B8E}">
      <dgm:prSet/>
      <dgm:spPr/>
      <dgm:t>
        <a:bodyPr/>
        <a:lstStyle/>
        <a:p>
          <a:endParaRPr lang="en-US"/>
        </a:p>
      </dgm:t>
    </dgm:pt>
    <dgm:pt modelId="{FB345E5D-0318-4F99-AACD-B51FC748BFA4}">
      <dgm:prSet/>
      <dgm:spPr/>
      <dgm:t>
        <a:bodyPr/>
        <a:lstStyle/>
        <a:p>
          <a:r>
            <a:rPr lang="en-US"/>
            <a:t>$10,000 Total</a:t>
          </a:r>
        </a:p>
      </dgm:t>
    </dgm:pt>
    <dgm:pt modelId="{A136D53F-35C8-4707-B7B0-5A15BC7F2C3A}" type="parTrans" cxnId="{D4F68B49-3291-43CB-BE1C-DCF87FCC4A37}">
      <dgm:prSet/>
      <dgm:spPr/>
      <dgm:t>
        <a:bodyPr/>
        <a:lstStyle/>
        <a:p>
          <a:endParaRPr lang="en-US"/>
        </a:p>
      </dgm:t>
    </dgm:pt>
    <dgm:pt modelId="{0D34906A-DA7F-41ED-943C-4ADCD05D8E75}" type="sibTrans" cxnId="{D4F68B49-3291-43CB-BE1C-DCF87FCC4A37}">
      <dgm:prSet/>
      <dgm:spPr/>
      <dgm:t>
        <a:bodyPr/>
        <a:lstStyle/>
        <a:p>
          <a:endParaRPr lang="en-US"/>
        </a:p>
      </dgm:t>
    </dgm:pt>
    <dgm:pt modelId="{EF43FF47-70E9-4DEA-931F-727CBA97FF2B}" type="pres">
      <dgm:prSet presAssocID="{3D0E4040-FA53-4BD2-A941-62F24A2A281B}" presName="linear" presStyleCnt="0">
        <dgm:presLayoutVars>
          <dgm:animLvl val="lvl"/>
          <dgm:resizeHandles val="exact"/>
        </dgm:presLayoutVars>
      </dgm:prSet>
      <dgm:spPr/>
    </dgm:pt>
    <dgm:pt modelId="{7B3802E8-1EC5-49AD-A235-58E9EB5C6CA1}" type="pres">
      <dgm:prSet presAssocID="{972F4530-8F71-416C-8D44-B3CBAB8812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03DE91-B39B-49B4-B3A8-3EA140913FBA}" type="pres">
      <dgm:prSet presAssocID="{104D6B0E-4C13-435A-AB66-FB309BFEF875}" presName="spacer" presStyleCnt="0"/>
      <dgm:spPr/>
    </dgm:pt>
    <dgm:pt modelId="{EFB56DDF-C6DB-4BE3-948E-BC887EA0C032}" type="pres">
      <dgm:prSet presAssocID="{6F4FAC7A-F41C-4194-9153-BB8AA0E6AB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DD0C86-E6AF-4EB8-9B80-F010327F8D60}" type="pres">
      <dgm:prSet presAssocID="{470EFD46-04FA-4706-9E2D-308B46EC8272}" presName="spacer" presStyleCnt="0"/>
      <dgm:spPr/>
    </dgm:pt>
    <dgm:pt modelId="{6F315E1B-5372-4B6B-88B6-BC230AB032E9}" type="pres">
      <dgm:prSet presAssocID="{E2ECC218-30FC-4744-94B2-CCEFD82081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C5B64B-900C-4B0B-88ED-833D7032CCAE}" type="pres">
      <dgm:prSet presAssocID="{C2928888-583F-4388-819B-29F9F5AA3762}" presName="spacer" presStyleCnt="0"/>
      <dgm:spPr/>
    </dgm:pt>
    <dgm:pt modelId="{1421F4CC-253D-4349-8E2A-667900AE7285}" type="pres">
      <dgm:prSet presAssocID="{FB345E5D-0318-4F99-AACD-B51FC748BF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D9931D-E32B-4009-870B-5700B0A846DF}" type="presOf" srcId="{6F4FAC7A-F41C-4194-9153-BB8AA0E6ABF7}" destId="{EFB56DDF-C6DB-4BE3-948E-BC887EA0C032}" srcOrd="0" destOrd="0" presId="urn:microsoft.com/office/officeart/2005/8/layout/vList2"/>
    <dgm:cxn modelId="{27F00932-8436-4A3F-AF7E-93D021F7DB80}" type="presOf" srcId="{FB345E5D-0318-4F99-AACD-B51FC748BFA4}" destId="{1421F4CC-253D-4349-8E2A-667900AE7285}" srcOrd="0" destOrd="0" presId="urn:microsoft.com/office/officeart/2005/8/layout/vList2"/>
    <dgm:cxn modelId="{CB51C063-7007-41A8-97D1-EEF014FE2B8E}" srcId="{3D0E4040-FA53-4BD2-A941-62F24A2A281B}" destId="{E2ECC218-30FC-4744-94B2-CCEFD82081C1}" srcOrd="2" destOrd="0" parTransId="{8D077907-1445-4526-965F-BFCDD87A4E2E}" sibTransId="{C2928888-583F-4388-819B-29F9F5AA3762}"/>
    <dgm:cxn modelId="{D4F68B49-3291-43CB-BE1C-DCF87FCC4A37}" srcId="{3D0E4040-FA53-4BD2-A941-62F24A2A281B}" destId="{FB345E5D-0318-4F99-AACD-B51FC748BFA4}" srcOrd="3" destOrd="0" parTransId="{A136D53F-35C8-4707-B7B0-5A15BC7F2C3A}" sibTransId="{0D34906A-DA7F-41ED-943C-4ADCD05D8E75}"/>
    <dgm:cxn modelId="{04E90EA0-8772-45A3-B586-C38AF70998E5}" srcId="{3D0E4040-FA53-4BD2-A941-62F24A2A281B}" destId="{6F4FAC7A-F41C-4194-9153-BB8AA0E6ABF7}" srcOrd="1" destOrd="0" parTransId="{78DC4547-2AD5-420A-8644-5D548CCB59BF}" sibTransId="{470EFD46-04FA-4706-9E2D-308B46EC8272}"/>
    <dgm:cxn modelId="{79F56EC3-2991-49AF-9768-ED01DD626CBE}" type="presOf" srcId="{972F4530-8F71-416C-8D44-B3CBAB881295}" destId="{7B3802E8-1EC5-49AD-A235-58E9EB5C6CA1}" srcOrd="0" destOrd="0" presId="urn:microsoft.com/office/officeart/2005/8/layout/vList2"/>
    <dgm:cxn modelId="{A8E293D5-E4C0-4F2E-ADA0-E36F9FAC4B70}" type="presOf" srcId="{E2ECC218-30FC-4744-94B2-CCEFD82081C1}" destId="{6F315E1B-5372-4B6B-88B6-BC230AB032E9}" srcOrd="0" destOrd="0" presId="urn:microsoft.com/office/officeart/2005/8/layout/vList2"/>
    <dgm:cxn modelId="{6E1799EE-7CCF-465D-A5F7-8B359615363C}" type="presOf" srcId="{3D0E4040-FA53-4BD2-A941-62F24A2A281B}" destId="{EF43FF47-70E9-4DEA-931F-727CBA97FF2B}" srcOrd="0" destOrd="0" presId="urn:microsoft.com/office/officeart/2005/8/layout/vList2"/>
    <dgm:cxn modelId="{3CDDCEFB-F8D7-4955-B80C-BDECB90E1971}" srcId="{3D0E4040-FA53-4BD2-A941-62F24A2A281B}" destId="{972F4530-8F71-416C-8D44-B3CBAB881295}" srcOrd="0" destOrd="0" parTransId="{77BBC7B8-857B-49E8-B184-6881158AD42A}" sibTransId="{104D6B0E-4C13-435A-AB66-FB309BFEF875}"/>
    <dgm:cxn modelId="{6240DDC1-8D82-4427-881A-42167310E835}" type="presParOf" srcId="{EF43FF47-70E9-4DEA-931F-727CBA97FF2B}" destId="{7B3802E8-1EC5-49AD-A235-58E9EB5C6CA1}" srcOrd="0" destOrd="0" presId="urn:microsoft.com/office/officeart/2005/8/layout/vList2"/>
    <dgm:cxn modelId="{12A9C480-E6A7-4E42-94DD-1EB19453B26D}" type="presParOf" srcId="{EF43FF47-70E9-4DEA-931F-727CBA97FF2B}" destId="{1203DE91-B39B-49B4-B3A8-3EA140913FBA}" srcOrd="1" destOrd="0" presId="urn:microsoft.com/office/officeart/2005/8/layout/vList2"/>
    <dgm:cxn modelId="{4297DD72-094D-4CE0-A734-685386DDDFC7}" type="presParOf" srcId="{EF43FF47-70E9-4DEA-931F-727CBA97FF2B}" destId="{EFB56DDF-C6DB-4BE3-948E-BC887EA0C032}" srcOrd="2" destOrd="0" presId="urn:microsoft.com/office/officeart/2005/8/layout/vList2"/>
    <dgm:cxn modelId="{8C9770A4-A916-4A7F-A2DB-023073ACA8F0}" type="presParOf" srcId="{EF43FF47-70E9-4DEA-931F-727CBA97FF2B}" destId="{34DD0C86-E6AF-4EB8-9B80-F010327F8D60}" srcOrd="3" destOrd="0" presId="urn:microsoft.com/office/officeart/2005/8/layout/vList2"/>
    <dgm:cxn modelId="{A9E93D5F-EFC3-4B3B-9AF1-96A8BBE5C1D2}" type="presParOf" srcId="{EF43FF47-70E9-4DEA-931F-727CBA97FF2B}" destId="{6F315E1B-5372-4B6B-88B6-BC230AB032E9}" srcOrd="4" destOrd="0" presId="urn:microsoft.com/office/officeart/2005/8/layout/vList2"/>
    <dgm:cxn modelId="{A38EC5F9-F372-466C-AE28-DA79BB18810F}" type="presParOf" srcId="{EF43FF47-70E9-4DEA-931F-727CBA97FF2B}" destId="{A6C5B64B-900C-4B0B-88ED-833D7032CCAE}" srcOrd="5" destOrd="0" presId="urn:microsoft.com/office/officeart/2005/8/layout/vList2"/>
    <dgm:cxn modelId="{AD5852FD-CE65-4501-B193-7DE4CFE45DB6}" type="presParOf" srcId="{EF43FF47-70E9-4DEA-931F-727CBA97FF2B}" destId="{1421F4CC-253D-4349-8E2A-667900AE72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F87664-1CDE-47C6-8A2E-FFBD9B2999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D675EA0F-5D8A-469D-9682-588DC430EB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 code</a:t>
          </a:r>
        </a:p>
      </dgm:t>
    </dgm:pt>
    <dgm:pt modelId="{E0ED6A66-76CB-4A17-A7FD-9A3557E4DD98}" type="parTrans" cxnId="{1219DA62-2EC1-4EF7-B050-A01317B28159}">
      <dgm:prSet/>
      <dgm:spPr/>
      <dgm:t>
        <a:bodyPr/>
        <a:lstStyle/>
        <a:p>
          <a:endParaRPr lang="en-US"/>
        </a:p>
      </dgm:t>
    </dgm:pt>
    <dgm:pt modelId="{7F7B65EB-7C35-4186-AAAC-9A8FAA5832DC}" type="sibTrans" cxnId="{1219DA62-2EC1-4EF7-B050-A01317B28159}">
      <dgm:prSet/>
      <dgm:spPr/>
      <dgm:t>
        <a:bodyPr/>
        <a:lstStyle/>
        <a:p>
          <a:endParaRPr lang="en-US"/>
        </a:p>
      </dgm:t>
    </dgm:pt>
    <dgm:pt modelId="{C0BFA164-3CB0-4105-90F5-917D8806D3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Currently there are some redundancies in php and javascript files</a:t>
          </a:r>
        </a:p>
      </dgm:t>
    </dgm:pt>
    <dgm:pt modelId="{D3AE10EA-1E5B-44C1-AFD0-6752865D5224}" type="parTrans" cxnId="{725CE451-F11D-4093-95DC-2A097D6A9E4C}">
      <dgm:prSet/>
      <dgm:spPr/>
      <dgm:t>
        <a:bodyPr/>
        <a:lstStyle/>
        <a:p>
          <a:endParaRPr lang="en-US"/>
        </a:p>
      </dgm:t>
    </dgm:pt>
    <dgm:pt modelId="{B45B94B8-93B8-40A3-A469-5684EF69C432}" type="sibTrans" cxnId="{725CE451-F11D-4093-95DC-2A097D6A9E4C}">
      <dgm:prSet/>
      <dgm:spPr/>
      <dgm:t>
        <a:bodyPr/>
        <a:lstStyle/>
        <a:p>
          <a:endParaRPr lang="en-US"/>
        </a:p>
      </dgm:t>
    </dgm:pt>
    <dgm:pt modelId="{959A9C05-E0E1-4B89-9CA5-1349964522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handling can be perfected</a:t>
          </a:r>
        </a:p>
      </dgm:t>
    </dgm:pt>
    <dgm:pt modelId="{69E12558-1150-4D48-990A-780AB0C54501}" type="parTrans" cxnId="{4DF9FE16-816D-4B52-A83C-3F41FC98C456}">
      <dgm:prSet/>
      <dgm:spPr/>
      <dgm:t>
        <a:bodyPr/>
        <a:lstStyle/>
        <a:p>
          <a:endParaRPr lang="en-US"/>
        </a:p>
      </dgm:t>
    </dgm:pt>
    <dgm:pt modelId="{1F8F0553-A7EE-435C-AD7B-69733E0474D6}" type="sibTrans" cxnId="{4DF9FE16-816D-4B52-A83C-3F41FC98C456}">
      <dgm:prSet/>
      <dgm:spPr/>
      <dgm:t>
        <a:bodyPr/>
        <a:lstStyle/>
        <a:p>
          <a:endParaRPr lang="en-US"/>
        </a:p>
      </dgm:t>
    </dgm:pt>
    <dgm:pt modelId="{38B83858-85CB-4984-A3B2-ABDAA1FC6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Revisit data validation</a:t>
          </a:r>
        </a:p>
      </dgm:t>
    </dgm:pt>
    <dgm:pt modelId="{6D9E305A-1056-4D56-8FFE-D3B40E017091}" type="parTrans" cxnId="{702EE71F-22EB-4D2F-8B7B-A56D01C05EBA}">
      <dgm:prSet/>
      <dgm:spPr/>
      <dgm:t>
        <a:bodyPr/>
        <a:lstStyle/>
        <a:p>
          <a:endParaRPr lang="en-US"/>
        </a:p>
      </dgm:t>
    </dgm:pt>
    <dgm:pt modelId="{6EC7FF98-3B4D-4B8D-905C-156A6D0C3D83}" type="sibTrans" cxnId="{702EE71F-22EB-4D2F-8B7B-A56D01C05EBA}">
      <dgm:prSet/>
      <dgm:spPr/>
      <dgm:t>
        <a:bodyPr/>
        <a:lstStyle/>
        <a:p>
          <a:endParaRPr lang="en-US"/>
        </a:p>
      </dgm:t>
    </dgm:pt>
    <dgm:pt modelId="{D5CD577D-627B-4505-A688-BDD32CD5E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more robust validation client side</a:t>
          </a:r>
        </a:p>
      </dgm:t>
    </dgm:pt>
    <dgm:pt modelId="{2DE61A00-556F-491C-85DC-F1936759F766}" type="parTrans" cxnId="{3B25DBEB-6A6D-43BE-80F8-DEBD295444BA}">
      <dgm:prSet/>
      <dgm:spPr/>
      <dgm:t>
        <a:bodyPr/>
        <a:lstStyle/>
        <a:p>
          <a:endParaRPr lang="en-US"/>
        </a:p>
      </dgm:t>
    </dgm:pt>
    <dgm:pt modelId="{248EAB1C-98AC-43AF-857E-95679ACEC56C}" type="sibTrans" cxnId="{3B25DBEB-6A6D-43BE-80F8-DEBD295444BA}">
      <dgm:prSet/>
      <dgm:spPr/>
      <dgm:t>
        <a:bodyPr/>
        <a:lstStyle/>
        <a:p>
          <a:endParaRPr lang="en-US"/>
        </a:p>
      </dgm:t>
    </dgm:pt>
    <dgm:pt modelId="{CA234C89-03D6-4F8C-A127-9854F1073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server-side validation</a:t>
          </a:r>
        </a:p>
      </dgm:t>
    </dgm:pt>
    <dgm:pt modelId="{6E033DB5-EBDB-43DA-842E-1CF912E629D3}" type="parTrans" cxnId="{830ABFAC-B67F-4E7A-B713-F7BE272D2C8B}">
      <dgm:prSet/>
      <dgm:spPr/>
      <dgm:t>
        <a:bodyPr/>
        <a:lstStyle/>
        <a:p>
          <a:endParaRPr lang="en-US"/>
        </a:p>
      </dgm:t>
    </dgm:pt>
    <dgm:pt modelId="{8DDCB5A7-94C8-4B28-8059-1B23B73D8E38}" type="sibTrans" cxnId="{830ABFAC-B67F-4E7A-B713-F7BE272D2C8B}">
      <dgm:prSet/>
      <dgm:spPr/>
      <dgm:t>
        <a:bodyPr/>
        <a:lstStyle/>
        <a:p>
          <a:endParaRPr lang="en-US"/>
        </a:p>
      </dgm:t>
    </dgm:pt>
    <dgm:pt modelId="{6FB28527-CB1F-407F-880A-4848C6B0EE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login</a:t>
          </a:r>
        </a:p>
      </dgm:t>
    </dgm:pt>
    <dgm:pt modelId="{2A2BAE0C-1AAF-4164-9B7F-18C8F2C41BAA}" type="parTrans" cxnId="{1CE97803-373A-4ED3-8173-9B18B0202B7D}">
      <dgm:prSet/>
      <dgm:spPr/>
      <dgm:t>
        <a:bodyPr/>
        <a:lstStyle/>
        <a:p>
          <a:endParaRPr lang="en-US"/>
        </a:p>
      </dgm:t>
    </dgm:pt>
    <dgm:pt modelId="{25EE3F63-3327-494A-B734-9B3901003E24}" type="sibTrans" cxnId="{1CE97803-373A-4ED3-8173-9B18B0202B7D}">
      <dgm:prSet/>
      <dgm:spPr/>
      <dgm:t>
        <a:bodyPr/>
        <a:lstStyle/>
        <a:p>
          <a:endParaRPr lang="en-US"/>
        </a:p>
      </dgm:t>
    </dgm:pt>
    <dgm:pt modelId="{CBB3FC8A-DA74-4740-BE21-06A5E8CB24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Layout enhancement</a:t>
          </a:r>
        </a:p>
      </dgm:t>
    </dgm:pt>
    <dgm:pt modelId="{60CA6E6D-4033-472E-93F1-41691A879643}" type="parTrans" cxnId="{C2E95C64-96DA-4580-90D5-A76DC46EAA17}">
      <dgm:prSet/>
      <dgm:spPr/>
      <dgm:t>
        <a:bodyPr/>
        <a:lstStyle/>
        <a:p>
          <a:endParaRPr lang="en-US"/>
        </a:p>
      </dgm:t>
    </dgm:pt>
    <dgm:pt modelId="{B5375D0F-C7B0-42A3-9224-5505CD0A1850}" type="sibTrans" cxnId="{C2E95C64-96DA-4580-90D5-A76DC46EAA17}">
      <dgm:prSet/>
      <dgm:spPr/>
      <dgm:t>
        <a:bodyPr/>
        <a:lstStyle/>
        <a:p>
          <a:endParaRPr lang="en-US"/>
        </a:p>
      </dgm:t>
    </dgm:pt>
    <dgm:pt modelId="{DA5C380F-5664-4359-88CF-222CBD938E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design developed for small number of records</a:t>
          </a:r>
        </a:p>
      </dgm:t>
    </dgm:pt>
    <dgm:pt modelId="{E3FFAA77-DE72-4C65-B269-C6A8934707F0}" type="parTrans" cxnId="{51D920AD-34D2-4D7B-8B4F-AE35459D5CB3}">
      <dgm:prSet/>
      <dgm:spPr/>
      <dgm:t>
        <a:bodyPr/>
        <a:lstStyle/>
        <a:p>
          <a:endParaRPr lang="en-US"/>
        </a:p>
      </dgm:t>
    </dgm:pt>
    <dgm:pt modelId="{345E5398-FBE2-49F6-9068-F9B5FB37F1EA}" type="sibTrans" cxnId="{51D920AD-34D2-4D7B-8B4F-AE35459D5CB3}">
      <dgm:prSet/>
      <dgm:spPr/>
      <dgm:t>
        <a:bodyPr/>
        <a:lstStyle/>
        <a:p>
          <a:endParaRPr lang="en-US"/>
        </a:p>
      </dgm:t>
    </dgm:pt>
    <dgm:pt modelId="{36FF04EE-AD53-4789-AB92-5009F237DF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Adjust form input to be more consolidated</a:t>
          </a:r>
        </a:p>
      </dgm:t>
    </dgm:pt>
    <dgm:pt modelId="{E462FA56-268B-47DE-9597-A99C7B5D13DB}" type="parTrans" cxnId="{CC7F576C-E6C3-4DDB-97D1-7E0D82F4A8E8}">
      <dgm:prSet/>
      <dgm:spPr/>
      <dgm:t>
        <a:bodyPr/>
        <a:lstStyle/>
        <a:p>
          <a:endParaRPr lang="en-US"/>
        </a:p>
      </dgm:t>
    </dgm:pt>
    <dgm:pt modelId="{A2B8E3A1-F437-4806-8910-D21B1EDBB6C7}" type="sibTrans" cxnId="{CC7F576C-E6C3-4DDB-97D1-7E0D82F4A8E8}">
      <dgm:prSet/>
      <dgm:spPr/>
      <dgm:t>
        <a:bodyPr/>
        <a:lstStyle/>
        <a:p>
          <a:endParaRPr lang="en-US"/>
        </a:p>
      </dgm:t>
    </dgm:pt>
    <dgm:pt modelId="{C2B62E13-6000-4AE4-B1DA-98026B042B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Resources</a:t>
          </a:r>
        </a:p>
      </dgm:t>
    </dgm:pt>
    <dgm:pt modelId="{72E591F3-BF4D-4FD4-9C0D-E3EF69C71982}" type="parTrans" cxnId="{D109DCF7-2A0E-4441-81FA-CD1F0E7D8141}">
      <dgm:prSet/>
      <dgm:spPr/>
      <dgm:t>
        <a:bodyPr/>
        <a:lstStyle/>
        <a:p>
          <a:endParaRPr lang="en-US"/>
        </a:p>
      </dgm:t>
    </dgm:pt>
    <dgm:pt modelId="{10EC76B7-B7E5-4CC9-9EA6-DEAD47B214C6}" type="sibTrans" cxnId="{D109DCF7-2A0E-4441-81FA-CD1F0E7D8141}">
      <dgm:prSet/>
      <dgm:spPr/>
      <dgm:t>
        <a:bodyPr/>
        <a:lstStyle/>
        <a:p>
          <a:endParaRPr lang="en-US"/>
        </a:p>
      </dgm:t>
    </dgm:pt>
    <dgm:pt modelId="{2C93C5A7-03BD-43C4-9CAD-291CADD86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20 hours per individual for a team of 4</a:t>
          </a:r>
        </a:p>
      </dgm:t>
    </dgm:pt>
    <dgm:pt modelId="{FB43DD69-56D7-4CA1-90FA-EE66D69BA4C4}" type="parTrans" cxnId="{DB83234D-DD14-488C-BC49-40EA5EA6C094}">
      <dgm:prSet/>
      <dgm:spPr/>
      <dgm:t>
        <a:bodyPr/>
        <a:lstStyle/>
        <a:p>
          <a:endParaRPr lang="en-US"/>
        </a:p>
      </dgm:t>
    </dgm:pt>
    <dgm:pt modelId="{89735FD1-503D-4EC1-8FC2-F8D29B4B603B}" type="sibTrans" cxnId="{DB83234D-DD14-488C-BC49-40EA5EA6C094}">
      <dgm:prSet/>
      <dgm:spPr/>
      <dgm:t>
        <a:bodyPr/>
        <a:lstStyle/>
        <a:p>
          <a:endParaRPr lang="en-US"/>
        </a:p>
      </dgm:t>
    </dgm:pt>
    <dgm:pt modelId="{39CA92F0-04FB-4E2C-8CCD-973C678BA7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$8,000 additional costs ($100/hr)</a:t>
          </a:r>
        </a:p>
      </dgm:t>
    </dgm:pt>
    <dgm:pt modelId="{772BA7ED-2B05-4ECF-AAAD-6530330475CD}" type="parTrans" cxnId="{386BE080-853A-4341-AD6C-AE61DB8E3105}">
      <dgm:prSet/>
      <dgm:spPr/>
      <dgm:t>
        <a:bodyPr/>
        <a:lstStyle/>
        <a:p>
          <a:endParaRPr lang="en-US"/>
        </a:p>
      </dgm:t>
    </dgm:pt>
    <dgm:pt modelId="{C8758306-A3FD-4BA1-9FE9-2D79D979CB22}" type="sibTrans" cxnId="{386BE080-853A-4341-AD6C-AE61DB8E3105}">
      <dgm:prSet/>
      <dgm:spPr/>
      <dgm:t>
        <a:bodyPr/>
        <a:lstStyle/>
        <a:p>
          <a:endParaRPr lang="en-US"/>
        </a:p>
      </dgm:t>
    </dgm:pt>
    <dgm:pt modelId="{671EE280-9F2A-48AD-B6E3-227F9714E0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 access for users identified by Oconee County</a:t>
          </a:r>
        </a:p>
      </dgm:t>
    </dgm:pt>
    <dgm:pt modelId="{E99CFA95-668E-453C-82B3-A40A18658777}" type="parTrans" cxnId="{F82FF71B-C162-4BF7-9E37-734616AF843C}">
      <dgm:prSet/>
      <dgm:spPr/>
    </dgm:pt>
    <dgm:pt modelId="{1378826F-7687-4F6C-A85C-71734EA64FA2}" type="sibTrans" cxnId="{F82FF71B-C162-4BF7-9E37-734616AF843C}">
      <dgm:prSet/>
      <dgm:spPr/>
    </dgm:pt>
    <dgm:pt modelId="{54FA0A52-7B3B-4FCF-86BB-FA5C93C77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Protect web pages with cookies PHP methodology</a:t>
          </a:r>
        </a:p>
      </dgm:t>
    </dgm:pt>
    <dgm:pt modelId="{093D0583-68E3-46A1-A08D-B1FDCE8F9E78}" type="parTrans" cxnId="{57EA6FE7-D3E9-4F07-903B-7BFBA1D2F285}">
      <dgm:prSet/>
      <dgm:spPr/>
    </dgm:pt>
    <dgm:pt modelId="{BB9E14CC-19F8-4CD8-ACE8-2E5B0117CDFC}" type="sibTrans" cxnId="{57EA6FE7-D3E9-4F07-903B-7BFBA1D2F285}">
      <dgm:prSet/>
      <dgm:spPr/>
    </dgm:pt>
    <dgm:pt modelId="{4421FD09-8B9C-4C44-822F-CDDF5130C231}" type="pres">
      <dgm:prSet presAssocID="{79F87664-1CDE-47C6-8A2E-FFBD9B29990B}" presName="root" presStyleCnt="0">
        <dgm:presLayoutVars>
          <dgm:dir/>
          <dgm:resizeHandles val="exact"/>
        </dgm:presLayoutVars>
      </dgm:prSet>
      <dgm:spPr/>
    </dgm:pt>
    <dgm:pt modelId="{A7F4F62A-2CA6-4CAF-922A-7BFE3EE0B118}" type="pres">
      <dgm:prSet presAssocID="{D675EA0F-5D8A-469D-9682-588DC430EB3F}" presName="compNode" presStyleCnt="0"/>
      <dgm:spPr/>
    </dgm:pt>
    <dgm:pt modelId="{BAC7275D-3251-4EA5-8E61-31575FFAAA53}" type="pres">
      <dgm:prSet presAssocID="{D675EA0F-5D8A-469D-9682-588DC430EB3F}" presName="bgRect" presStyleLbl="bgShp" presStyleIdx="0" presStyleCnt="5"/>
      <dgm:spPr/>
    </dgm:pt>
    <dgm:pt modelId="{88C10AD0-C340-4A6B-B2BB-4F1A6C0729EB}" type="pres">
      <dgm:prSet presAssocID="{D675EA0F-5D8A-469D-9682-588DC430EB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549D2B9-7A93-4C80-9879-FDCEA8305387}" type="pres">
      <dgm:prSet presAssocID="{D675EA0F-5D8A-469D-9682-588DC430EB3F}" presName="spaceRect" presStyleCnt="0"/>
      <dgm:spPr/>
    </dgm:pt>
    <dgm:pt modelId="{84D7D95F-9ED5-4309-89FD-2E1F3530664E}" type="pres">
      <dgm:prSet presAssocID="{D675EA0F-5D8A-469D-9682-588DC430EB3F}" presName="parTx" presStyleLbl="revTx" presStyleIdx="0" presStyleCnt="10">
        <dgm:presLayoutVars>
          <dgm:chMax val="0"/>
          <dgm:chPref val="0"/>
        </dgm:presLayoutVars>
      </dgm:prSet>
      <dgm:spPr/>
    </dgm:pt>
    <dgm:pt modelId="{E7070311-F102-4658-B1FF-5C592825BB1E}" type="pres">
      <dgm:prSet presAssocID="{D675EA0F-5D8A-469D-9682-588DC430EB3F}" presName="desTx" presStyleLbl="revTx" presStyleIdx="1" presStyleCnt="10">
        <dgm:presLayoutVars/>
      </dgm:prSet>
      <dgm:spPr/>
    </dgm:pt>
    <dgm:pt modelId="{0C436979-E195-475D-875B-5253AF609CE1}" type="pres">
      <dgm:prSet presAssocID="{7F7B65EB-7C35-4186-AAAC-9A8FAA5832DC}" presName="sibTrans" presStyleCnt="0"/>
      <dgm:spPr/>
    </dgm:pt>
    <dgm:pt modelId="{62F5C1F9-065A-4E39-AEEF-33D2E90721D8}" type="pres">
      <dgm:prSet presAssocID="{38B83858-85CB-4984-A3B2-ABDAA1FC65D4}" presName="compNode" presStyleCnt="0"/>
      <dgm:spPr/>
    </dgm:pt>
    <dgm:pt modelId="{B944FF04-2BFB-4502-B9A3-095C14B201BD}" type="pres">
      <dgm:prSet presAssocID="{38B83858-85CB-4984-A3B2-ABDAA1FC65D4}" presName="bgRect" presStyleLbl="bgShp" presStyleIdx="1" presStyleCnt="5"/>
      <dgm:spPr/>
    </dgm:pt>
    <dgm:pt modelId="{9E27D4B9-ED9A-4E50-A09A-8FD8A371C53E}" type="pres">
      <dgm:prSet presAssocID="{38B83858-85CB-4984-A3B2-ABDAA1FC65D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8DF45C-DC4B-4EE5-8DC8-C79EDB32B630}" type="pres">
      <dgm:prSet presAssocID="{38B83858-85CB-4984-A3B2-ABDAA1FC65D4}" presName="spaceRect" presStyleCnt="0"/>
      <dgm:spPr/>
    </dgm:pt>
    <dgm:pt modelId="{F2490FC3-2736-4E80-B269-5BADEC26C17F}" type="pres">
      <dgm:prSet presAssocID="{38B83858-85CB-4984-A3B2-ABDAA1FC65D4}" presName="parTx" presStyleLbl="revTx" presStyleIdx="2" presStyleCnt="10">
        <dgm:presLayoutVars>
          <dgm:chMax val="0"/>
          <dgm:chPref val="0"/>
        </dgm:presLayoutVars>
      </dgm:prSet>
      <dgm:spPr/>
    </dgm:pt>
    <dgm:pt modelId="{523921E2-A7F2-4BA7-912E-7E2DBC1691F8}" type="pres">
      <dgm:prSet presAssocID="{38B83858-85CB-4984-A3B2-ABDAA1FC65D4}" presName="desTx" presStyleLbl="revTx" presStyleIdx="3" presStyleCnt="10">
        <dgm:presLayoutVars/>
      </dgm:prSet>
      <dgm:spPr/>
    </dgm:pt>
    <dgm:pt modelId="{D2A850D6-FFBC-49DE-9C93-2FD1033F14A5}" type="pres">
      <dgm:prSet presAssocID="{6EC7FF98-3B4D-4B8D-905C-156A6D0C3D83}" presName="sibTrans" presStyleCnt="0"/>
      <dgm:spPr/>
    </dgm:pt>
    <dgm:pt modelId="{CAAF9226-17A6-4BEC-9371-302BDBBE015E}" type="pres">
      <dgm:prSet presAssocID="{6FB28527-CB1F-407F-880A-4848C6B0EEF8}" presName="compNode" presStyleCnt="0"/>
      <dgm:spPr/>
    </dgm:pt>
    <dgm:pt modelId="{5154023D-9FD3-457D-B220-EF3D15D696CC}" type="pres">
      <dgm:prSet presAssocID="{6FB28527-CB1F-407F-880A-4848C6B0EEF8}" presName="bgRect" presStyleLbl="bgShp" presStyleIdx="2" presStyleCnt="5"/>
      <dgm:spPr/>
    </dgm:pt>
    <dgm:pt modelId="{A7190CCF-2DC7-4DAB-ABFF-1656E6DA7FD7}" type="pres">
      <dgm:prSet presAssocID="{6FB28527-CB1F-407F-880A-4848C6B0EE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C5D175D-5BEF-4397-91E0-D0761FA05979}" type="pres">
      <dgm:prSet presAssocID="{6FB28527-CB1F-407F-880A-4848C6B0EEF8}" presName="spaceRect" presStyleCnt="0"/>
      <dgm:spPr/>
    </dgm:pt>
    <dgm:pt modelId="{98D32854-3FC5-4108-AE70-58C84457A7FE}" type="pres">
      <dgm:prSet presAssocID="{6FB28527-CB1F-407F-880A-4848C6B0EEF8}" presName="parTx" presStyleLbl="revTx" presStyleIdx="4" presStyleCnt="10">
        <dgm:presLayoutVars>
          <dgm:chMax val="0"/>
          <dgm:chPref val="0"/>
        </dgm:presLayoutVars>
      </dgm:prSet>
      <dgm:spPr/>
    </dgm:pt>
    <dgm:pt modelId="{C5CBAD84-C3AB-4D17-8989-BF59F1123D0B}" type="pres">
      <dgm:prSet presAssocID="{6FB28527-CB1F-407F-880A-4848C6B0EEF8}" presName="desTx" presStyleLbl="revTx" presStyleIdx="5" presStyleCnt="10">
        <dgm:presLayoutVars/>
      </dgm:prSet>
      <dgm:spPr/>
    </dgm:pt>
    <dgm:pt modelId="{FA3D6A35-2FE2-429B-BA8A-3E8A7F348D32}" type="pres">
      <dgm:prSet presAssocID="{25EE3F63-3327-494A-B734-9B3901003E24}" presName="sibTrans" presStyleCnt="0"/>
      <dgm:spPr/>
    </dgm:pt>
    <dgm:pt modelId="{7B63C44D-140F-4BEE-A105-6EACB9BD12E2}" type="pres">
      <dgm:prSet presAssocID="{CBB3FC8A-DA74-4740-BE21-06A5E8CB24FC}" presName="compNode" presStyleCnt="0"/>
      <dgm:spPr/>
    </dgm:pt>
    <dgm:pt modelId="{A306BE1D-BD8C-444A-B9E4-9105DA5884D0}" type="pres">
      <dgm:prSet presAssocID="{CBB3FC8A-DA74-4740-BE21-06A5E8CB24FC}" presName="bgRect" presStyleLbl="bgShp" presStyleIdx="3" presStyleCnt="5"/>
      <dgm:spPr/>
    </dgm:pt>
    <dgm:pt modelId="{0A5ECA50-852E-41B9-8D21-774FE7F03A4D}" type="pres">
      <dgm:prSet presAssocID="{CBB3FC8A-DA74-4740-BE21-06A5E8CB24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DB3EDA6-7DAB-4CD9-8F73-89FF1C136D3C}" type="pres">
      <dgm:prSet presAssocID="{CBB3FC8A-DA74-4740-BE21-06A5E8CB24FC}" presName="spaceRect" presStyleCnt="0"/>
      <dgm:spPr/>
    </dgm:pt>
    <dgm:pt modelId="{BB217DCD-D101-426F-B304-D1684D285DED}" type="pres">
      <dgm:prSet presAssocID="{CBB3FC8A-DA74-4740-BE21-06A5E8CB24FC}" presName="parTx" presStyleLbl="revTx" presStyleIdx="6" presStyleCnt="10">
        <dgm:presLayoutVars>
          <dgm:chMax val="0"/>
          <dgm:chPref val="0"/>
        </dgm:presLayoutVars>
      </dgm:prSet>
      <dgm:spPr/>
    </dgm:pt>
    <dgm:pt modelId="{904650F4-425D-457C-A612-5A959FF2CEF8}" type="pres">
      <dgm:prSet presAssocID="{CBB3FC8A-DA74-4740-BE21-06A5E8CB24FC}" presName="desTx" presStyleLbl="revTx" presStyleIdx="7" presStyleCnt="10">
        <dgm:presLayoutVars/>
      </dgm:prSet>
      <dgm:spPr/>
    </dgm:pt>
    <dgm:pt modelId="{B3269A93-95CB-44ED-89AA-FD40C673B3A7}" type="pres">
      <dgm:prSet presAssocID="{B5375D0F-C7B0-42A3-9224-5505CD0A1850}" presName="sibTrans" presStyleCnt="0"/>
      <dgm:spPr/>
    </dgm:pt>
    <dgm:pt modelId="{9D8B5293-EA19-4AEF-9C56-D3401335BE76}" type="pres">
      <dgm:prSet presAssocID="{C2B62E13-6000-4AE4-B1DA-98026B042B52}" presName="compNode" presStyleCnt="0"/>
      <dgm:spPr/>
    </dgm:pt>
    <dgm:pt modelId="{DB3155A3-AEE3-4D62-9920-53C9CDC9639C}" type="pres">
      <dgm:prSet presAssocID="{C2B62E13-6000-4AE4-B1DA-98026B042B52}" presName="bgRect" presStyleLbl="bgShp" presStyleIdx="4" presStyleCnt="5"/>
      <dgm:spPr/>
    </dgm:pt>
    <dgm:pt modelId="{9851C400-21B2-4AD0-9031-4AAA402ED17E}" type="pres">
      <dgm:prSet presAssocID="{C2B62E13-6000-4AE4-B1DA-98026B042B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DFB6FF1-322C-4A1D-83BB-6401A1B60556}" type="pres">
      <dgm:prSet presAssocID="{C2B62E13-6000-4AE4-B1DA-98026B042B52}" presName="spaceRect" presStyleCnt="0"/>
      <dgm:spPr/>
    </dgm:pt>
    <dgm:pt modelId="{2ED23AC0-B2B7-450D-9AD7-82A405EB4145}" type="pres">
      <dgm:prSet presAssocID="{C2B62E13-6000-4AE4-B1DA-98026B042B52}" presName="parTx" presStyleLbl="revTx" presStyleIdx="8" presStyleCnt="10">
        <dgm:presLayoutVars>
          <dgm:chMax val="0"/>
          <dgm:chPref val="0"/>
        </dgm:presLayoutVars>
      </dgm:prSet>
      <dgm:spPr/>
    </dgm:pt>
    <dgm:pt modelId="{65A9E079-ABCC-4674-8FB6-C746436D9C1D}" type="pres">
      <dgm:prSet presAssocID="{C2B62E13-6000-4AE4-B1DA-98026B042B52}" presName="desTx" presStyleLbl="revTx" presStyleIdx="9" presStyleCnt="10">
        <dgm:presLayoutVars/>
      </dgm:prSet>
      <dgm:spPr/>
    </dgm:pt>
  </dgm:ptLst>
  <dgm:cxnLst>
    <dgm:cxn modelId="{9AACE600-979C-4CDB-8287-AF9B6B29AEBF}" type="presOf" srcId="{959A9C05-E0E1-4B89-9CA5-134996452257}" destId="{E7070311-F102-4658-B1FF-5C592825BB1E}" srcOrd="0" destOrd="1" presId="urn:microsoft.com/office/officeart/2018/2/layout/IconVerticalSolidList"/>
    <dgm:cxn modelId="{1CE97803-373A-4ED3-8173-9B18B0202B7D}" srcId="{79F87664-1CDE-47C6-8A2E-FFBD9B29990B}" destId="{6FB28527-CB1F-407F-880A-4848C6B0EEF8}" srcOrd="2" destOrd="0" parTransId="{2A2BAE0C-1AAF-4164-9B7F-18C8F2C41BAA}" sibTransId="{25EE3F63-3327-494A-B734-9B3901003E24}"/>
    <dgm:cxn modelId="{1B3A0B06-2934-4752-9329-C8D2C682E96B}" type="presOf" srcId="{36FF04EE-AD53-4789-AB92-5009F237DF73}" destId="{904650F4-425D-457C-A612-5A959FF2CEF8}" srcOrd="0" destOrd="1" presId="urn:microsoft.com/office/officeart/2018/2/layout/IconVerticalSolidList"/>
    <dgm:cxn modelId="{4DF9FE16-816D-4B52-A83C-3F41FC98C456}" srcId="{D675EA0F-5D8A-469D-9682-588DC430EB3F}" destId="{959A9C05-E0E1-4B89-9CA5-134996452257}" srcOrd="1" destOrd="0" parTransId="{69E12558-1150-4D48-990A-780AB0C54501}" sibTransId="{1F8F0553-A7EE-435C-AD7B-69733E0474D6}"/>
    <dgm:cxn modelId="{F82FF71B-C162-4BF7-9E37-734616AF843C}" srcId="{6FB28527-CB1F-407F-880A-4848C6B0EEF8}" destId="{671EE280-9F2A-48AD-B6E3-227F9714E0DC}" srcOrd="0" destOrd="0" parTransId="{E99CFA95-668E-453C-82B3-A40A18658777}" sibTransId="{1378826F-7687-4F6C-A85C-71734EA64FA2}"/>
    <dgm:cxn modelId="{9EDCF91E-571B-42D8-9965-33920DBE158C}" type="presOf" srcId="{38B83858-85CB-4984-A3B2-ABDAA1FC65D4}" destId="{F2490FC3-2736-4E80-B269-5BADEC26C17F}" srcOrd="0" destOrd="0" presId="urn:microsoft.com/office/officeart/2018/2/layout/IconVerticalSolidList"/>
    <dgm:cxn modelId="{702EE71F-22EB-4D2F-8B7B-A56D01C05EBA}" srcId="{79F87664-1CDE-47C6-8A2E-FFBD9B29990B}" destId="{38B83858-85CB-4984-A3B2-ABDAA1FC65D4}" srcOrd="1" destOrd="0" parTransId="{6D9E305A-1056-4D56-8FFE-D3B40E017091}" sibTransId="{6EC7FF98-3B4D-4B8D-905C-156A6D0C3D83}"/>
    <dgm:cxn modelId="{BD0BAC61-C049-4E25-82B4-F358346D9BE4}" type="presOf" srcId="{39CA92F0-04FB-4E2C-8CCD-973C678BA766}" destId="{65A9E079-ABCC-4674-8FB6-C746436D9C1D}" srcOrd="0" destOrd="1" presId="urn:microsoft.com/office/officeart/2018/2/layout/IconVerticalSolidList"/>
    <dgm:cxn modelId="{1219DA62-2EC1-4EF7-B050-A01317B28159}" srcId="{79F87664-1CDE-47C6-8A2E-FFBD9B29990B}" destId="{D675EA0F-5D8A-469D-9682-588DC430EB3F}" srcOrd="0" destOrd="0" parTransId="{E0ED6A66-76CB-4A17-A7FD-9A3557E4DD98}" sibTransId="{7F7B65EB-7C35-4186-AAAC-9A8FAA5832DC}"/>
    <dgm:cxn modelId="{C2E95C64-96DA-4580-90D5-A76DC46EAA17}" srcId="{79F87664-1CDE-47C6-8A2E-FFBD9B29990B}" destId="{CBB3FC8A-DA74-4740-BE21-06A5E8CB24FC}" srcOrd="3" destOrd="0" parTransId="{60CA6E6D-4033-472E-93F1-41691A879643}" sibTransId="{B5375D0F-C7B0-42A3-9224-5505CD0A1850}"/>
    <dgm:cxn modelId="{CC7F576C-E6C3-4DDB-97D1-7E0D82F4A8E8}" srcId="{CBB3FC8A-DA74-4740-BE21-06A5E8CB24FC}" destId="{36FF04EE-AD53-4789-AB92-5009F237DF73}" srcOrd="1" destOrd="0" parTransId="{E462FA56-268B-47DE-9597-A99C7B5D13DB}" sibTransId="{A2B8E3A1-F437-4806-8910-D21B1EDBB6C7}"/>
    <dgm:cxn modelId="{DB83234D-DD14-488C-BC49-40EA5EA6C094}" srcId="{C2B62E13-6000-4AE4-B1DA-98026B042B52}" destId="{2C93C5A7-03BD-43C4-9CAD-291CADD866C2}" srcOrd="0" destOrd="0" parTransId="{FB43DD69-56D7-4CA1-90FA-EE66D69BA4C4}" sibTransId="{89735FD1-503D-4EC1-8FC2-F8D29B4B603B}"/>
    <dgm:cxn modelId="{725CE451-F11D-4093-95DC-2A097D6A9E4C}" srcId="{D675EA0F-5D8A-469D-9682-588DC430EB3F}" destId="{C0BFA164-3CB0-4105-90F5-917D8806D34F}" srcOrd="0" destOrd="0" parTransId="{D3AE10EA-1E5B-44C1-AFD0-6752865D5224}" sibTransId="{B45B94B8-93B8-40A3-A469-5684EF69C432}"/>
    <dgm:cxn modelId="{80512172-3487-4F64-A0F3-9AF852B61EAD}" type="presOf" srcId="{671EE280-9F2A-48AD-B6E3-227F9714E0DC}" destId="{C5CBAD84-C3AB-4D17-8989-BF59F1123D0B}" srcOrd="0" destOrd="0" presId="urn:microsoft.com/office/officeart/2018/2/layout/IconVerticalSolidList"/>
    <dgm:cxn modelId="{47ACD958-4583-4DA5-9E39-B3D2715D3C7F}" type="presOf" srcId="{2C93C5A7-03BD-43C4-9CAD-291CADD866C2}" destId="{65A9E079-ABCC-4674-8FB6-C746436D9C1D}" srcOrd="0" destOrd="0" presId="urn:microsoft.com/office/officeart/2018/2/layout/IconVerticalSolidList"/>
    <dgm:cxn modelId="{386BE080-853A-4341-AD6C-AE61DB8E3105}" srcId="{C2B62E13-6000-4AE4-B1DA-98026B042B52}" destId="{39CA92F0-04FB-4E2C-8CCD-973C678BA766}" srcOrd="1" destOrd="0" parTransId="{772BA7ED-2B05-4ECF-AAAD-6530330475CD}" sibTransId="{C8758306-A3FD-4BA1-9FE9-2D79D979CB22}"/>
    <dgm:cxn modelId="{AA1ADD89-E552-4B1C-8B29-E2E6B681A963}" type="presOf" srcId="{DA5C380F-5664-4359-88CF-222CBD938E23}" destId="{904650F4-425D-457C-A612-5A959FF2CEF8}" srcOrd="0" destOrd="0" presId="urn:microsoft.com/office/officeart/2018/2/layout/IconVerticalSolidList"/>
    <dgm:cxn modelId="{E4C7638C-54A0-469D-9085-A62CDC1F78B8}" type="presOf" srcId="{6FB28527-CB1F-407F-880A-4848C6B0EEF8}" destId="{98D32854-3FC5-4108-AE70-58C84457A7FE}" srcOrd="0" destOrd="0" presId="urn:microsoft.com/office/officeart/2018/2/layout/IconVerticalSolidList"/>
    <dgm:cxn modelId="{FFA83A9A-D5BD-4828-BED7-D1A38005710F}" type="presOf" srcId="{C2B62E13-6000-4AE4-B1DA-98026B042B52}" destId="{2ED23AC0-B2B7-450D-9AD7-82A405EB4145}" srcOrd="0" destOrd="0" presId="urn:microsoft.com/office/officeart/2018/2/layout/IconVerticalSolidList"/>
    <dgm:cxn modelId="{830ABFAC-B67F-4E7A-B713-F7BE272D2C8B}" srcId="{38B83858-85CB-4984-A3B2-ABDAA1FC65D4}" destId="{CA234C89-03D6-4F8C-A127-9854F10731B2}" srcOrd="1" destOrd="0" parTransId="{6E033DB5-EBDB-43DA-842E-1CF912E629D3}" sibTransId="{8DDCB5A7-94C8-4B28-8059-1B23B73D8E38}"/>
    <dgm:cxn modelId="{51D920AD-34D2-4D7B-8B4F-AE35459D5CB3}" srcId="{CBB3FC8A-DA74-4740-BE21-06A5E8CB24FC}" destId="{DA5C380F-5664-4359-88CF-222CBD938E23}" srcOrd="0" destOrd="0" parTransId="{E3FFAA77-DE72-4C65-B269-C6A8934707F0}" sibTransId="{345E5398-FBE2-49F6-9068-F9B5FB37F1EA}"/>
    <dgm:cxn modelId="{014E29B2-7854-4C4A-B0A8-C7D87510EC52}" type="presOf" srcId="{C0BFA164-3CB0-4105-90F5-917D8806D34F}" destId="{E7070311-F102-4658-B1FF-5C592825BB1E}" srcOrd="0" destOrd="0" presId="urn:microsoft.com/office/officeart/2018/2/layout/IconVerticalSolidList"/>
    <dgm:cxn modelId="{B5E8DDC6-F1DF-4077-8723-0F4417835224}" type="presOf" srcId="{CBB3FC8A-DA74-4740-BE21-06A5E8CB24FC}" destId="{BB217DCD-D101-426F-B304-D1684D285DED}" srcOrd="0" destOrd="0" presId="urn:microsoft.com/office/officeart/2018/2/layout/IconVerticalSolidList"/>
    <dgm:cxn modelId="{495439CF-580F-476F-8FB1-319CD093ADDC}" type="presOf" srcId="{D5CD577D-627B-4505-A688-BDD32CD5E1A5}" destId="{523921E2-A7F2-4BA7-912E-7E2DBC1691F8}" srcOrd="0" destOrd="0" presId="urn:microsoft.com/office/officeart/2018/2/layout/IconVerticalSolidList"/>
    <dgm:cxn modelId="{D555F9DA-DDC2-4EFC-BDBB-832473F1DFF7}" type="presOf" srcId="{CA234C89-03D6-4F8C-A127-9854F10731B2}" destId="{523921E2-A7F2-4BA7-912E-7E2DBC1691F8}" srcOrd="0" destOrd="1" presId="urn:microsoft.com/office/officeart/2018/2/layout/IconVerticalSolidList"/>
    <dgm:cxn modelId="{8FA937DD-1125-4B62-9F4B-56F8F2C17FDA}" type="presOf" srcId="{D675EA0F-5D8A-469D-9682-588DC430EB3F}" destId="{84D7D95F-9ED5-4309-89FD-2E1F3530664E}" srcOrd="0" destOrd="0" presId="urn:microsoft.com/office/officeart/2018/2/layout/IconVerticalSolidList"/>
    <dgm:cxn modelId="{57EA6FE7-D3E9-4F07-903B-7BFBA1D2F285}" srcId="{6FB28527-CB1F-407F-880A-4848C6B0EEF8}" destId="{54FA0A52-7B3B-4FCF-86BB-FA5C93C7737A}" srcOrd="1" destOrd="0" parTransId="{093D0583-68E3-46A1-A08D-B1FDCE8F9E78}" sibTransId="{BB9E14CC-19F8-4CD8-ACE8-2E5B0117CDFC}"/>
    <dgm:cxn modelId="{3B25DBEB-6A6D-43BE-80F8-DEBD295444BA}" srcId="{38B83858-85CB-4984-A3B2-ABDAA1FC65D4}" destId="{D5CD577D-627B-4505-A688-BDD32CD5E1A5}" srcOrd="0" destOrd="0" parTransId="{2DE61A00-556F-491C-85DC-F1936759F766}" sibTransId="{248EAB1C-98AC-43AF-857E-95679ACEC56C}"/>
    <dgm:cxn modelId="{93499AEE-3A90-49A7-8EBD-59C8B02F8D4A}" type="presOf" srcId="{79F87664-1CDE-47C6-8A2E-FFBD9B29990B}" destId="{4421FD09-8B9C-4C44-822F-CDDF5130C231}" srcOrd="0" destOrd="0" presId="urn:microsoft.com/office/officeart/2018/2/layout/IconVerticalSolidList"/>
    <dgm:cxn modelId="{D109DCF7-2A0E-4441-81FA-CD1F0E7D8141}" srcId="{79F87664-1CDE-47C6-8A2E-FFBD9B29990B}" destId="{C2B62E13-6000-4AE4-B1DA-98026B042B52}" srcOrd="4" destOrd="0" parTransId="{72E591F3-BF4D-4FD4-9C0D-E3EF69C71982}" sibTransId="{10EC76B7-B7E5-4CC9-9EA6-DEAD47B214C6}"/>
    <dgm:cxn modelId="{537BA7FB-BC1D-4CB5-9EEC-8602E81A38C3}" type="presOf" srcId="{54FA0A52-7B3B-4FCF-86BB-FA5C93C7737A}" destId="{C5CBAD84-C3AB-4D17-8989-BF59F1123D0B}" srcOrd="0" destOrd="1" presId="urn:microsoft.com/office/officeart/2018/2/layout/IconVerticalSolidList"/>
    <dgm:cxn modelId="{238F2896-C707-4CF4-8168-32E7290EDAC0}" type="presParOf" srcId="{4421FD09-8B9C-4C44-822F-CDDF5130C231}" destId="{A7F4F62A-2CA6-4CAF-922A-7BFE3EE0B118}" srcOrd="0" destOrd="0" presId="urn:microsoft.com/office/officeart/2018/2/layout/IconVerticalSolidList"/>
    <dgm:cxn modelId="{32041B79-84DC-4B17-A2D9-E10DBAA25841}" type="presParOf" srcId="{A7F4F62A-2CA6-4CAF-922A-7BFE3EE0B118}" destId="{BAC7275D-3251-4EA5-8E61-31575FFAAA53}" srcOrd="0" destOrd="0" presId="urn:microsoft.com/office/officeart/2018/2/layout/IconVerticalSolidList"/>
    <dgm:cxn modelId="{91DAFAF1-3540-4064-A63A-1EE13B89DE98}" type="presParOf" srcId="{A7F4F62A-2CA6-4CAF-922A-7BFE3EE0B118}" destId="{88C10AD0-C340-4A6B-B2BB-4F1A6C0729EB}" srcOrd="1" destOrd="0" presId="urn:microsoft.com/office/officeart/2018/2/layout/IconVerticalSolidList"/>
    <dgm:cxn modelId="{1D5AD403-3403-47A1-AAC8-BEB7D6BB33F8}" type="presParOf" srcId="{A7F4F62A-2CA6-4CAF-922A-7BFE3EE0B118}" destId="{4549D2B9-7A93-4C80-9879-FDCEA8305387}" srcOrd="2" destOrd="0" presId="urn:microsoft.com/office/officeart/2018/2/layout/IconVerticalSolidList"/>
    <dgm:cxn modelId="{BFB92974-F4E2-4FDB-A598-ACA24D777B68}" type="presParOf" srcId="{A7F4F62A-2CA6-4CAF-922A-7BFE3EE0B118}" destId="{84D7D95F-9ED5-4309-89FD-2E1F3530664E}" srcOrd="3" destOrd="0" presId="urn:microsoft.com/office/officeart/2018/2/layout/IconVerticalSolidList"/>
    <dgm:cxn modelId="{D0490581-2779-47B1-BFA4-7E0016FD14D3}" type="presParOf" srcId="{A7F4F62A-2CA6-4CAF-922A-7BFE3EE0B118}" destId="{E7070311-F102-4658-B1FF-5C592825BB1E}" srcOrd="4" destOrd="0" presId="urn:microsoft.com/office/officeart/2018/2/layout/IconVerticalSolidList"/>
    <dgm:cxn modelId="{CADD4E6E-3251-4AB6-982B-0568CC170C40}" type="presParOf" srcId="{4421FD09-8B9C-4C44-822F-CDDF5130C231}" destId="{0C436979-E195-475D-875B-5253AF609CE1}" srcOrd="1" destOrd="0" presId="urn:microsoft.com/office/officeart/2018/2/layout/IconVerticalSolidList"/>
    <dgm:cxn modelId="{4A08D795-B5DE-4B64-AC94-CD4390F5E9BD}" type="presParOf" srcId="{4421FD09-8B9C-4C44-822F-CDDF5130C231}" destId="{62F5C1F9-065A-4E39-AEEF-33D2E90721D8}" srcOrd="2" destOrd="0" presId="urn:microsoft.com/office/officeart/2018/2/layout/IconVerticalSolidList"/>
    <dgm:cxn modelId="{ED561666-903D-4DC1-945E-49BE720ECEBC}" type="presParOf" srcId="{62F5C1F9-065A-4E39-AEEF-33D2E90721D8}" destId="{B944FF04-2BFB-4502-B9A3-095C14B201BD}" srcOrd="0" destOrd="0" presId="urn:microsoft.com/office/officeart/2018/2/layout/IconVerticalSolidList"/>
    <dgm:cxn modelId="{CDBA1943-BA84-4BC6-B41C-B8579379BC1F}" type="presParOf" srcId="{62F5C1F9-065A-4E39-AEEF-33D2E90721D8}" destId="{9E27D4B9-ED9A-4E50-A09A-8FD8A371C53E}" srcOrd="1" destOrd="0" presId="urn:microsoft.com/office/officeart/2018/2/layout/IconVerticalSolidList"/>
    <dgm:cxn modelId="{EEF90461-EEC2-402E-88FD-2974B5ADDCAC}" type="presParOf" srcId="{62F5C1F9-065A-4E39-AEEF-33D2E90721D8}" destId="{E68DF45C-DC4B-4EE5-8DC8-C79EDB32B630}" srcOrd="2" destOrd="0" presId="urn:microsoft.com/office/officeart/2018/2/layout/IconVerticalSolidList"/>
    <dgm:cxn modelId="{55751773-2B7C-42D4-AE86-27AA7B6E6C55}" type="presParOf" srcId="{62F5C1F9-065A-4E39-AEEF-33D2E90721D8}" destId="{F2490FC3-2736-4E80-B269-5BADEC26C17F}" srcOrd="3" destOrd="0" presId="urn:microsoft.com/office/officeart/2018/2/layout/IconVerticalSolidList"/>
    <dgm:cxn modelId="{E30C7969-56C7-4371-93DF-01077314F476}" type="presParOf" srcId="{62F5C1F9-065A-4E39-AEEF-33D2E90721D8}" destId="{523921E2-A7F2-4BA7-912E-7E2DBC1691F8}" srcOrd="4" destOrd="0" presId="urn:microsoft.com/office/officeart/2018/2/layout/IconVerticalSolidList"/>
    <dgm:cxn modelId="{ED608E69-9DE0-40D7-B3DE-7DBB860C03A3}" type="presParOf" srcId="{4421FD09-8B9C-4C44-822F-CDDF5130C231}" destId="{D2A850D6-FFBC-49DE-9C93-2FD1033F14A5}" srcOrd="3" destOrd="0" presId="urn:microsoft.com/office/officeart/2018/2/layout/IconVerticalSolidList"/>
    <dgm:cxn modelId="{FAD0874B-6B41-4871-9AFA-8ABC742CA1E7}" type="presParOf" srcId="{4421FD09-8B9C-4C44-822F-CDDF5130C231}" destId="{CAAF9226-17A6-4BEC-9371-302BDBBE015E}" srcOrd="4" destOrd="0" presId="urn:microsoft.com/office/officeart/2018/2/layout/IconVerticalSolidList"/>
    <dgm:cxn modelId="{8A8A2930-73EF-4665-832A-6F2081340435}" type="presParOf" srcId="{CAAF9226-17A6-4BEC-9371-302BDBBE015E}" destId="{5154023D-9FD3-457D-B220-EF3D15D696CC}" srcOrd="0" destOrd="0" presId="urn:microsoft.com/office/officeart/2018/2/layout/IconVerticalSolidList"/>
    <dgm:cxn modelId="{D9E8FB77-3195-4514-A8F5-78030EE99BA5}" type="presParOf" srcId="{CAAF9226-17A6-4BEC-9371-302BDBBE015E}" destId="{A7190CCF-2DC7-4DAB-ABFF-1656E6DA7FD7}" srcOrd="1" destOrd="0" presId="urn:microsoft.com/office/officeart/2018/2/layout/IconVerticalSolidList"/>
    <dgm:cxn modelId="{9FE042AA-0E4D-43EE-BFA7-362B961A0C19}" type="presParOf" srcId="{CAAF9226-17A6-4BEC-9371-302BDBBE015E}" destId="{1C5D175D-5BEF-4397-91E0-D0761FA05979}" srcOrd="2" destOrd="0" presId="urn:microsoft.com/office/officeart/2018/2/layout/IconVerticalSolidList"/>
    <dgm:cxn modelId="{E381BCD1-6664-4D00-94D7-E7791706CC5D}" type="presParOf" srcId="{CAAF9226-17A6-4BEC-9371-302BDBBE015E}" destId="{98D32854-3FC5-4108-AE70-58C84457A7FE}" srcOrd="3" destOrd="0" presId="urn:microsoft.com/office/officeart/2018/2/layout/IconVerticalSolidList"/>
    <dgm:cxn modelId="{4249ECBC-E6F9-4B50-AB5A-BCDA33431E76}" type="presParOf" srcId="{CAAF9226-17A6-4BEC-9371-302BDBBE015E}" destId="{C5CBAD84-C3AB-4D17-8989-BF59F1123D0B}" srcOrd="4" destOrd="0" presId="urn:microsoft.com/office/officeart/2018/2/layout/IconVerticalSolidList"/>
    <dgm:cxn modelId="{010064EB-A2ED-4C1A-B59C-DAEA2FF3E025}" type="presParOf" srcId="{4421FD09-8B9C-4C44-822F-CDDF5130C231}" destId="{FA3D6A35-2FE2-429B-BA8A-3E8A7F348D32}" srcOrd="5" destOrd="0" presId="urn:microsoft.com/office/officeart/2018/2/layout/IconVerticalSolidList"/>
    <dgm:cxn modelId="{190CBE66-AFF4-4FE9-BEE2-B85A601F81D8}" type="presParOf" srcId="{4421FD09-8B9C-4C44-822F-CDDF5130C231}" destId="{7B63C44D-140F-4BEE-A105-6EACB9BD12E2}" srcOrd="6" destOrd="0" presId="urn:microsoft.com/office/officeart/2018/2/layout/IconVerticalSolidList"/>
    <dgm:cxn modelId="{AF87A21C-BFBA-4978-9187-1E23F9A3C8B1}" type="presParOf" srcId="{7B63C44D-140F-4BEE-A105-6EACB9BD12E2}" destId="{A306BE1D-BD8C-444A-B9E4-9105DA5884D0}" srcOrd="0" destOrd="0" presId="urn:microsoft.com/office/officeart/2018/2/layout/IconVerticalSolidList"/>
    <dgm:cxn modelId="{D5DFB229-AA60-4714-AED6-761D36D329F3}" type="presParOf" srcId="{7B63C44D-140F-4BEE-A105-6EACB9BD12E2}" destId="{0A5ECA50-852E-41B9-8D21-774FE7F03A4D}" srcOrd="1" destOrd="0" presId="urn:microsoft.com/office/officeart/2018/2/layout/IconVerticalSolidList"/>
    <dgm:cxn modelId="{B4DC3124-3D15-4E6A-9954-E45DEA85239E}" type="presParOf" srcId="{7B63C44D-140F-4BEE-A105-6EACB9BD12E2}" destId="{FDB3EDA6-7DAB-4CD9-8F73-89FF1C136D3C}" srcOrd="2" destOrd="0" presId="urn:microsoft.com/office/officeart/2018/2/layout/IconVerticalSolidList"/>
    <dgm:cxn modelId="{E8D98F2E-93B7-44F0-B4CA-34D8B810D65E}" type="presParOf" srcId="{7B63C44D-140F-4BEE-A105-6EACB9BD12E2}" destId="{BB217DCD-D101-426F-B304-D1684D285DED}" srcOrd="3" destOrd="0" presId="urn:microsoft.com/office/officeart/2018/2/layout/IconVerticalSolidList"/>
    <dgm:cxn modelId="{50B0B905-1BA7-420D-BF49-FFDFDAF735C9}" type="presParOf" srcId="{7B63C44D-140F-4BEE-A105-6EACB9BD12E2}" destId="{904650F4-425D-457C-A612-5A959FF2CEF8}" srcOrd="4" destOrd="0" presId="urn:microsoft.com/office/officeart/2018/2/layout/IconVerticalSolidList"/>
    <dgm:cxn modelId="{0C7D2D47-2742-41CE-A52E-A112EE5AA75A}" type="presParOf" srcId="{4421FD09-8B9C-4C44-822F-CDDF5130C231}" destId="{B3269A93-95CB-44ED-89AA-FD40C673B3A7}" srcOrd="7" destOrd="0" presId="urn:microsoft.com/office/officeart/2018/2/layout/IconVerticalSolidList"/>
    <dgm:cxn modelId="{3F4A8D50-CB38-4CB0-8265-E6D3FD690551}" type="presParOf" srcId="{4421FD09-8B9C-4C44-822F-CDDF5130C231}" destId="{9D8B5293-EA19-4AEF-9C56-D3401335BE76}" srcOrd="8" destOrd="0" presId="urn:microsoft.com/office/officeart/2018/2/layout/IconVerticalSolidList"/>
    <dgm:cxn modelId="{FD0EA7EA-F083-49A0-89A7-F9CCA6D51C32}" type="presParOf" srcId="{9D8B5293-EA19-4AEF-9C56-D3401335BE76}" destId="{DB3155A3-AEE3-4D62-9920-53C9CDC9639C}" srcOrd="0" destOrd="0" presId="urn:microsoft.com/office/officeart/2018/2/layout/IconVerticalSolidList"/>
    <dgm:cxn modelId="{8E892AEE-068D-4493-8381-49F544006DFC}" type="presParOf" srcId="{9D8B5293-EA19-4AEF-9C56-D3401335BE76}" destId="{9851C400-21B2-4AD0-9031-4AAA402ED17E}" srcOrd="1" destOrd="0" presId="urn:microsoft.com/office/officeart/2018/2/layout/IconVerticalSolidList"/>
    <dgm:cxn modelId="{1AF3ED0D-144E-4FEA-AD66-C111804F0C77}" type="presParOf" srcId="{9D8B5293-EA19-4AEF-9C56-D3401335BE76}" destId="{FDFB6FF1-322C-4A1D-83BB-6401A1B60556}" srcOrd="2" destOrd="0" presId="urn:microsoft.com/office/officeart/2018/2/layout/IconVerticalSolidList"/>
    <dgm:cxn modelId="{C7741725-A954-4A8E-98CC-13A561E463BD}" type="presParOf" srcId="{9D8B5293-EA19-4AEF-9C56-D3401335BE76}" destId="{2ED23AC0-B2B7-450D-9AD7-82A405EB4145}" srcOrd="3" destOrd="0" presId="urn:microsoft.com/office/officeart/2018/2/layout/IconVerticalSolidList"/>
    <dgm:cxn modelId="{E0577D14-C243-4F82-81F7-55A1F04D54E2}" type="presParOf" srcId="{9D8B5293-EA19-4AEF-9C56-D3401335BE76}" destId="{65A9E079-ABCC-4674-8FB6-C746436D9C1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B89952-12C1-4503-AD6C-E936623874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BA5D88-A6AE-4D1F-8A8E-231D499FCACE}">
      <dgm:prSet/>
      <dgm:spPr/>
      <dgm:t>
        <a:bodyPr/>
        <a:lstStyle/>
        <a:p>
          <a:pPr>
            <a:defRPr cap="all"/>
          </a:pPr>
          <a:r>
            <a:rPr lang="en-US"/>
            <a:t>Learned how API’s work on the back-end of a website</a:t>
          </a:r>
        </a:p>
      </dgm:t>
    </dgm:pt>
    <dgm:pt modelId="{207E1E25-D7B7-4963-862E-E1365C3DA925}" type="parTrans" cxnId="{4E550498-C74C-482F-8D60-19B581E0CBC0}">
      <dgm:prSet/>
      <dgm:spPr/>
      <dgm:t>
        <a:bodyPr/>
        <a:lstStyle/>
        <a:p>
          <a:endParaRPr lang="en-US"/>
        </a:p>
      </dgm:t>
    </dgm:pt>
    <dgm:pt modelId="{E615789E-F88A-4AD8-84DB-D287F2CEE399}" type="sibTrans" cxnId="{4E550498-C74C-482F-8D60-19B581E0CBC0}">
      <dgm:prSet/>
      <dgm:spPr/>
      <dgm:t>
        <a:bodyPr/>
        <a:lstStyle/>
        <a:p>
          <a:endParaRPr lang="en-US"/>
        </a:p>
      </dgm:t>
    </dgm:pt>
    <dgm:pt modelId="{41F40FB5-46A0-4035-84F2-F617961D5916}">
      <dgm:prSet/>
      <dgm:spPr/>
      <dgm:t>
        <a:bodyPr/>
        <a:lstStyle/>
        <a:p>
          <a:pPr>
            <a:defRPr cap="all"/>
          </a:pPr>
          <a:r>
            <a:rPr lang="en-US"/>
            <a:t>Effectively use and navigate </a:t>
          </a:r>
          <a:r>
            <a:rPr lang="en-US" err="1"/>
            <a:t>github</a:t>
          </a:r>
          <a:endParaRPr lang="en-US"/>
        </a:p>
      </dgm:t>
    </dgm:pt>
    <dgm:pt modelId="{9C5B2546-5A7D-40F9-8451-E91E229E984F}" type="parTrans" cxnId="{4C8DE28A-7B58-4C00-9327-7491394FC84E}">
      <dgm:prSet/>
      <dgm:spPr/>
      <dgm:t>
        <a:bodyPr/>
        <a:lstStyle/>
        <a:p>
          <a:endParaRPr lang="en-US"/>
        </a:p>
      </dgm:t>
    </dgm:pt>
    <dgm:pt modelId="{95759DF4-34AF-42D8-876B-200483C87E40}" type="sibTrans" cxnId="{4C8DE28A-7B58-4C00-9327-7491394FC84E}">
      <dgm:prSet/>
      <dgm:spPr/>
      <dgm:t>
        <a:bodyPr/>
        <a:lstStyle/>
        <a:p>
          <a:endParaRPr lang="en-US"/>
        </a:p>
      </dgm:t>
    </dgm:pt>
    <dgm:pt modelId="{556F93B1-DB85-43DF-A46B-6DB7BF9ACA2D}">
      <dgm:prSet/>
      <dgm:spPr/>
      <dgm:t>
        <a:bodyPr/>
        <a:lstStyle/>
        <a:p>
          <a:pPr>
            <a:defRPr cap="all"/>
          </a:pPr>
          <a:r>
            <a:rPr lang="en-US"/>
            <a:t>Deploy a website to the cloud</a:t>
          </a:r>
        </a:p>
      </dgm:t>
    </dgm:pt>
    <dgm:pt modelId="{669DF099-2871-45DB-8A22-3FCCBE027D49}" type="parTrans" cxnId="{EB52A8E7-409B-40AA-BF6C-34766AB7F1D1}">
      <dgm:prSet/>
      <dgm:spPr/>
      <dgm:t>
        <a:bodyPr/>
        <a:lstStyle/>
        <a:p>
          <a:endParaRPr lang="en-US"/>
        </a:p>
      </dgm:t>
    </dgm:pt>
    <dgm:pt modelId="{60455D47-966B-4BBC-A3A7-328A82616235}" type="sibTrans" cxnId="{EB52A8E7-409B-40AA-BF6C-34766AB7F1D1}">
      <dgm:prSet/>
      <dgm:spPr/>
      <dgm:t>
        <a:bodyPr/>
        <a:lstStyle/>
        <a:p>
          <a:endParaRPr lang="en-US"/>
        </a:p>
      </dgm:t>
    </dgm:pt>
    <dgm:pt modelId="{894BF72D-8D86-459E-B16E-B84C9CFB09E7}">
      <dgm:prSet/>
      <dgm:spPr/>
      <dgm:t>
        <a:bodyPr/>
        <a:lstStyle/>
        <a:p>
          <a:pPr>
            <a:defRPr cap="all"/>
          </a:pPr>
          <a:r>
            <a:rPr lang="en-US"/>
            <a:t>Link data between pages</a:t>
          </a:r>
        </a:p>
      </dgm:t>
    </dgm:pt>
    <dgm:pt modelId="{74DB2E51-9381-4D51-BB73-DFA2D13C9E1E}" type="parTrans" cxnId="{E1AD8514-4A46-4EB2-8B1B-317D401F1E3D}">
      <dgm:prSet/>
      <dgm:spPr/>
      <dgm:t>
        <a:bodyPr/>
        <a:lstStyle/>
        <a:p>
          <a:endParaRPr lang="en-US"/>
        </a:p>
      </dgm:t>
    </dgm:pt>
    <dgm:pt modelId="{84F43042-30EE-43CB-92B2-615BD0580C7B}" type="sibTrans" cxnId="{E1AD8514-4A46-4EB2-8B1B-317D401F1E3D}">
      <dgm:prSet/>
      <dgm:spPr/>
      <dgm:t>
        <a:bodyPr/>
        <a:lstStyle/>
        <a:p>
          <a:endParaRPr lang="en-US"/>
        </a:p>
      </dgm:t>
    </dgm:pt>
    <dgm:pt modelId="{B221F298-DBB1-4E00-86B5-FCD3F0CFCCF1}" type="pres">
      <dgm:prSet presAssocID="{00B89952-12C1-4503-AD6C-E936623874CA}" presName="root" presStyleCnt="0">
        <dgm:presLayoutVars>
          <dgm:dir/>
          <dgm:resizeHandles val="exact"/>
        </dgm:presLayoutVars>
      </dgm:prSet>
      <dgm:spPr/>
    </dgm:pt>
    <dgm:pt modelId="{C0B51179-2B94-4252-9AC3-1D76482CDB49}" type="pres">
      <dgm:prSet presAssocID="{7EBA5D88-A6AE-4D1F-8A8E-231D499FCACE}" presName="compNode" presStyleCnt="0"/>
      <dgm:spPr/>
    </dgm:pt>
    <dgm:pt modelId="{5B091BFE-BE55-412A-B4D7-481B72F25C16}" type="pres">
      <dgm:prSet presAssocID="{7EBA5D88-A6AE-4D1F-8A8E-231D499FCACE}" presName="iconBgRect" presStyleLbl="bgShp" presStyleIdx="0" presStyleCnt="4"/>
      <dgm:spPr/>
    </dgm:pt>
    <dgm:pt modelId="{083468F2-314C-4A24-80CF-6996690984CA}" type="pres">
      <dgm:prSet presAssocID="{7EBA5D88-A6AE-4D1F-8A8E-231D499FCA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peKnot"/>
        </a:ext>
      </dgm:extLst>
    </dgm:pt>
    <dgm:pt modelId="{C9A38AAC-028A-4C5F-8E41-EC811217C601}" type="pres">
      <dgm:prSet presAssocID="{7EBA5D88-A6AE-4D1F-8A8E-231D499FCACE}" presName="spaceRect" presStyleCnt="0"/>
      <dgm:spPr/>
    </dgm:pt>
    <dgm:pt modelId="{15ADE679-3E78-4CDB-8EE1-80FFBADA5E3E}" type="pres">
      <dgm:prSet presAssocID="{7EBA5D88-A6AE-4D1F-8A8E-231D499FCACE}" presName="textRect" presStyleLbl="revTx" presStyleIdx="0" presStyleCnt="4">
        <dgm:presLayoutVars>
          <dgm:chMax val="1"/>
          <dgm:chPref val="1"/>
        </dgm:presLayoutVars>
      </dgm:prSet>
      <dgm:spPr/>
    </dgm:pt>
    <dgm:pt modelId="{8F2182F8-CA3E-436E-971F-BED06F9A9C90}" type="pres">
      <dgm:prSet presAssocID="{E615789E-F88A-4AD8-84DB-D287F2CEE399}" presName="sibTrans" presStyleCnt="0"/>
      <dgm:spPr/>
    </dgm:pt>
    <dgm:pt modelId="{99B9AD51-A09F-41CF-9DE1-6361C5063974}" type="pres">
      <dgm:prSet presAssocID="{41F40FB5-46A0-4035-84F2-F617961D5916}" presName="compNode" presStyleCnt="0"/>
      <dgm:spPr/>
    </dgm:pt>
    <dgm:pt modelId="{8DF4FB91-5F98-4116-9072-B2F921F5D551}" type="pres">
      <dgm:prSet presAssocID="{41F40FB5-46A0-4035-84F2-F617961D5916}" presName="iconBgRect" presStyleLbl="bgShp" presStyleIdx="1" presStyleCnt="4"/>
      <dgm:spPr/>
    </dgm:pt>
    <dgm:pt modelId="{38B1AE06-3D9F-4855-B461-FEF39B1D325C}" type="pres">
      <dgm:prSet presAssocID="{41F40FB5-46A0-4035-84F2-F617961D59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98564697-8D12-4B66-B727-4D75383CEC05}" type="pres">
      <dgm:prSet presAssocID="{41F40FB5-46A0-4035-84F2-F617961D5916}" presName="spaceRect" presStyleCnt="0"/>
      <dgm:spPr/>
    </dgm:pt>
    <dgm:pt modelId="{996E5634-C06F-45CA-BED2-FCD30BC2A3B0}" type="pres">
      <dgm:prSet presAssocID="{41F40FB5-46A0-4035-84F2-F617961D5916}" presName="textRect" presStyleLbl="revTx" presStyleIdx="1" presStyleCnt="4">
        <dgm:presLayoutVars>
          <dgm:chMax val="1"/>
          <dgm:chPref val="1"/>
        </dgm:presLayoutVars>
      </dgm:prSet>
      <dgm:spPr/>
    </dgm:pt>
    <dgm:pt modelId="{5F31299D-5604-4FB7-978D-AC04A5CBE830}" type="pres">
      <dgm:prSet presAssocID="{95759DF4-34AF-42D8-876B-200483C87E40}" presName="sibTrans" presStyleCnt="0"/>
      <dgm:spPr/>
    </dgm:pt>
    <dgm:pt modelId="{092C7A66-E606-409F-94E1-365ED96AE3D9}" type="pres">
      <dgm:prSet presAssocID="{556F93B1-DB85-43DF-A46B-6DB7BF9ACA2D}" presName="compNode" presStyleCnt="0"/>
      <dgm:spPr/>
    </dgm:pt>
    <dgm:pt modelId="{EF457E97-DEF5-4234-A90E-7D2910AC1C84}" type="pres">
      <dgm:prSet presAssocID="{556F93B1-DB85-43DF-A46B-6DB7BF9ACA2D}" presName="iconBgRect" presStyleLbl="bgShp" presStyleIdx="2" presStyleCnt="4"/>
      <dgm:spPr/>
    </dgm:pt>
    <dgm:pt modelId="{A8E53E75-9010-43B7-A3A1-12084745B822}" type="pres">
      <dgm:prSet presAssocID="{556F93B1-DB85-43DF-A46B-6DB7BF9ACA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23A095B-C8FA-4CEB-9CFC-B2DFCEB0BC3B}" type="pres">
      <dgm:prSet presAssocID="{556F93B1-DB85-43DF-A46B-6DB7BF9ACA2D}" presName="spaceRect" presStyleCnt="0"/>
      <dgm:spPr/>
    </dgm:pt>
    <dgm:pt modelId="{14101A36-FEE2-44F0-8EAA-C7DC7CA58623}" type="pres">
      <dgm:prSet presAssocID="{556F93B1-DB85-43DF-A46B-6DB7BF9ACA2D}" presName="textRect" presStyleLbl="revTx" presStyleIdx="2" presStyleCnt="4">
        <dgm:presLayoutVars>
          <dgm:chMax val="1"/>
          <dgm:chPref val="1"/>
        </dgm:presLayoutVars>
      </dgm:prSet>
      <dgm:spPr/>
    </dgm:pt>
    <dgm:pt modelId="{8AC8E9C9-D165-4903-8C53-D9FB84035389}" type="pres">
      <dgm:prSet presAssocID="{60455D47-966B-4BBC-A3A7-328A82616235}" presName="sibTrans" presStyleCnt="0"/>
      <dgm:spPr/>
    </dgm:pt>
    <dgm:pt modelId="{5446B6E9-45DD-4022-A0F7-52A52036F7DE}" type="pres">
      <dgm:prSet presAssocID="{894BF72D-8D86-459E-B16E-B84C9CFB09E7}" presName="compNode" presStyleCnt="0"/>
      <dgm:spPr/>
    </dgm:pt>
    <dgm:pt modelId="{7CDF265C-E622-49C1-80F9-300B4631F16D}" type="pres">
      <dgm:prSet presAssocID="{894BF72D-8D86-459E-B16E-B84C9CFB09E7}" presName="iconBgRect" presStyleLbl="bgShp" presStyleIdx="3" presStyleCnt="4"/>
      <dgm:spPr/>
    </dgm:pt>
    <dgm:pt modelId="{927137EF-2AF7-489A-99A5-C03E87B18E35}" type="pres">
      <dgm:prSet presAssocID="{894BF72D-8D86-459E-B16E-B84C9CFB09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1BBD48-4F9E-4CA4-B2B9-6449C79B8CC2}" type="pres">
      <dgm:prSet presAssocID="{894BF72D-8D86-459E-B16E-B84C9CFB09E7}" presName="spaceRect" presStyleCnt="0"/>
      <dgm:spPr/>
    </dgm:pt>
    <dgm:pt modelId="{91FADE9C-AE4F-4F80-ADCB-8292EC7A1D8B}" type="pres">
      <dgm:prSet presAssocID="{894BF72D-8D86-459E-B16E-B84C9CFB09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414504-395D-44D3-B22F-9C4E6159D8F8}" type="presOf" srcId="{41F40FB5-46A0-4035-84F2-F617961D5916}" destId="{996E5634-C06F-45CA-BED2-FCD30BC2A3B0}" srcOrd="0" destOrd="0" presId="urn:microsoft.com/office/officeart/2018/5/layout/IconCircleLabelList"/>
    <dgm:cxn modelId="{E1AD8514-4A46-4EB2-8B1B-317D401F1E3D}" srcId="{00B89952-12C1-4503-AD6C-E936623874CA}" destId="{894BF72D-8D86-459E-B16E-B84C9CFB09E7}" srcOrd="3" destOrd="0" parTransId="{74DB2E51-9381-4D51-BB73-DFA2D13C9E1E}" sibTransId="{84F43042-30EE-43CB-92B2-615BD0580C7B}"/>
    <dgm:cxn modelId="{434F2774-5330-406B-9B8B-808AEFAAA43B}" type="presOf" srcId="{894BF72D-8D86-459E-B16E-B84C9CFB09E7}" destId="{91FADE9C-AE4F-4F80-ADCB-8292EC7A1D8B}" srcOrd="0" destOrd="0" presId="urn:microsoft.com/office/officeart/2018/5/layout/IconCircleLabelList"/>
    <dgm:cxn modelId="{4C8DE28A-7B58-4C00-9327-7491394FC84E}" srcId="{00B89952-12C1-4503-AD6C-E936623874CA}" destId="{41F40FB5-46A0-4035-84F2-F617961D5916}" srcOrd="1" destOrd="0" parTransId="{9C5B2546-5A7D-40F9-8451-E91E229E984F}" sibTransId="{95759DF4-34AF-42D8-876B-200483C87E40}"/>
    <dgm:cxn modelId="{6613DF8F-CCEF-4CAB-8922-154E829ED8DE}" type="presOf" srcId="{7EBA5D88-A6AE-4D1F-8A8E-231D499FCACE}" destId="{15ADE679-3E78-4CDB-8EE1-80FFBADA5E3E}" srcOrd="0" destOrd="0" presId="urn:microsoft.com/office/officeart/2018/5/layout/IconCircleLabelList"/>
    <dgm:cxn modelId="{4E550498-C74C-482F-8D60-19B581E0CBC0}" srcId="{00B89952-12C1-4503-AD6C-E936623874CA}" destId="{7EBA5D88-A6AE-4D1F-8A8E-231D499FCACE}" srcOrd="0" destOrd="0" parTransId="{207E1E25-D7B7-4963-862E-E1365C3DA925}" sibTransId="{E615789E-F88A-4AD8-84DB-D287F2CEE399}"/>
    <dgm:cxn modelId="{E4487E9D-65F1-4CB1-9238-95D24CFDAEC4}" type="presOf" srcId="{556F93B1-DB85-43DF-A46B-6DB7BF9ACA2D}" destId="{14101A36-FEE2-44F0-8EAA-C7DC7CA58623}" srcOrd="0" destOrd="0" presId="urn:microsoft.com/office/officeart/2018/5/layout/IconCircleLabelList"/>
    <dgm:cxn modelId="{61B6D4AD-3240-4787-BC69-0BF1BCF6BF52}" type="presOf" srcId="{00B89952-12C1-4503-AD6C-E936623874CA}" destId="{B221F298-DBB1-4E00-86B5-FCD3F0CFCCF1}" srcOrd="0" destOrd="0" presId="urn:microsoft.com/office/officeart/2018/5/layout/IconCircleLabelList"/>
    <dgm:cxn modelId="{EB52A8E7-409B-40AA-BF6C-34766AB7F1D1}" srcId="{00B89952-12C1-4503-AD6C-E936623874CA}" destId="{556F93B1-DB85-43DF-A46B-6DB7BF9ACA2D}" srcOrd="2" destOrd="0" parTransId="{669DF099-2871-45DB-8A22-3FCCBE027D49}" sibTransId="{60455D47-966B-4BBC-A3A7-328A82616235}"/>
    <dgm:cxn modelId="{955C2593-6C01-424D-B565-345BE0625AA9}" type="presParOf" srcId="{B221F298-DBB1-4E00-86B5-FCD3F0CFCCF1}" destId="{C0B51179-2B94-4252-9AC3-1D76482CDB49}" srcOrd="0" destOrd="0" presId="urn:microsoft.com/office/officeart/2018/5/layout/IconCircleLabelList"/>
    <dgm:cxn modelId="{D42C12D6-8AF2-469B-974F-C7302E134976}" type="presParOf" srcId="{C0B51179-2B94-4252-9AC3-1D76482CDB49}" destId="{5B091BFE-BE55-412A-B4D7-481B72F25C16}" srcOrd="0" destOrd="0" presId="urn:microsoft.com/office/officeart/2018/5/layout/IconCircleLabelList"/>
    <dgm:cxn modelId="{0D5F5217-91BC-4842-8820-0B520039F766}" type="presParOf" srcId="{C0B51179-2B94-4252-9AC3-1D76482CDB49}" destId="{083468F2-314C-4A24-80CF-6996690984CA}" srcOrd="1" destOrd="0" presId="urn:microsoft.com/office/officeart/2018/5/layout/IconCircleLabelList"/>
    <dgm:cxn modelId="{BBA126C2-AB8E-46D8-BDB5-A2B30F23F938}" type="presParOf" srcId="{C0B51179-2B94-4252-9AC3-1D76482CDB49}" destId="{C9A38AAC-028A-4C5F-8E41-EC811217C601}" srcOrd="2" destOrd="0" presId="urn:microsoft.com/office/officeart/2018/5/layout/IconCircleLabelList"/>
    <dgm:cxn modelId="{67948907-22ED-4064-AB9F-262CFED0A512}" type="presParOf" srcId="{C0B51179-2B94-4252-9AC3-1D76482CDB49}" destId="{15ADE679-3E78-4CDB-8EE1-80FFBADA5E3E}" srcOrd="3" destOrd="0" presId="urn:microsoft.com/office/officeart/2018/5/layout/IconCircleLabelList"/>
    <dgm:cxn modelId="{21B58918-E58B-45AA-B5EB-EFF3149EF660}" type="presParOf" srcId="{B221F298-DBB1-4E00-86B5-FCD3F0CFCCF1}" destId="{8F2182F8-CA3E-436E-971F-BED06F9A9C90}" srcOrd="1" destOrd="0" presId="urn:microsoft.com/office/officeart/2018/5/layout/IconCircleLabelList"/>
    <dgm:cxn modelId="{B873D5D1-DA90-4744-BF89-6102A92E223C}" type="presParOf" srcId="{B221F298-DBB1-4E00-86B5-FCD3F0CFCCF1}" destId="{99B9AD51-A09F-41CF-9DE1-6361C5063974}" srcOrd="2" destOrd="0" presId="urn:microsoft.com/office/officeart/2018/5/layout/IconCircleLabelList"/>
    <dgm:cxn modelId="{F489FF34-8E63-4564-A520-C6923FB3F11E}" type="presParOf" srcId="{99B9AD51-A09F-41CF-9DE1-6361C5063974}" destId="{8DF4FB91-5F98-4116-9072-B2F921F5D551}" srcOrd="0" destOrd="0" presId="urn:microsoft.com/office/officeart/2018/5/layout/IconCircleLabelList"/>
    <dgm:cxn modelId="{907B65E8-E212-4747-96D5-1C8D353295EA}" type="presParOf" srcId="{99B9AD51-A09F-41CF-9DE1-6361C5063974}" destId="{38B1AE06-3D9F-4855-B461-FEF39B1D325C}" srcOrd="1" destOrd="0" presId="urn:microsoft.com/office/officeart/2018/5/layout/IconCircleLabelList"/>
    <dgm:cxn modelId="{B440CE4B-D4CC-45CB-AF3E-CB17336746A7}" type="presParOf" srcId="{99B9AD51-A09F-41CF-9DE1-6361C5063974}" destId="{98564697-8D12-4B66-B727-4D75383CEC05}" srcOrd="2" destOrd="0" presId="urn:microsoft.com/office/officeart/2018/5/layout/IconCircleLabelList"/>
    <dgm:cxn modelId="{526360E3-F31B-4FD9-9678-21C04D1ED850}" type="presParOf" srcId="{99B9AD51-A09F-41CF-9DE1-6361C5063974}" destId="{996E5634-C06F-45CA-BED2-FCD30BC2A3B0}" srcOrd="3" destOrd="0" presId="urn:microsoft.com/office/officeart/2018/5/layout/IconCircleLabelList"/>
    <dgm:cxn modelId="{320917BF-13B8-4913-B346-0DCCA22A18B2}" type="presParOf" srcId="{B221F298-DBB1-4E00-86B5-FCD3F0CFCCF1}" destId="{5F31299D-5604-4FB7-978D-AC04A5CBE830}" srcOrd="3" destOrd="0" presId="urn:microsoft.com/office/officeart/2018/5/layout/IconCircleLabelList"/>
    <dgm:cxn modelId="{0D18DDA6-3B14-464C-8EDA-D645B1A460F1}" type="presParOf" srcId="{B221F298-DBB1-4E00-86B5-FCD3F0CFCCF1}" destId="{092C7A66-E606-409F-94E1-365ED96AE3D9}" srcOrd="4" destOrd="0" presId="urn:microsoft.com/office/officeart/2018/5/layout/IconCircleLabelList"/>
    <dgm:cxn modelId="{E2C3E1C9-1EAD-454B-8228-A14D7300E5FC}" type="presParOf" srcId="{092C7A66-E606-409F-94E1-365ED96AE3D9}" destId="{EF457E97-DEF5-4234-A90E-7D2910AC1C84}" srcOrd="0" destOrd="0" presId="urn:microsoft.com/office/officeart/2018/5/layout/IconCircleLabelList"/>
    <dgm:cxn modelId="{B091B818-20EF-4D6B-BA36-4689DC7E7EEC}" type="presParOf" srcId="{092C7A66-E606-409F-94E1-365ED96AE3D9}" destId="{A8E53E75-9010-43B7-A3A1-12084745B822}" srcOrd="1" destOrd="0" presId="urn:microsoft.com/office/officeart/2018/5/layout/IconCircleLabelList"/>
    <dgm:cxn modelId="{CE43AE22-204C-443D-8D5A-ECD57D6BE55E}" type="presParOf" srcId="{092C7A66-E606-409F-94E1-365ED96AE3D9}" destId="{023A095B-C8FA-4CEB-9CFC-B2DFCEB0BC3B}" srcOrd="2" destOrd="0" presId="urn:microsoft.com/office/officeart/2018/5/layout/IconCircleLabelList"/>
    <dgm:cxn modelId="{6EC1D225-E71C-4D4B-A0D0-27F065B69C54}" type="presParOf" srcId="{092C7A66-E606-409F-94E1-365ED96AE3D9}" destId="{14101A36-FEE2-44F0-8EAA-C7DC7CA58623}" srcOrd="3" destOrd="0" presId="urn:microsoft.com/office/officeart/2018/5/layout/IconCircleLabelList"/>
    <dgm:cxn modelId="{93485D35-E225-4202-AE55-79B8A385853F}" type="presParOf" srcId="{B221F298-DBB1-4E00-86B5-FCD3F0CFCCF1}" destId="{8AC8E9C9-D165-4903-8C53-D9FB84035389}" srcOrd="5" destOrd="0" presId="urn:microsoft.com/office/officeart/2018/5/layout/IconCircleLabelList"/>
    <dgm:cxn modelId="{CA1B2D54-1CAF-4402-9955-18DD0E366794}" type="presParOf" srcId="{B221F298-DBB1-4E00-86B5-FCD3F0CFCCF1}" destId="{5446B6E9-45DD-4022-A0F7-52A52036F7DE}" srcOrd="6" destOrd="0" presId="urn:microsoft.com/office/officeart/2018/5/layout/IconCircleLabelList"/>
    <dgm:cxn modelId="{D58C0C7E-4A43-48A2-B734-15B0D2C57932}" type="presParOf" srcId="{5446B6E9-45DD-4022-A0F7-52A52036F7DE}" destId="{7CDF265C-E622-49C1-80F9-300B4631F16D}" srcOrd="0" destOrd="0" presId="urn:microsoft.com/office/officeart/2018/5/layout/IconCircleLabelList"/>
    <dgm:cxn modelId="{07D2C0D4-FF55-43D5-947B-65A6DF81EBAE}" type="presParOf" srcId="{5446B6E9-45DD-4022-A0F7-52A52036F7DE}" destId="{927137EF-2AF7-489A-99A5-C03E87B18E35}" srcOrd="1" destOrd="0" presId="urn:microsoft.com/office/officeart/2018/5/layout/IconCircleLabelList"/>
    <dgm:cxn modelId="{720E8A98-F393-4322-9761-0563FBD96EF2}" type="presParOf" srcId="{5446B6E9-45DD-4022-A0F7-52A52036F7DE}" destId="{1E1BBD48-4F9E-4CA4-B2B9-6449C79B8CC2}" srcOrd="2" destOrd="0" presId="urn:microsoft.com/office/officeart/2018/5/layout/IconCircleLabelList"/>
    <dgm:cxn modelId="{E820E3D7-B428-431B-88C8-AD973FA63D57}" type="presParOf" srcId="{5446B6E9-45DD-4022-A0F7-52A52036F7DE}" destId="{91FADE9C-AE4F-4F80-ADCB-8292EC7A1D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6E13C6-751F-4E47-B01F-626A6EFF747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0362E4-9388-4F46-BB78-F225A709E90C}">
      <dgm:prSet/>
      <dgm:spPr/>
      <dgm:t>
        <a:bodyPr/>
        <a:lstStyle/>
        <a:p>
          <a:r>
            <a:rPr lang="en-US"/>
            <a:t>Learned how to use model-view-controller with different types of code (i.e. PHP)</a:t>
          </a:r>
        </a:p>
      </dgm:t>
    </dgm:pt>
    <dgm:pt modelId="{87DA75C4-73A5-4A39-AF25-2DD95EF5EC05}" type="parTrans" cxnId="{06DB675E-6BAB-4A70-A451-C24095CD4F65}">
      <dgm:prSet/>
      <dgm:spPr/>
      <dgm:t>
        <a:bodyPr/>
        <a:lstStyle/>
        <a:p>
          <a:endParaRPr lang="en-US"/>
        </a:p>
      </dgm:t>
    </dgm:pt>
    <dgm:pt modelId="{FE3404D2-E92C-4B11-B0E0-E9E5BC78744F}" type="sibTrans" cxnId="{06DB675E-6BAB-4A70-A451-C24095CD4F65}">
      <dgm:prSet/>
      <dgm:spPr/>
      <dgm:t>
        <a:bodyPr/>
        <a:lstStyle/>
        <a:p>
          <a:endParaRPr lang="en-US"/>
        </a:p>
      </dgm:t>
    </dgm:pt>
    <dgm:pt modelId="{B97676B9-2DAC-43D7-8F81-8B71847804B5}">
      <dgm:prSet/>
      <dgm:spPr/>
      <dgm:t>
        <a:bodyPr/>
        <a:lstStyle/>
        <a:p>
          <a:r>
            <a:rPr lang="en-US"/>
            <a:t>Learned how to launch an application on a web server through the cloud</a:t>
          </a:r>
        </a:p>
      </dgm:t>
    </dgm:pt>
    <dgm:pt modelId="{CF905906-4E5A-4931-B287-1C23A6D0CFEB}" type="parTrans" cxnId="{C080BD90-5861-4B2A-AB87-566F3A99AE29}">
      <dgm:prSet/>
      <dgm:spPr/>
      <dgm:t>
        <a:bodyPr/>
        <a:lstStyle/>
        <a:p>
          <a:endParaRPr lang="en-US"/>
        </a:p>
      </dgm:t>
    </dgm:pt>
    <dgm:pt modelId="{E2380CE2-8A87-4797-9CC7-00D677369A36}" type="sibTrans" cxnId="{C080BD90-5861-4B2A-AB87-566F3A99AE29}">
      <dgm:prSet/>
      <dgm:spPr/>
      <dgm:t>
        <a:bodyPr/>
        <a:lstStyle/>
        <a:p>
          <a:endParaRPr lang="en-US"/>
        </a:p>
      </dgm:t>
    </dgm:pt>
    <dgm:pt modelId="{8DD7E9AB-E407-47F8-9FD2-4B50C4F25C10}">
      <dgm:prSet/>
      <dgm:spPr/>
      <dgm:t>
        <a:bodyPr/>
        <a:lstStyle/>
        <a:p>
          <a:r>
            <a:rPr lang="en-US"/>
            <a:t>Learned how to make web pages responsive with SQL and Vue</a:t>
          </a:r>
        </a:p>
      </dgm:t>
    </dgm:pt>
    <dgm:pt modelId="{86FFD206-9A51-4B20-896D-351C465C9CD6}" type="parTrans" cxnId="{9EA09472-CC41-48CC-9C96-50C6EA59911C}">
      <dgm:prSet/>
      <dgm:spPr/>
      <dgm:t>
        <a:bodyPr/>
        <a:lstStyle/>
        <a:p>
          <a:endParaRPr lang="en-US"/>
        </a:p>
      </dgm:t>
    </dgm:pt>
    <dgm:pt modelId="{DFCC13B9-1B88-4287-94AC-5C22B7B329C1}" type="sibTrans" cxnId="{9EA09472-CC41-48CC-9C96-50C6EA59911C}">
      <dgm:prSet/>
      <dgm:spPr/>
      <dgm:t>
        <a:bodyPr/>
        <a:lstStyle/>
        <a:p>
          <a:endParaRPr lang="en-US"/>
        </a:p>
      </dgm:t>
    </dgm:pt>
    <dgm:pt modelId="{B8ACBE13-49B8-47AE-9759-4BB06385949E}">
      <dgm:prSet/>
      <dgm:spPr/>
      <dgm:t>
        <a:bodyPr/>
        <a:lstStyle/>
        <a:p>
          <a:r>
            <a:rPr lang="en-US"/>
            <a:t>Learned how to modularize applications for collaborative coding environment</a:t>
          </a:r>
        </a:p>
      </dgm:t>
    </dgm:pt>
    <dgm:pt modelId="{65A8A01C-BE2F-4198-B8DA-9EF46F68CD3E}" type="parTrans" cxnId="{C0F12E61-9B05-4598-BE9C-616D49B32374}">
      <dgm:prSet/>
      <dgm:spPr/>
      <dgm:t>
        <a:bodyPr/>
        <a:lstStyle/>
        <a:p>
          <a:endParaRPr lang="en-US"/>
        </a:p>
      </dgm:t>
    </dgm:pt>
    <dgm:pt modelId="{D2421836-6A72-45B3-AA9F-A3B6C44BC581}" type="sibTrans" cxnId="{C0F12E61-9B05-4598-BE9C-616D49B32374}">
      <dgm:prSet/>
      <dgm:spPr/>
      <dgm:t>
        <a:bodyPr/>
        <a:lstStyle/>
        <a:p>
          <a:endParaRPr lang="en-US"/>
        </a:p>
      </dgm:t>
    </dgm:pt>
    <dgm:pt modelId="{4EE0DD00-5E58-46D2-9241-820DAFC6C863}">
      <dgm:prSet/>
      <dgm:spPr/>
      <dgm:t>
        <a:bodyPr/>
        <a:lstStyle/>
        <a:p>
          <a:r>
            <a:rPr lang="en-US"/>
            <a:t>Learned to create an iterative product</a:t>
          </a:r>
        </a:p>
      </dgm:t>
    </dgm:pt>
    <dgm:pt modelId="{87341AB5-7229-472B-8B32-3B731A462B1A}" type="parTrans" cxnId="{F3158F7E-B6BA-4499-BD84-34AEA98B6BF4}">
      <dgm:prSet/>
      <dgm:spPr/>
    </dgm:pt>
    <dgm:pt modelId="{CF9ABDD3-E3F3-4E57-A7F9-D6FB35C82401}" type="sibTrans" cxnId="{F3158F7E-B6BA-4499-BD84-34AEA98B6BF4}">
      <dgm:prSet/>
      <dgm:spPr/>
    </dgm:pt>
    <dgm:pt modelId="{FC431423-FCBB-4E44-836B-420A76323F8F}" type="pres">
      <dgm:prSet presAssocID="{326E13C6-751F-4E47-B01F-626A6EFF747B}" presName="linear" presStyleCnt="0">
        <dgm:presLayoutVars>
          <dgm:animLvl val="lvl"/>
          <dgm:resizeHandles val="exact"/>
        </dgm:presLayoutVars>
      </dgm:prSet>
      <dgm:spPr/>
    </dgm:pt>
    <dgm:pt modelId="{0F71044C-AC8E-4162-AA65-5C48732043A2}" type="pres">
      <dgm:prSet presAssocID="{F50362E4-9388-4F46-BB78-F225A709E9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524D6F-AB48-4CC5-AB22-CB7495FAD1E9}" type="pres">
      <dgm:prSet presAssocID="{FE3404D2-E92C-4B11-B0E0-E9E5BC78744F}" presName="spacer" presStyleCnt="0"/>
      <dgm:spPr/>
    </dgm:pt>
    <dgm:pt modelId="{33962994-C8F6-4229-86AD-29AB984A7ED8}" type="pres">
      <dgm:prSet presAssocID="{B97676B9-2DAC-43D7-8F81-8B71847804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59DC03A-5A73-47AF-BEF2-6D35D4470AF6}" type="pres">
      <dgm:prSet presAssocID="{E2380CE2-8A87-4797-9CC7-00D677369A36}" presName="spacer" presStyleCnt="0"/>
      <dgm:spPr/>
    </dgm:pt>
    <dgm:pt modelId="{1C13CB86-D067-4519-842E-63071DFDB85E}" type="pres">
      <dgm:prSet presAssocID="{8DD7E9AB-E407-47F8-9FD2-4B50C4F25C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EFC94FE-5FA4-4E66-B498-FA81670D9170}" type="pres">
      <dgm:prSet presAssocID="{DFCC13B9-1B88-4287-94AC-5C22B7B329C1}" presName="spacer" presStyleCnt="0"/>
      <dgm:spPr/>
    </dgm:pt>
    <dgm:pt modelId="{ACD264C8-BED4-476B-BD62-FFDF2E96C8F3}" type="pres">
      <dgm:prSet presAssocID="{B8ACBE13-49B8-47AE-9759-4BB0638594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B242C8-25FD-4EFC-929B-ECA456873780}" type="pres">
      <dgm:prSet presAssocID="{D2421836-6A72-45B3-AA9F-A3B6C44BC581}" presName="spacer" presStyleCnt="0"/>
      <dgm:spPr/>
    </dgm:pt>
    <dgm:pt modelId="{35F1434A-745E-4C1A-B9A6-E267DA0AC885}" type="pres">
      <dgm:prSet presAssocID="{4EE0DD00-5E58-46D2-9241-820DAFC6C8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9193A16-DC54-47B4-9324-0094ABD47F03}" type="presOf" srcId="{326E13C6-751F-4E47-B01F-626A6EFF747B}" destId="{FC431423-FCBB-4E44-836B-420A76323F8F}" srcOrd="0" destOrd="0" presId="urn:microsoft.com/office/officeart/2005/8/layout/vList2"/>
    <dgm:cxn modelId="{AD14152D-B806-40CA-82D6-29DD4D0E8A03}" type="presOf" srcId="{B8ACBE13-49B8-47AE-9759-4BB06385949E}" destId="{ACD264C8-BED4-476B-BD62-FFDF2E96C8F3}" srcOrd="0" destOrd="0" presId="urn:microsoft.com/office/officeart/2005/8/layout/vList2"/>
    <dgm:cxn modelId="{06DB675E-6BAB-4A70-A451-C24095CD4F65}" srcId="{326E13C6-751F-4E47-B01F-626A6EFF747B}" destId="{F50362E4-9388-4F46-BB78-F225A709E90C}" srcOrd="0" destOrd="0" parTransId="{87DA75C4-73A5-4A39-AF25-2DD95EF5EC05}" sibTransId="{FE3404D2-E92C-4B11-B0E0-E9E5BC78744F}"/>
    <dgm:cxn modelId="{C0F12E61-9B05-4598-BE9C-616D49B32374}" srcId="{326E13C6-751F-4E47-B01F-626A6EFF747B}" destId="{B8ACBE13-49B8-47AE-9759-4BB06385949E}" srcOrd="3" destOrd="0" parTransId="{65A8A01C-BE2F-4198-B8DA-9EF46F68CD3E}" sibTransId="{D2421836-6A72-45B3-AA9F-A3B6C44BC581}"/>
    <dgm:cxn modelId="{7EFBBC6B-01F6-430F-BFC9-ACE9B84C036E}" type="presOf" srcId="{4EE0DD00-5E58-46D2-9241-820DAFC6C863}" destId="{35F1434A-745E-4C1A-B9A6-E267DA0AC885}" srcOrd="0" destOrd="0" presId="urn:microsoft.com/office/officeart/2005/8/layout/vList2"/>
    <dgm:cxn modelId="{48955970-472D-4D5D-96E2-AC198F3C7522}" type="presOf" srcId="{F50362E4-9388-4F46-BB78-F225A709E90C}" destId="{0F71044C-AC8E-4162-AA65-5C48732043A2}" srcOrd="0" destOrd="0" presId="urn:microsoft.com/office/officeart/2005/8/layout/vList2"/>
    <dgm:cxn modelId="{9EA09472-CC41-48CC-9C96-50C6EA59911C}" srcId="{326E13C6-751F-4E47-B01F-626A6EFF747B}" destId="{8DD7E9AB-E407-47F8-9FD2-4B50C4F25C10}" srcOrd="2" destOrd="0" parTransId="{86FFD206-9A51-4B20-896D-351C465C9CD6}" sibTransId="{DFCC13B9-1B88-4287-94AC-5C22B7B329C1}"/>
    <dgm:cxn modelId="{F3158F7E-B6BA-4499-BD84-34AEA98B6BF4}" srcId="{326E13C6-751F-4E47-B01F-626A6EFF747B}" destId="{4EE0DD00-5E58-46D2-9241-820DAFC6C863}" srcOrd="4" destOrd="0" parTransId="{87341AB5-7229-472B-8B32-3B731A462B1A}" sibTransId="{CF9ABDD3-E3F3-4E57-A7F9-D6FB35C82401}"/>
    <dgm:cxn modelId="{C080BD90-5861-4B2A-AB87-566F3A99AE29}" srcId="{326E13C6-751F-4E47-B01F-626A6EFF747B}" destId="{B97676B9-2DAC-43D7-8F81-8B71847804B5}" srcOrd="1" destOrd="0" parTransId="{CF905906-4E5A-4931-B287-1C23A6D0CFEB}" sibTransId="{E2380CE2-8A87-4797-9CC7-00D677369A36}"/>
    <dgm:cxn modelId="{E491E692-7FFF-406F-929C-5D7417F26E43}" type="presOf" srcId="{8DD7E9AB-E407-47F8-9FD2-4B50C4F25C10}" destId="{1C13CB86-D067-4519-842E-63071DFDB85E}" srcOrd="0" destOrd="0" presId="urn:microsoft.com/office/officeart/2005/8/layout/vList2"/>
    <dgm:cxn modelId="{A5F94CB6-E3CF-482B-B2D3-C8146EA4DA4A}" type="presOf" srcId="{B97676B9-2DAC-43D7-8F81-8B71847804B5}" destId="{33962994-C8F6-4229-86AD-29AB984A7ED8}" srcOrd="0" destOrd="0" presId="urn:microsoft.com/office/officeart/2005/8/layout/vList2"/>
    <dgm:cxn modelId="{CAC4DE6B-E7AF-45A6-9BF3-730634DFBEA6}" type="presParOf" srcId="{FC431423-FCBB-4E44-836B-420A76323F8F}" destId="{0F71044C-AC8E-4162-AA65-5C48732043A2}" srcOrd="0" destOrd="0" presId="urn:microsoft.com/office/officeart/2005/8/layout/vList2"/>
    <dgm:cxn modelId="{24621737-1481-4C3C-BEC0-BF7BCFCBBA70}" type="presParOf" srcId="{FC431423-FCBB-4E44-836B-420A76323F8F}" destId="{D7524D6F-AB48-4CC5-AB22-CB7495FAD1E9}" srcOrd="1" destOrd="0" presId="urn:microsoft.com/office/officeart/2005/8/layout/vList2"/>
    <dgm:cxn modelId="{A27DFE4A-B7C2-493A-B4EE-A16F3686397A}" type="presParOf" srcId="{FC431423-FCBB-4E44-836B-420A76323F8F}" destId="{33962994-C8F6-4229-86AD-29AB984A7ED8}" srcOrd="2" destOrd="0" presId="urn:microsoft.com/office/officeart/2005/8/layout/vList2"/>
    <dgm:cxn modelId="{F63643EB-F0AA-4E04-BBAA-9F28D5D94A54}" type="presParOf" srcId="{FC431423-FCBB-4E44-836B-420A76323F8F}" destId="{E59DC03A-5A73-47AF-BEF2-6D35D4470AF6}" srcOrd="3" destOrd="0" presId="urn:microsoft.com/office/officeart/2005/8/layout/vList2"/>
    <dgm:cxn modelId="{63983009-EEA4-4329-8D05-59B05FB495E2}" type="presParOf" srcId="{FC431423-FCBB-4E44-836B-420A76323F8F}" destId="{1C13CB86-D067-4519-842E-63071DFDB85E}" srcOrd="4" destOrd="0" presId="urn:microsoft.com/office/officeart/2005/8/layout/vList2"/>
    <dgm:cxn modelId="{C79B51F4-0F95-4FDD-8901-9012DED931EA}" type="presParOf" srcId="{FC431423-FCBB-4E44-836B-420A76323F8F}" destId="{CEFC94FE-5FA4-4E66-B498-FA81670D9170}" srcOrd="5" destOrd="0" presId="urn:microsoft.com/office/officeart/2005/8/layout/vList2"/>
    <dgm:cxn modelId="{7F50C0ED-C421-4038-B31C-80E4CA9E02F2}" type="presParOf" srcId="{FC431423-FCBB-4E44-836B-420A76323F8F}" destId="{ACD264C8-BED4-476B-BD62-FFDF2E96C8F3}" srcOrd="6" destOrd="0" presId="urn:microsoft.com/office/officeart/2005/8/layout/vList2"/>
    <dgm:cxn modelId="{8F52AFF9-A25B-4D94-B783-E7677687775C}" type="presParOf" srcId="{FC431423-FCBB-4E44-836B-420A76323F8F}" destId="{F0B242C8-25FD-4EFC-929B-ECA456873780}" srcOrd="7" destOrd="0" presId="urn:microsoft.com/office/officeart/2005/8/layout/vList2"/>
    <dgm:cxn modelId="{4BFC3220-5A69-4FF3-BF7E-C5D3D33EEB17}" type="presParOf" srcId="{FC431423-FCBB-4E44-836B-420A76323F8F}" destId="{35F1434A-745E-4C1A-B9A6-E267DA0AC8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F7ECF7-4272-4121-84E8-5A16BCC5AA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0461C9A-97F7-4A77-B0DA-71E94BA1F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php programming skills </a:t>
          </a:r>
        </a:p>
      </dgm:t>
    </dgm:pt>
    <dgm:pt modelId="{4E682DF7-A50E-40C1-89C5-0D9619C42582}" type="parTrans" cxnId="{E5CDCEFC-C300-4C36-A38A-CFBD59131598}">
      <dgm:prSet/>
      <dgm:spPr/>
      <dgm:t>
        <a:bodyPr/>
        <a:lstStyle/>
        <a:p>
          <a:endParaRPr lang="en-US"/>
        </a:p>
      </dgm:t>
    </dgm:pt>
    <dgm:pt modelId="{A45BAA01-4913-4BFA-B2E0-3AF726B74DC9}" type="sibTrans" cxnId="{E5CDCEFC-C300-4C36-A38A-CFBD59131598}">
      <dgm:prSet/>
      <dgm:spPr/>
      <dgm:t>
        <a:bodyPr/>
        <a:lstStyle/>
        <a:p>
          <a:endParaRPr lang="en-US"/>
        </a:p>
      </dgm:t>
    </dgm:pt>
    <dgm:pt modelId="{614930C5-3424-4690-A49C-DBADC36EC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use Vue.js to create dynamic content</a:t>
          </a:r>
        </a:p>
      </dgm:t>
    </dgm:pt>
    <dgm:pt modelId="{D99096FB-A9DE-4660-93F7-80F3FECFCA8B}" type="parTrans" cxnId="{A7D73D49-88E8-4F5E-969B-B58403D5F1AA}">
      <dgm:prSet/>
      <dgm:spPr/>
      <dgm:t>
        <a:bodyPr/>
        <a:lstStyle/>
        <a:p>
          <a:endParaRPr lang="en-US"/>
        </a:p>
      </dgm:t>
    </dgm:pt>
    <dgm:pt modelId="{A4BBDD9C-B2F5-4192-9318-3ADD33525CBE}" type="sibTrans" cxnId="{A7D73D49-88E8-4F5E-969B-B58403D5F1AA}">
      <dgm:prSet/>
      <dgm:spPr/>
      <dgm:t>
        <a:bodyPr/>
        <a:lstStyle/>
        <a:p>
          <a:endParaRPr lang="en-US"/>
        </a:p>
      </dgm:t>
    </dgm:pt>
    <dgm:pt modelId="{78A5A8F8-B8C8-4A9A-8F75-3BD519A136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Gained prioritization skills for selecting features</a:t>
          </a:r>
        </a:p>
      </dgm:t>
    </dgm:pt>
    <dgm:pt modelId="{33DF6396-7C58-4913-A6A1-F8F60A61B873}" type="parTrans" cxnId="{3FB4D2B0-9F20-401F-953B-47F33959D178}">
      <dgm:prSet/>
      <dgm:spPr/>
      <dgm:t>
        <a:bodyPr/>
        <a:lstStyle/>
        <a:p>
          <a:endParaRPr lang="en-US"/>
        </a:p>
      </dgm:t>
    </dgm:pt>
    <dgm:pt modelId="{C3A14978-77BF-428B-83E2-26B279200052}" type="sibTrans" cxnId="{3FB4D2B0-9F20-401F-953B-47F33959D178}">
      <dgm:prSet/>
      <dgm:spPr/>
      <dgm:t>
        <a:bodyPr/>
        <a:lstStyle/>
        <a:p>
          <a:endParaRPr lang="en-US"/>
        </a:p>
      </dgm:t>
    </dgm:pt>
    <dgm:pt modelId="{3BA0B4F1-DF13-4B94-8217-634711BD3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 the importance of having a working product for each iteration</a:t>
          </a:r>
        </a:p>
      </dgm:t>
    </dgm:pt>
    <dgm:pt modelId="{206C6567-5C12-4121-9620-7D10B50AE720}" type="parTrans" cxnId="{2296285A-DDCA-49D0-BB30-A14F84F7B63F}">
      <dgm:prSet/>
      <dgm:spPr/>
      <dgm:t>
        <a:bodyPr/>
        <a:lstStyle/>
        <a:p>
          <a:endParaRPr lang="en-US"/>
        </a:p>
      </dgm:t>
    </dgm:pt>
    <dgm:pt modelId="{BA7A90A4-C0A5-4C90-A1AD-34AB372B6188}" type="sibTrans" cxnId="{2296285A-DDCA-49D0-BB30-A14F84F7B63F}">
      <dgm:prSet/>
      <dgm:spPr/>
      <dgm:t>
        <a:bodyPr/>
        <a:lstStyle/>
        <a:p>
          <a:endParaRPr lang="en-US"/>
        </a:p>
      </dgm:t>
    </dgm:pt>
    <dgm:pt modelId="{3BC07A38-306B-4404-8C39-9E305751AB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Expanded debugging knowledge for html, javascript, php, and SQL</a:t>
          </a:r>
        </a:p>
      </dgm:t>
    </dgm:pt>
    <dgm:pt modelId="{89B8F978-0E38-4D66-B07C-39E7494EAA5C}" type="parTrans" cxnId="{CE23A1CA-96F7-4811-9239-EF92DC0F7490}">
      <dgm:prSet/>
      <dgm:spPr/>
      <dgm:t>
        <a:bodyPr/>
        <a:lstStyle/>
        <a:p>
          <a:endParaRPr lang="en-US"/>
        </a:p>
      </dgm:t>
    </dgm:pt>
    <dgm:pt modelId="{4EC6E856-6011-41CD-B084-1097B064CBBE}" type="sibTrans" cxnId="{CE23A1CA-96F7-4811-9239-EF92DC0F7490}">
      <dgm:prSet/>
      <dgm:spPr/>
      <dgm:t>
        <a:bodyPr/>
        <a:lstStyle/>
        <a:p>
          <a:endParaRPr lang="en-US"/>
        </a:p>
      </dgm:t>
    </dgm:pt>
    <dgm:pt modelId="{915FE501-547C-487D-9E2C-6160800651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Launched a live website using AWS</a:t>
          </a:r>
        </a:p>
      </dgm:t>
    </dgm:pt>
    <dgm:pt modelId="{943E4603-0837-479A-91E4-331947CEA4D5}" type="parTrans" cxnId="{B24761B8-A2A8-4F99-B524-BB3679F28730}">
      <dgm:prSet/>
      <dgm:spPr/>
      <dgm:t>
        <a:bodyPr/>
        <a:lstStyle/>
        <a:p>
          <a:endParaRPr lang="en-US"/>
        </a:p>
      </dgm:t>
    </dgm:pt>
    <dgm:pt modelId="{43850447-56CB-4A9C-A7C2-C37501AD52C4}" type="sibTrans" cxnId="{B24761B8-A2A8-4F99-B524-BB3679F28730}">
      <dgm:prSet/>
      <dgm:spPr/>
      <dgm:t>
        <a:bodyPr/>
        <a:lstStyle/>
        <a:p>
          <a:endParaRPr lang="en-US"/>
        </a:p>
      </dgm:t>
    </dgm:pt>
    <dgm:pt modelId="{0F620094-3793-4E41-AE44-06C1BC6F1A7B}" type="pres">
      <dgm:prSet presAssocID="{A8F7ECF7-4272-4121-84E8-5A16BCC5AA4D}" presName="root" presStyleCnt="0">
        <dgm:presLayoutVars>
          <dgm:dir/>
          <dgm:resizeHandles val="exact"/>
        </dgm:presLayoutVars>
      </dgm:prSet>
      <dgm:spPr/>
    </dgm:pt>
    <dgm:pt modelId="{319BDAF5-5E6D-4657-91E2-5BDE3D649FFF}" type="pres">
      <dgm:prSet presAssocID="{80461C9A-97F7-4A77-B0DA-71E94BA1F6C3}" presName="compNode" presStyleCnt="0"/>
      <dgm:spPr/>
    </dgm:pt>
    <dgm:pt modelId="{00786239-0356-4554-B44C-170F41D75378}" type="pres">
      <dgm:prSet presAssocID="{80461C9A-97F7-4A77-B0DA-71E94BA1F6C3}" presName="bgRect" presStyleLbl="bgShp" presStyleIdx="0" presStyleCnt="6"/>
      <dgm:spPr/>
    </dgm:pt>
    <dgm:pt modelId="{A0971888-CAA8-4A2B-A807-54358DED5933}" type="pres">
      <dgm:prSet presAssocID="{80461C9A-97F7-4A77-B0DA-71E94BA1F6C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F121090-681A-4FE1-A7A5-6844EBAB03FE}" type="pres">
      <dgm:prSet presAssocID="{80461C9A-97F7-4A77-B0DA-71E94BA1F6C3}" presName="spaceRect" presStyleCnt="0"/>
      <dgm:spPr/>
    </dgm:pt>
    <dgm:pt modelId="{F1A5A5AD-1F22-4802-AC43-4EDDE719C3BB}" type="pres">
      <dgm:prSet presAssocID="{80461C9A-97F7-4A77-B0DA-71E94BA1F6C3}" presName="parTx" presStyleLbl="revTx" presStyleIdx="0" presStyleCnt="6">
        <dgm:presLayoutVars>
          <dgm:chMax val="0"/>
          <dgm:chPref val="0"/>
        </dgm:presLayoutVars>
      </dgm:prSet>
      <dgm:spPr/>
    </dgm:pt>
    <dgm:pt modelId="{ECFBBA32-D225-4781-9A63-35A0CC88D93B}" type="pres">
      <dgm:prSet presAssocID="{A45BAA01-4913-4BFA-B2E0-3AF726B74DC9}" presName="sibTrans" presStyleCnt="0"/>
      <dgm:spPr/>
    </dgm:pt>
    <dgm:pt modelId="{2AD4F710-DFF9-4537-98F4-4EA9E2627610}" type="pres">
      <dgm:prSet presAssocID="{614930C5-3424-4690-A49C-DBADC36EC65C}" presName="compNode" presStyleCnt="0"/>
      <dgm:spPr/>
    </dgm:pt>
    <dgm:pt modelId="{88BE7950-923C-4563-900D-032F4EA0CF77}" type="pres">
      <dgm:prSet presAssocID="{614930C5-3424-4690-A49C-DBADC36EC65C}" presName="bgRect" presStyleLbl="bgShp" presStyleIdx="1" presStyleCnt="6"/>
      <dgm:spPr/>
    </dgm:pt>
    <dgm:pt modelId="{B2789D90-6222-44A7-A471-991847FD31DD}" type="pres">
      <dgm:prSet presAssocID="{614930C5-3424-4690-A49C-DBADC36EC6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4D12857-C9A8-40B5-9320-529DFEC7237A}" type="pres">
      <dgm:prSet presAssocID="{614930C5-3424-4690-A49C-DBADC36EC65C}" presName="spaceRect" presStyleCnt="0"/>
      <dgm:spPr/>
    </dgm:pt>
    <dgm:pt modelId="{152CE84C-18FC-4CF0-B978-1115E9BB28E0}" type="pres">
      <dgm:prSet presAssocID="{614930C5-3424-4690-A49C-DBADC36EC65C}" presName="parTx" presStyleLbl="revTx" presStyleIdx="1" presStyleCnt="6">
        <dgm:presLayoutVars>
          <dgm:chMax val="0"/>
          <dgm:chPref val="0"/>
        </dgm:presLayoutVars>
      </dgm:prSet>
      <dgm:spPr/>
    </dgm:pt>
    <dgm:pt modelId="{6876C871-4997-46FF-8C39-43F0162C96CB}" type="pres">
      <dgm:prSet presAssocID="{A4BBDD9C-B2F5-4192-9318-3ADD33525CBE}" presName="sibTrans" presStyleCnt="0"/>
      <dgm:spPr/>
    </dgm:pt>
    <dgm:pt modelId="{6C4B6C8C-5DA5-412D-8380-054FB1179099}" type="pres">
      <dgm:prSet presAssocID="{78A5A8F8-B8C8-4A9A-8F75-3BD519A13624}" presName="compNode" presStyleCnt="0"/>
      <dgm:spPr/>
    </dgm:pt>
    <dgm:pt modelId="{902801AE-457D-4CD8-9C9F-567273E06912}" type="pres">
      <dgm:prSet presAssocID="{78A5A8F8-B8C8-4A9A-8F75-3BD519A13624}" presName="bgRect" presStyleLbl="bgShp" presStyleIdx="2" presStyleCnt="6"/>
      <dgm:spPr/>
    </dgm:pt>
    <dgm:pt modelId="{0C925CBD-BD5B-49D4-970C-2251E25D875C}" type="pres">
      <dgm:prSet presAssocID="{78A5A8F8-B8C8-4A9A-8F75-3BD519A136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34000B-9497-44A3-AE74-3E60B3A2D74B}" type="pres">
      <dgm:prSet presAssocID="{78A5A8F8-B8C8-4A9A-8F75-3BD519A13624}" presName="spaceRect" presStyleCnt="0"/>
      <dgm:spPr/>
    </dgm:pt>
    <dgm:pt modelId="{2CA00F45-3955-4951-A916-15D9C00A49C8}" type="pres">
      <dgm:prSet presAssocID="{78A5A8F8-B8C8-4A9A-8F75-3BD519A13624}" presName="parTx" presStyleLbl="revTx" presStyleIdx="2" presStyleCnt="6">
        <dgm:presLayoutVars>
          <dgm:chMax val="0"/>
          <dgm:chPref val="0"/>
        </dgm:presLayoutVars>
      </dgm:prSet>
      <dgm:spPr/>
    </dgm:pt>
    <dgm:pt modelId="{5EF39D22-2248-4BE7-8E61-6557AF25E215}" type="pres">
      <dgm:prSet presAssocID="{C3A14978-77BF-428B-83E2-26B279200052}" presName="sibTrans" presStyleCnt="0"/>
      <dgm:spPr/>
    </dgm:pt>
    <dgm:pt modelId="{6F1C8E0E-C4C5-48C5-8AC3-1E5EE28D63D7}" type="pres">
      <dgm:prSet presAssocID="{3BA0B4F1-DF13-4B94-8217-634711BD3263}" presName="compNode" presStyleCnt="0"/>
      <dgm:spPr/>
    </dgm:pt>
    <dgm:pt modelId="{EF2CF9E2-AC12-40BF-8F82-F79006BFABD8}" type="pres">
      <dgm:prSet presAssocID="{3BA0B4F1-DF13-4B94-8217-634711BD3263}" presName="bgRect" presStyleLbl="bgShp" presStyleIdx="3" presStyleCnt="6"/>
      <dgm:spPr/>
    </dgm:pt>
    <dgm:pt modelId="{0C81D807-F845-481C-9B19-C467D50D32D8}" type="pres">
      <dgm:prSet presAssocID="{3BA0B4F1-DF13-4B94-8217-634711BD32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DBC7AFC2-08A9-4BB8-AA6E-42D4A0F1389A}" type="pres">
      <dgm:prSet presAssocID="{3BA0B4F1-DF13-4B94-8217-634711BD3263}" presName="spaceRect" presStyleCnt="0"/>
      <dgm:spPr/>
    </dgm:pt>
    <dgm:pt modelId="{B5A42ACB-5319-421B-BF1E-01A2B8AFDD88}" type="pres">
      <dgm:prSet presAssocID="{3BA0B4F1-DF13-4B94-8217-634711BD3263}" presName="parTx" presStyleLbl="revTx" presStyleIdx="3" presStyleCnt="6">
        <dgm:presLayoutVars>
          <dgm:chMax val="0"/>
          <dgm:chPref val="0"/>
        </dgm:presLayoutVars>
      </dgm:prSet>
      <dgm:spPr/>
    </dgm:pt>
    <dgm:pt modelId="{2800BFBB-282E-418E-A41C-A0BDACB302D3}" type="pres">
      <dgm:prSet presAssocID="{BA7A90A4-C0A5-4C90-A1AD-34AB372B6188}" presName="sibTrans" presStyleCnt="0"/>
      <dgm:spPr/>
    </dgm:pt>
    <dgm:pt modelId="{84F36C20-11EF-485E-8B86-9BBFDD13C084}" type="pres">
      <dgm:prSet presAssocID="{3BC07A38-306B-4404-8C39-9E305751AB3A}" presName="compNode" presStyleCnt="0"/>
      <dgm:spPr/>
    </dgm:pt>
    <dgm:pt modelId="{31D76C86-3DA7-4416-8AF2-BB287C1373F2}" type="pres">
      <dgm:prSet presAssocID="{3BC07A38-306B-4404-8C39-9E305751AB3A}" presName="bgRect" presStyleLbl="bgShp" presStyleIdx="4" presStyleCnt="6"/>
      <dgm:spPr/>
    </dgm:pt>
    <dgm:pt modelId="{89A5E53E-87A2-4FC5-91D2-D1922DA6EBC1}" type="pres">
      <dgm:prSet presAssocID="{3BC07A38-306B-4404-8C39-9E305751AB3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B4F4170-29D0-4A32-93CA-0C841DFB9DF1}" type="pres">
      <dgm:prSet presAssocID="{3BC07A38-306B-4404-8C39-9E305751AB3A}" presName="spaceRect" presStyleCnt="0"/>
      <dgm:spPr/>
    </dgm:pt>
    <dgm:pt modelId="{4AA3D94B-392C-498E-8B24-55E6CFB1EFD9}" type="pres">
      <dgm:prSet presAssocID="{3BC07A38-306B-4404-8C39-9E305751AB3A}" presName="parTx" presStyleLbl="revTx" presStyleIdx="4" presStyleCnt="6">
        <dgm:presLayoutVars>
          <dgm:chMax val="0"/>
          <dgm:chPref val="0"/>
        </dgm:presLayoutVars>
      </dgm:prSet>
      <dgm:spPr/>
    </dgm:pt>
    <dgm:pt modelId="{71FB09E0-4212-4E2F-B24B-B5F9AF57C0D3}" type="pres">
      <dgm:prSet presAssocID="{4EC6E856-6011-41CD-B084-1097B064CBBE}" presName="sibTrans" presStyleCnt="0"/>
      <dgm:spPr/>
    </dgm:pt>
    <dgm:pt modelId="{F085CCBD-93CC-4310-98BD-8844504AF08E}" type="pres">
      <dgm:prSet presAssocID="{915FE501-547C-487D-9E2C-6160800651AF}" presName="compNode" presStyleCnt="0"/>
      <dgm:spPr/>
    </dgm:pt>
    <dgm:pt modelId="{DE597B72-C727-4084-AD66-2B22CB8ADBB9}" type="pres">
      <dgm:prSet presAssocID="{915FE501-547C-487D-9E2C-6160800651AF}" presName="bgRect" presStyleLbl="bgShp" presStyleIdx="5" presStyleCnt="6"/>
      <dgm:spPr/>
    </dgm:pt>
    <dgm:pt modelId="{2B9FDB68-FE8B-45E3-9D58-7653AF2F8022}" type="pres">
      <dgm:prSet presAssocID="{915FE501-547C-487D-9E2C-6160800651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2512FDE5-D471-40F4-B435-E221EE7EFB71}" type="pres">
      <dgm:prSet presAssocID="{915FE501-547C-487D-9E2C-6160800651AF}" presName="spaceRect" presStyleCnt="0"/>
      <dgm:spPr/>
    </dgm:pt>
    <dgm:pt modelId="{FC1B3305-6B53-486B-A5D8-6D3DC483D15F}" type="pres">
      <dgm:prSet presAssocID="{915FE501-547C-487D-9E2C-6160800651A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EB7A404-E2A7-4502-9757-CAF0873E494D}" type="presOf" srcId="{3BA0B4F1-DF13-4B94-8217-634711BD3263}" destId="{B5A42ACB-5319-421B-BF1E-01A2B8AFDD88}" srcOrd="0" destOrd="0" presId="urn:microsoft.com/office/officeart/2018/2/layout/IconVerticalSolidList"/>
    <dgm:cxn modelId="{2E26F209-D535-4585-8A55-1B431297542D}" type="presOf" srcId="{915FE501-547C-487D-9E2C-6160800651AF}" destId="{FC1B3305-6B53-486B-A5D8-6D3DC483D15F}" srcOrd="0" destOrd="0" presId="urn:microsoft.com/office/officeart/2018/2/layout/IconVerticalSolidList"/>
    <dgm:cxn modelId="{8EFC6D0B-C629-44A2-857A-866234F3C7FD}" type="presOf" srcId="{614930C5-3424-4690-A49C-DBADC36EC65C}" destId="{152CE84C-18FC-4CF0-B978-1115E9BB28E0}" srcOrd="0" destOrd="0" presId="urn:microsoft.com/office/officeart/2018/2/layout/IconVerticalSolidList"/>
    <dgm:cxn modelId="{A90A6112-4806-4C58-8051-6C2B4DD5976B}" type="presOf" srcId="{78A5A8F8-B8C8-4A9A-8F75-3BD519A13624}" destId="{2CA00F45-3955-4951-A916-15D9C00A49C8}" srcOrd="0" destOrd="0" presId="urn:microsoft.com/office/officeart/2018/2/layout/IconVerticalSolidList"/>
    <dgm:cxn modelId="{C1A81731-65EE-42DD-9671-023D8D0AEA3B}" type="presOf" srcId="{3BC07A38-306B-4404-8C39-9E305751AB3A}" destId="{4AA3D94B-392C-498E-8B24-55E6CFB1EFD9}" srcOrd="0" destOrd="0" presId="urn:microsoft.com/office/officeart/2018/2/layout/IconVerticalSolidList"/>
    <dgm:cxn modelId="{A7D73D49-88E8-4F5E-969B-B58403D5F1AA}" srcId="{A8F7ECF7-4272-4121-84E8-5A16BCC5AA4D}" destId="{614930C5-3424-4690-A49C-DBADC36EC65C}" srcOrd="1" destOrd="0" parTransId="{D99096FB-A9DE-4660-93F7-80F3FECFCA8B}" sibTransId="{A4BBDD9C-B2F5-4192-9318-3ADD33525CBE}"/>
    <dgm:cxn modelId="{2296285A-DDCA-49D0-BB30-A14F84F7B63F}" srcId="{A8F7ECF7-4272-4121-84E8-5A16BCC5AA4D}" destId="{3BA0B4F1-DF13-4B94-8217-634711BD3263}" srcOrd="3" destOrd="0" parTransId="{206C6567-5C12-4121-9620-7D10B50AE720}" sibTransId="{BA7A90A4-C0A5-4C90-A1AD-34AB372B6188}"/>
    <dgm:cxn modelId="{90D0E495-97C6-468A-9D1A-B7B7B4715CF9}" type="presOf" srcId="{A8F7ECF7-4272-4121-84E8-5A16BCC5AA4D}" destId="{0F620094-3793-4E41-AE44-06C1BC6F1A7B}" srcOrd="0" destOrd="0" presId="urn:microsoft.com/office/officeart/2018/2/layout/IconVerticalSolidList"/>
    <dgm:cxn modelId="{3FB4D2B0-9F20-401F-953B-47F33959D178}" srcId="{A8F7ECF7-4272-4121-84E8-5A16BCC5AA4D}" destId="{78A5A8F8-B8C8-4A9A-8F75-3BD519A13624}" srcOrd="2" destOrd="0" parTransId="{33DF6396-7C58-4913-A6A1-F8F60A61B873}" sibTransId="{C3A14978-77BF-428B-83E2-26B279200052}"/>
    <dgm:cxn modelId="{B24761B8-A2A8-4F99-B524-BB3679F28730}" srcId="{A8F7ECF7-4272-4121-84E8-5A16BCC5AA4D}" destId="{915FE501-547C-487D-9E2C-6160800651AF}" srcOrd="5" destOrd="0" parTransId="{943E4603-0837-479A-91E4-331947CEA4D5}" sibTransId="{43850447-56CB-4A9C-A7C2-C37501AD52C4}"/>
    <dgm:cxn modelId="{CE23A1CA-96F7-4811-9239-EF92DC0F7490}" srcId="{A8F7ECF7-4272-4121-84E8-5A16BCC5AA4D}" destId="{3BC07A38-306B-4404-8C39-9E305751AB3A}" srcOrd="4" destOrd="0" parTransId="{89B8F978-0E38-4D66-B07C-39E7494EAA5C}" sibTransId="{4EC6E856-6011-41CD-B084-1097B064CBBE}"/>
    <dgm:cxn modelId="{A9A49BD4-C164-4F10-90D5-8271EDDB48D1}" type="presOf" srcId="{80461C9A-97F7-4A77-B0DA-71E94BA1F6C3}" destId="{F1A5A5AD-1F22-4802-AC43-4EDDE719C3BB}" srcOrd="0" destOrd="0" presId="urn:microsoft.com/office/officeart/2018/2/layout/IconVerticalSolidList"/>
    <dgm:cxn modelId="{E5CDCEFC-C300-4C36-A38A-CFBD59131598}" srcId="{A8F7ECF7-4272-4121-84E8-5A16BCC5AA4D}" destId="{80461C9A-97F7-4A77-B0DA-71E94BA1F6C3}" srcOrd="0" destOrd="0" parTransId="{4E682DF7-A50E-40C1-89C5-0D9619C42582}" sibTransId="{A45BAA01-4913-4BFA-B2E0-3AF726B74DC9}"/>
    <dgm:cxn modelId="{FEC30408-4CD5-45D5-A044-CB3545756829}" type="presParOf" srcId="{0F620094-3793-4E41-AE44-06C1BC6F1A7B}" destId="{319BDAF5-5E6D-4657-91E2-5BDE3D649FFF}" srcOrd="0" destOrd="0" presId="urn:microsoft.com/office/officeart/2018/2/layout/IconVerticalSolidList"/>
    <dgm:cxn modelId="{6EAD3542-8B26-4C09-93D3-A6013292CEC1}" type="presParOf" srcId="{319BDAF5-5E6D-4657-91E2-5BDE3D649FFF}" destId="{00786239-0356-4554-B44C-170F41D75378}" srcOrd="0" destOrd="0" presId="urn:microsoft.com/office/officeart/2018/2/layout/IconVerticalSolidList"/>
    <dgm:cxn modelId="{1ED302C6-3D5C-47B1-9502-005BC36E5432}" type="presParOf" srcId="{319BDAF5-5E6D-4657-91E2-5BDE3D649FFF}" destId="{A0971888-CAA8-4A2B-A807-54358DED5933}" srcOrd="1" destOrd="0" presId="urn:microsoft.com/office/officeart/2018/2/layout/IconVerticalSolidList"/>
    <dgm:cxn modelId="{8A9CC10E-0BA7-4FFD-9337-FB88F53653F2}" type="presParOf" srcId="{319BDAF5-5E6D-4657-91E2-5BDE3D649FFF}" destId="{AF121090-681A-4FE1-A7A5-6844EBAB03FE}" srcOrd="2" destOrd="0" presId="urn:microsoft.com/office/officeart/2018/2/layout/IconVerticalSolidList"/>
    <dgm:cxn modelId="{BCD38EFA-D14F-45B0-ACB6-F967341CA7F3}" type="presParOf" srcId="{319BDAF5-5E6D-4657-91E2-5BDE3D649FFF}" destId="{F1A5A5AD-1F22-4802-AC43-4EDDE719C3BB}" srcOrd="3" destOrd="0" presId="urn:microsoft.com/office/officeart/2018/2/layout/IconVerticalSolidList"/>
    <dgm:cxn modelId="{0F706BCF-3EB3-4C17-98A0-04ADC75F1A65}" type="presParOf" srcId="{0F620094-3793-4E41-AE44-06C1BC6F1A7B}" destId="{ECFBBA32-D225-4781-9A63-35A0CC88D93B}" srcOrd="1" destOrd="0" presId="urn:microsoft.com/office/officeart/2018/2/layout/IconVerticalSolidList"/>
    <dgm:cxn modelId="{C8B6AF5C-4942-403A-B1D8-20C7215D292B}" type="presParOf" srcId="{0F620094-3793-4E41-AE44-06C1BC6F1A7B}" destId="{2AD4F710-DFF9-4537-98F4-4EA9E2627610}" srcOrd="2" destOrd="0" presId="urn:microsoft.com/office/officeart/2018/2/layout/IconVerticalSolidList"/>
    <dgm:cxn modelId="{823AB2C3-4C33-4A74-A114-7B6C37CB7067}" type="presParOf" srcId="{2AD4F710-DFF9-4537-98F4-4EA9E2627610}" destId="{88BE7950-923C-4563-900D-032F4EA0CF77}" srcOrd="0" destOrd="0" presId="urn:microsoft.com/office/officeart/2018/2/layout/IconVerticalSolidList"/>
    <dgm:cxn modelId="{404FC163-ED08-42AA-871C-6D1419AC5C7D}" type="presParOf" srcId="{2AD4F710-DFF9-4537-98F4-4EA9E2627610}" destId="{B2789D90-6222-44A7-A471-991847FD31DD}" srcOrd="1" destOrd="0" presId="urn:microsoft.com/office/officeart/2018/2/layout/IconVerticalSolidList"/>
    <dgm:cxn modelId="{01CC9EE4-86FD-4181-A555-DFD1F88A46ED}" type="presParOf" srcId="{2AD4F710-DFF9-4537-98F4-4EA9E2627610}" destId="{24D12857-C9A8-40B5-9320-529DFEC7237A}" srcOrd="2" destOrd="0" presId="urn:microsoft.com/office/officeart/2018/2/layout/IconVerticalSolidList"/>
    <dgm:cxn modelId="{50A651AB-0868-4231-8783-282FB3222A1E}" type="presParOf" srcId="{2AD4F710-DFF9-4537-98F4-4EA9E2627610}" destId="{152CE84C-18FC-4CF0-B978-1115E9BB28E0}" srcOrd="3" destOrd="0" presId="urn:microsoft.com/office/officeart/2018/2/layout/IconVerticalSolidList"/>
    <dgm:cxn modelId="{BA834960-FDF9-487B-B264-872BD612A017}" type="presParOf" srcId="{0F620094-3793-4E41-AE44-06C1BC6F1A7B}" destId="{6876C871-4997-46FF-8C39-43F0162C96CB}" srcOrd="3" destOrd="0" presId="urn:microsoft.com/office/officeart/2018/2/layout/IconVerticalSolidList"/>
    <dgm:cxn modelId="{0FF4280E-3902-4B38-B949-19C3BB73A995}" type="presParOf" srcId="{0F620094-3793-4E41-AE44-06C1BC6F1A7B}" destId="{6C4B6C8C-5DA5-412D-8380-054FB1179099}" srcOrd="4" destOrd="0" presId="urn:microsoft.com/office/officeart/2018/2/layout/IconVerticalSolidList"/>
    <dgm:cxn modelId="{1B33E465-64F2-48B2-B674-A0D2CCCF72A4}" type="presParOf" srcId="{6C4B6C8C-5DA5-412D-8380-054FB1179099}" destId="{902801AE-457D-4CD8-9C9F-567273E06912}" srcOrd="0" destOrd="0" presId="urn:microsoft.com/office/officeart/2018/2/layout/IconVerticalSolidList"/>
    <dgm:cxn modelId="{16228040-53E2-44C3-9823-6FF0256842C0}" type="presParOf" srcId="{6C4B6C8C-5DA5-412D-8380-054FB1179099}" destId="{0C925CBD-BD5B-49D4-970C-2251E25D875C}" srcOrd="1" destOrd="0" presId="urn:microsoft.com/office/officeart/2018/2/layout/IconVerticalSolidList"/>
    <dgm:cxn modelId="{F5236F77-DAB7-4D2C-B57E-55DCC5D17511}" type="presParOf" srcId="{6C4B6C8C-5DA5-412D-8380-054FB1179099}" destId="{9534000B-9497-44A3-AE74-3E60B3A2D74B}" srcOrd="2" destOrd="0" presId="urn:microsoft.com/office/officeart/2018/2/layout/IconVerticalSolidList"/>
    <dgm:cxn modelId="{B2C9507D-11AB-433E-A578-BD255B3C184C}" type="presParOf" srcId="{6C4B6C8C-5DA5-412D-8380-054FB1179099}" destId="{2CA00F45-3955-4951-A916-15D9C00A49C8}" srcOrd="3" destOrd="0" presId="urn:microsoft.com/office/officeart/2018/2/layout/IconVerticalSolidList"/>
    <dgm:cxn modelId="{812316D7-EB9F-4986-8B0A-E5AD784D76D9}" type="presParOf" srcId="{0F620094-3793-4E41-AE44-06C1BC6F1A7B}" destId="{5EF39D22-2248-4BE7-8E61-6557AF25E215}" srcOrd="5" destOrd="0" presId="urn:microsoft.com/office/officeart/2018/2/layout/IconVerticalSolidList"/>
    <dgm:cxn modelId="{EF3CFA96-3857-48A9-8EB6-56291B6C554F}" type="presParOf" srcId="{0F620094-3793-4E41-AE44-06C1BC6F1A7B}" destId="{6F1C8E0E-C4C5-48C5-8AC3-1E5EE28D63D7}" srcOrd="6" destOrd="0" presId="urn:microsoft.com/office/officeart/2018/2/layout/IconVerticalSolidList"/>
    <dgm:cxn modelId="{0D9F3072-724D-4450-808E-34E3E8DC7B19}" type="presParOf" srcId="{6F1C8E0E-C4C5-48C5-8AC3-1E5EE28D63D7}" destId="{EF2CF9E2-AC12-40BF-8F82-F79006BFABD8}" srcOrd="0" destOrd="0" presId="urn:microsoft.com/office/officeart/2018/2/layout/IconVerticalSolidList"/>
    <dgm:cxn modelId="{8635F643-AEF1-4030-9D27-0320EEE1D794}" type="presParOf" srcId="{6F1C8E0E-C4C5-48C5-8AC3-1E5EE28D63D7}" destId="{0C81D807-F845-481C-9B19-C467D50D32D8}" srcOrd="1" destOrd="0" presId="urn:microsoft.com/office/officeart/2018/2/layout/IconVerticalSolidList"/>
    <dgm:cxn modelId="{B2255E9E-C135-453E-82E8-ABB2E6B29E30}" type="presParOf" srcId="{6F1C8E0E-C4C5-48C5-8AC3-1E5EE28D63D7}" destId="{DBC7AFC2-08A9-4BB8-AA6E-42D4A0F1389A}" srcOrd="2" destOrd="0" presId="urn:microsoft.com/office/officeart/2018/2/layout/IconVerticalSolidList"/>
    <dgm:cxn modelId="{3DEB14EC-FD03-4A9C-845D-904A57E0EB98}" type="presParOf" srcId="{6F1C8E0E-C4C5-48C5-8AC3-1E5EE28D63D7}" destId="{B5A42ACB-5319-421B-BF1E-01A2B8AFDD88}" srcOrd="3" destOrd="0" presId="urn:microsoft.com/office/officeart/2018/2/layout/IconVerticalSolidList"/>
    <dgm:cxn modelId="{83FF96EC-D252-4CCC-BA33-CCD9C0AE1D09}" type="presParOf" srcId="{0F620094-3793-4E41-AE44-06C1BC6F1A7B}" destId="{2800BFBB-282E-418E-A41C-A0BDACB302D3}" srcOrd="7" destOrd="0" presId="urn:microsoft.com/office/officeart/2018/2/layout/IconVerticalSolidList"/>
    <dgm:cxn modelId="{49181E36-E2CD-4C54-B2FF-7651B0EEB5E4}" type="presParOf" srcId="{0F620094-3793-4E41-AE44-06C1BC6F1A7B}" destId="{84F36C20-11EF-485E-8B86-9BBFDD13C084}" srcOrd="8" destOrd="0" presId="urn:microsoft.com/office/officeart/2018/2/layout/IconVerticalSolidList"/>
    <dgm:cxn modelId="{062757DB-0A27-437E-83D2-2FBD6E21CC6F}" type="presParOf" srcId="{84F36C20-11EF-485E-8B86-9BBFDD13C084}" destId="{31D76C86-3DA7-4416-8AF2-BB287C1373F2}" srcOrd="0" destOrd="0" presId="urn:microsoft.com/office/officeart/2018/2/layout/IconVerticalSolidList"/>
    <dgm:cxn modelId="{62A3AD1C-2664-436D-BBC1-D213DE9AAF5A}" type="presParOf" srcId="{84F36C20-11EF-485E-8B86-9BBFDD13C084}" destId="{89A5E53E-87A2-4FC5-91D2-D1922DA6EBC1}" srcOrd="1" destOrd="0" presId="urn:microsoft.com/office/officeart/2018/2/layout/IconVerticalSolidList"/>
    <dgm:cxn modelId="{1EB15B29-76D5-42D8-B0EE-AC0F2BA9FCA7}" type="presParOf" srcId="{84F36C20-11EF-485E-8B86-9BBFDD13C084}" destId="{4B4F4170-29D0-4A32-93CA-0C841DFB9DF1}" srcOrd="2" destOrd="0" presId="urn:microsoft.com/office/officeart/2018/2/layout/IconVerticalSolidList"/>
    <dgm:cxn modelId="{E55C3D65-3103-4085-B528-02DFE232CA75}" type="presParOf" srcId="{84F36C20-11EF-485E-8B86-9BBFDD13C084}" destId="{4AA3D94B-392C-498E-8B24-55E6CFB1EFD9}" srcOrd="3" destOrd="0" presId="urn:microsoft.com/office/officeart/2018/2/layout/IconVerticalSolidList"/>
    <dgm:cxn modelId="{8C49716D-F585-4F15-8CB6-E7004084DF3F}" type="presParOf" srcId="{0F620094-3793-4E41-AE44-06C1BC6F1A7B}" destId="{71FB09E0-4212-4E2F-B24B-B5F9AF57C0D3}" srcOrd="9" destOrd="0" presId="urn:microsoft.com/office/officeart/2018/2/layout/IconVerticalSolidList"/>
    <dgm:cxn modelId="{E51F3C33-072C-417F-AD05-B809F5AF074F}" type="presParOf" srcId="{0F620094-3793-4E41-AE44-06C1BC6F1A7B}" destId="{F085CCBD-93CC-4310-98BD-8844504AF08E}" srcOrd="10" destOrd="0" presId="urn:microsoft.com/office/officeart/2018/2/layout/IconVerticalSolidList"/>
    <dgm:cxn modelId="{4EF21449-5EA0-411C-A43F-30EC56B8E649}" type="presParOf" srcId="{F085CCBD-93CC-4310-98BD-8844504AF08E}" destId="{DE597B72-C727-4084-AD66-2B22CB8ADBB9}" srcOrd="0" destOrd="0" presId="urn:microsoft.com/office/officeart/2018/2/layout/IconVerticalSolidList"/>
    <dgm:cxn modelId="{A6497A8A-E0F6-4B70-8B6F-8A5F7CA7A598}" type="presParOf" srcId="{F085CCBD-93CC-4310-98BD-8844504AF08E}" destId="{2B9FDB68-FE8B-45E3-9D58-7653AF2F8022}" srcOrd="1" destOrd="0" presId="urn:microsoft.com/office/officeart/2018/2/layout/IconVerticalSolidList"/>
    <dgm:cxn modelId="{C981263C-E741-45B1-BC29-81EAD63E7305}" type="presParOf" srcId="{F085CCBD-93CC-4310-98BD-8844504AF08E}" destId="{2512FDE5-D471-40F4-B435-E221EE7EFB71}" srcOrd="2" destOrd="0" presId="urn:microsoft.com/office/officeart/2018/2/layout/IconVerticalSolidList"/>
    <dgm:cxn modelId="{76947BF5-4937-4251-A244-BF2EAB0D4848}" type="presParOf" srcId="{F085CCBD-93CC-4310-98BD-8844504AF08E}" destId="{FC1B3305-6B53-486B-A5D8-6D3DC483D1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0C50BF-3DB0-4F36-87E8-1F4DF26CC1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B0486F-A0F4-42EF-B5DE-3CC87198C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understanding in full stack development for both front end and back end</a:t>
          </a:r>
        </a:p>
      </dgm:t>
    </dgm:pt>
    <dgm:pt modelId="{09012A89-E77C-4621-8E3A-61F1248843ED}" type="parTrans" cxnId="{5BEEF445-69ED-494E-849E-C7D449160FB4}">
      <dgm:prSet/>
      <dgm:spPr/>
      <dgm:t>
        <a:bodyPr/>
        <a:lstStyle/>
        <a:p>
          <a:endParaRPr lang="en-US"/>
        </a:p>
      </dgm:t>
    </dgm:pt>
    <dgm:pt modelId="{45F07E59-E951-4FC8-A58A-E86547787D36}" type="sibTrans" cxnId="{5BEEF445-69ED-494E-849E-C7D449160F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E28AA8-E171-4B3D-9AAA-2DEA64CC50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to use JavaScript to add functionality and PHP to interact with database</a:t>
          </a:r>
        </a:p>
      </dgm:t>
    </dgm:pt>
    <dgm:pt modelId="{9BECFA5B-6E54-4EA9-853B-A18428A9E712}" type="parTrans" cxnId="{FBCFEF61-1513-4DD3-91FD-34516141D2AB}">
      <dgm:prSet/>
      <dgm:spPr/>
      <dgm:t>
        <a:bodyPr/>
        <a:lstStyle/>
        <a:p>
          <a:endParaRPr lang="en-US"/>
        </a:p>
      </dgm:t>
    </dgm:pt>
    <dgm:pt modelId="{ED93C2CF-16E6-4A1A-9926-43BB5A1736C2}" type="sibTrans" cxnId="{FBCFEF61-1513-4DD3-91FD-34516141D2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B05B5A-885C-4721-A214-948B4E358E5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Gained </a:t>
          </a:r>
          <a:r>
            <a:rPr lang="en-US">
              <a:latin typeface="Century Gothic" panose="020B0502020202020204"/>
            </a:rPr>
            <a:t>more experience</a:t>
          </a:r>
          <a:r>
            <a:rPr lang="en-US"/>
            <a:t> with CSS and Bootstrap to create responsive web features</a:t>
          </a:r>
        </a:p>
      </dgm:t>
    </dgm:pt>
    <dgm:pt modelId="{445C855A-838E-441D-A758-9660D3A7F44B}" type="parTrans" cxnId="{BB960E90-D080-483C-8CA9-4B38C406314C}">
      <dgm:prSet/>
      <dgm:spPr/>
      <dgm:t>
        <a:bodyPr/>
        <a:lstStyle/>
        <a:p>
          <a:endParaRPr lang="en-US"/>
        </a:p>
      </dgm:t>
    </dgm:pt>
    <dgm:pt modelId="{E82FC0F7-DB13-4C87-96C7-CE90A95C681A}" type="sibTrans" cxnId="{BB960E90-D080-483C-8CA9-4B38C40631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8E70B9-8A19-4E2C-AAAE-D1EE4322C3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Deployed websites on Docker and cloud</a:t>
          </a:r>
        </a:p>
      </dgm:t>
    </dgm:pt>
    <dgm:pt modelId="{77FEA44B-DFE2-4B6D-AABD-504FC9513779}" type="parTrans" cxnId="{A8C177D1-6B34-44D6-9880-F46FDCBF696E}">
      <dgm:prSet/>
      <dgm:spPr/>
      <dgm:t>
        <a:bodyPr/>
        <a:lstStyle/>
        <a:p>
          <a:endParaRPr lang="en-US"/>
        </a:p>
      </dgm:t>
    </dgm:pt>
    <dgm:pt modelId="{682ABDFB-4C7B-42EB-917A-5413B13B16E9}" type="sibTrans" cxnId="{A8C177D1-6B34-44D6-9880-F46FDCBF696E}">
      <dgm:prSet/>
      <dgm:spPr/>
      <dgm:t>
        <a:bodyPr/>
        <a:lstStyle/>
        <a:p>
          <a:endParaRPr lang="en-US"/>
        </a:p>
      </dgm:t>
    </dgm:pt>
    <dgm:pt modelId="{85388E54-216E-4589-81A9-F4BBDD6789F7}" type="pres">
      <dgm:prSet presAssocID="{920C50BF-3DB0-4F36-87E8-1F4DF26CC1D9}" presName="root" presStyleCnt="0">
        <dgm:presLayoutVars>
          <dgm:dir/>
          <dgm:resizeHandles val="exact"/>
        </dgm:presLayoutVars>
      </dgm:prSet>
      <dgm:spPr/>
    </dgm:pt>
    <dgm:pt modelId="{EE64401D-8AE8-4097-AAB4-83B451672930}" type="pres">
      <dgm:prSet presAssocID="{920C50BF-3DB0-4F36-87E8-1F4DF26CC1D9}" presName="container" presStyleCnt="0">
        <dgm:presLayoutVars>
          <dgm:dir/>
          <dgm:resizeHandles val="exact"/>
        </dgm:presLayoutVars>
      </dgm:prSet>
      <dgm:spPr/>
    </dgm:pt>
    <dgm:pt modelId="{69D644C7-50E8-43EB-BECA-A8D8DA6C1BA7}" type="pres">
      <dgm:prSet presAssocID="{ADB0486F-A0F4-42EF-B5DE-3CC87198CDC7}" presName="compNode" presStyleCnt="0"/>
      <dgm:spPr/>
    </dgm:pt>
    <dgm:pt modelId="{2EAA0A2B-3AD2-4102-A36F-17668CFABFC4}" type="pres">
      <dgm:prSet presAssocID="{ADB0486F-A0F4-42EF-B5DE-3CC87198CDC7}" presName="iconBgRect" presStyleLbl="bgShp" presStyleIdx="0" presStyleCnt="4"/>
      <dgm:spPr/>
    </dgm:pt>
    <dgm:pt modelId="{8C784CC4-790D-42D3-A8F2-E06332D97313}" type="pres">
      <dgm:prSet presAssocID="{ADB0486F-A0F4-42EF-B5DE-3CC87198CD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381B878-EF0F-42AD-A230-C7F8D36115ED}" type="pres">
      <dgm:prSet presAssocID="{ADB0486F-A0F4-42EF-B5DE-3CC87198CDC7}" presName="spaceRect" presStyleCnt="0"/>
      <dgm:spPr/>
    </dgm:pt>
    <dgm:pt modelId="{DABC4B0F-8E5A-462B-9CD9-81D0C0751397}" type="pres">
      <dgm:prSet presAssocID="{ADB0486F-A0F4-42EF-B5DE-3CC87198CDC7}" presName="textRect" presStyleLbl="revTx" presStyleIdx="0" presStyleCnt="4" custScaleX="102504">
        <dgm:presLayoutVars>
          <dgm:chMax val="1"/>
          <dgm:chPref val="1"/>
        </dgm:presLayoutVars>
      </dgm:prSet>
      <dgm:spPr/>
    </dgm:pt>
    <dgm:pt modelId="{4FD4D6EB-954A-4F7C-80A1-68A9E3EEB0FA}" type="pres">
      <dgm:prSet presAssocID="{45F07E59-E951-4FC8-A58A-E86547787D36}" presName="sibTrans" presStyleLbl="sibTrans2D1" presStyleIdx="0" presStyleCnt="0"/>
      <dgm:spPr/>
    </dgm:pt>
    <dgm:pt modelId="{AC2851AA-CE32-4006-93E6-59CF48115B4F}" type="pres">
      <dgm:prSet presAssocID="{0FE28AA8-E171-4B3D-9AAA-2DEA64CC502B}" presName="compNode" presStyleCnt="0"/>
      <dgm:spPr/>
    </dgm:pt>
    <dgm:pt modelId="{FB627418-1595-4F16-970C-EAC6AD4ECEA7}" type="pres">
      <dgm:prSet presAssocID="{0FE28AA8-E171-4B3D-9AAA-2DEA64CC502B}" presName="iconBgRect" presStyleLbl="bgShp" presStyleIdx="1" presStyleCnt="4"/>
      <dgm:spPr/>
    </dgm:pt>
    <dgm:pt modelId="{7CC2A02A-497A-4CE5-A21B-67B79328EA1F}" type="pres">
      <dgm:prSet presAssocID="{0FE28AA8-E171-4B3D-9AAA-2DEA64CC50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DE38DDB-2DE7-4466-B7AB-5F68BF73E66E}" type="pres">
      <dgm:prSet presAssocID="{0FE28AA8-E171-4B3D-9AAA-2DEA64CC502B}" presName="spaceRect" presStyleCnt="0"/>
      <dgm:spPr/>
    </dgm:pt>
    <dgm:pt modelId="{760E2B38-94EC-4B9E-A52A-7E0E21884D4D}" type="pres">
      <dgm:prSet presAssocID="{0FE28AA8-E171-4B3D-9AAA-2DEA64CC502B}" presName="textRect" presStyleLbl="revTx" presStyleIdx="1" presStyleCnt="4">
        <dgm:presLayoutVars>
          <dgm:chMax val="1"/>
          <dgm:chPref val="1"/>
        </dgm:presLayoutVars>
      </dgm:prSet>
      <dgm:spPr/>
    </dgm:pt>
    <dgm:pt modelId="{9BB3B85F-B7D6-4293-A85C-D01591594B6C}" type="pres">
      <dgm:prSet presAssocID="{ED93C2CF-16E6-4A1A-9926-43BB5A1736C2}" presName="sibTrans" presStyleLbl="sibTrans2D1" presStyleIdx="0" presStyleCnt="0"/>
      <dgm:spPr/>
    </dgm:pt>
    <dgm:pt modelId="{886C7D65-65EF-421B-B8FD-6D7DE1AA5DA3}" type="pres">
      <dgm:prSet presAssocID="{F1B05B5A-885C-4721-A214-948B4E358E5F}" presName="compNode" presStyleCnt="0"/>
      <dgm:spPr/>
    </dgm:pt>
    <dgm:pt modelId="{6EA5C1DE-0A0D-4BA7-A22F-EF02C5913D0F}" type="pres">
      <dgm:prSet presAssocID="{F1B05B5A-885C-4721-A214-948B4E358E5F}" presName="iconBgRect" presStyleLbl="bgShp" presStyleIdx="2" presStyleCnt="4"/>
      <dgm:spPr/>
    </dgm:pt>
    <dgm:pt modelId="{FF462F3F-AE94-4A4F-BB08-6E2A1EDDE509}" type="pres">
      <dgm:prSet presAssocID="{F1B05B5A-885C-4721-A214-948B4E358E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C74ADB9-B087-4A9D-B3D7-4E0E10854F71}" type="pres">
      <dgm:prSet presAssocID="{F1B05B5A-885C-4721-A214-948B4E358E5F}" presName="spaceRect" presStyleCnt="0"/>
      <dgm:spPr/>
    </dgm:pt>
    <dgm:pt modelId="{4E5EFDF3-F9EF-4E31-A167-C5A228274EAF}" type="pres">
      <dgm:prSet presAssocID="{F1B05B5A-885C-4721-A214-948B4E358E5F}" presName="textRect" presStyleLbl="revTx" presStyleIdx="2" presStyleCnt="4">
        <dgm:presLayoutVars>
          <dgm:chMax val="1"/>
          <dgm:chPref val="1"/>
        </dgm:presLayoutVars>
      </dgm:prSet>
      <dgm:spPr/>
    </dgm:pt>
    <dgm:pt modelId="{BF9EA643-B97A-4206-9060-13D3F0D2667E}" type="pres">
      <dgm:prSet presAssocID="{E82FC0F7-DB13-4C87-96C7-CE90A95C681A}" presName="sibTrans" presStyleLbl="sibTrans2D1" presStyleIdx="0" presStyleCnt="0"/>
      <dgm:spPr/>
    </dgm:pt>
    <dgm:pt modelId="{891C778B-9E35-4DE8-B045-BD980FC0B2F7}" type="pres">
      <dgm:prSet presAssocID="{938E70B9-8A19-4E2C-AAAE-D1EE4322C33E}" presName="compNode" presStyleCnt="0"/>
      <dgm:spPr/>
    </dgm:pt>
    <dgm:pt modelId="{30C6D66D-4969-42A3-850B-FF6C3C79EF67}" type="pres">
      <dgm:prSet presAssocID="{938E70B9-8A19-4E2C-AAAE-D1EE4322C33E}" presName="iconBgRect" presStyleLbl="bgShp" presStyleIdx="3" presStyleCnt="4"/>
      <dgm:spPr/>
    </dgm:pt>
    <dgm:pt modelId="{F6D07436-961E-4E2F-9F81-FA4E72CCF932}" type="pres">
      <dgm:prSet presAssocID="{938E70B9-8A19-4E2C-AAAE-D1EE4322C3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CB79E8A-CBAC-491D-8D6B-FA481D1E1DA2}" type="pres">
      <dgm:prSet presAssocID="{938E70B9-8A19-4E2C-AAAE-D1EE4322C33E}" presName="spaceRect" presStyleCnt="0"/>
      <dgm:spPr/>
    </dgm:pt>
    <dgm:pt modelId="{46813EBD-52D5-4EA2-9B29-9D0ECE859B6D}" type="pres">
      <dgm:prSet presAssocID="{938E70B9-8A19-4E2C-AAAE-D1EE4322C3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651D0F-F131-4DED-9CE8-00FE643DC714}" type="presOf" srcId="{F1B05B5A-885C-4721-A214-948B4E358E5F}" destId="{4E5EFDF3-F9EF-4E31-A167-C5A228274EAF}" srcOrd="0" destOrd="0" presId="urn:microsoft.com/office/officeart/2018/2/layout/IconCircleList"/>
    <dgm:cxn modelId="{15B8EA28-35EC-43FB-8AC0-92F6537DE827}" type="presOf" srcId="{45F07E59-E951-4FC8-A58A-E86547787D36}" destId="{4FD4D6EB-954A-4F7C-80A1-68A9E3EEB0FA}" srcOrd="0" destOrd="0" presId="urn:microsoft.com/office/officeart/2018/2/layout/IconCircleList"/>
    <dgm:cxn modelId="{DB96E733-E009-4FDB-BE42-98BB8B6932E4}" type="presOf" srcId="{920C50BF-3DB0-4F36-87E8-1F4DF26CC1D9}" destId="{85388E54-216E-4589-81A9-F4BBDD6789F7}" srcOrd="0" destOrd="0" presId="urn:microsoft.com/office/officeart/2018/2/layout/IconCircleList"/>
    <dgm:cxn modelId="{FBCFEF61-1513-4DD3-91FD-34516141D2AB}" srcId="{920C50BF-3DB0-4F36-87E8-1F4DF26CC1D9}" destId="{0FE28AA8-E171-4B3D-9AAA-2DEA64CC502B}" srcOrd="1" destOrd="0" parTransId="{9BECFA5B-6E54-4EA9-853B-A18428A9E712}" sibTransId="{ED93C2CF-16E6-4A1A-9926-43BB5A1736C2}"/>
    <dgm:cxn modelId="{5BEEF445-69ED-494E-849E-C7D449160FB4}" srcId="{920C50BF-3DB0-4F36-87E8-1F4DF26CC1D9}" destId="{ADB0486F-A0F4-42EF-B5DE-3CC87198CDC7}" srcOrd="0" destOrd="0" parTransId="{09012A89-E77C-4621-8E3A-61F1248843ED}" sibTransId="{45F07E59-E951-4FC8-A58A-E86547787D36}"/>
    <dgm:cxn modelId="{B34D3553-746D-4B73-8E9D-700D87343A44}" type="presOf" srcId="{0FE28AA8-E171-4B3D-9AAA-2DEA64CC502B}" destId="{760E2B38-94EC-4B9E-A52A-7E0E21884D4D}" srcOrd="0" destOrd="0" presId="urn:microsoft.com/office/officeart/2018/2/layout/IconCircleList"/>
    <dgm:cxn modelId="{E4325254-01D7-4753-9A35-4E6AEADDB129}" type="presOf" srcId="{E82FC0F7-DB13-4C87-96C7-CE90A95C681A}" destId="{BF9EA643-B97A-4206-9060-13D3F0D2667E}" srcOrd="0" destOrd="0" presId="urn:microsoft.com/office/officeart/2018/2/layout/IconCircleList"/>
    <dgm:cxn modelId="{BB960E90-D080-483C-8CA9-4B38C406314C}" srcId="{920C50BF-3DB0-4F36-87E8-1F4DF26CC1D9}" destId="{F1B05B5A-885C-4721-A214-948B4E358E5F}" srcOrd="2" destOrd="0" parTransId="{445C855A-838E-441D-A758-9660D3A7F44B}" sibTransId="{E82FC0F7-DB13-4C87-96C7-CE90A95C681A}"/>
    <dgm:cxn modelId="{A5B308A2-700D-46A2-B629-A7500CF089DF}" type="presOf" srcId="{938E70B9-8A19-4E2C-AAAE-D1EE4322C33E}" destId="{46813EBD-52D5-4EA2-9B29-9D0ECE859B6D}" srcOrd="0" destOrd="0" presId="urn:microsoft.com/office/officeart/2018/2/layout/IconCircleList"/>
    <dgm:cxn modelId="{B8D66EAF-9498-42F5-8B0A-BC8987D5AFA9}" type="presOf" srcId="{ED93C2CF-16E6-4A1A-9926-43BB5A1736C2}" destId="{9BB3B85F-B7D6-4293-A85C-D01591594B6C}" srcOrd="0" destOrd="0" presId="urn:microsoft.com/office/officeart/2018/2/layout/IconCircleList"/>
    <dgm:cxn modelId="{8CF49EB1-4998-43F8-B046-D09D6422B930}" type="presOf" srcId="{ADB0486F-A0F4-42EF-B5DE-3CC87198CDC7}" destId="{DABC4B0F-8E5A-462B-9CD9-81D0C0751397}" srcOrd="0" destOrd="0" presId="urn:microsoft.com/office/officeart/2018/2/layout/IconCircleList"/>
    <dgm:cxn modelId="{A8C177D1-6B34-44D6-9880-F46FDCBF696E}" srcId="{920C50BF-3DB0-4F36-87E8-1F4DF26CC1D9}" destId="{938E70B9-8A19-4E2C-AAAE-D1EE4322C33E}" srcOrd="3" destOrd="0" parTransId="{77FEA44B-DFE2-4B6D-AABD-504FC9513779}" sibTransId="{682ABDFB-4C7B-42EB-917A-5413B13B16E9}"/>
    <dgm:cxn modelId="{CCA88761-5B58-4838-AD31-534B2CE3BF01}" type="presParOf" srcId="{85388E54-216E-4589-81A9-F4BBDD6789F7}" destId="{EE64401D-8AE8-4097-AAB4-83B451672930}" srcOrd="0" destOrd="0" presId="urn:microsoft.com/office/officeart/2018/2/layout/IconCircleList"/>
    <dgm:cxn modelId="{749E5979-2A3B-461A-A400-17710FFD2775}" type="presParOf" srcId="{EE64401D-8AE8-4097-AAB4-83B451672930}" destId="{69D644C7-50E8-43EB-BECA-A8D8DA6C1BA7}" srcOrd="0" destOrd="0" presId="urn:microsoft.com/office/officeart/2018/2/layout/IconCircleList"/>
    <dgm:cxn modelId="{AFE9FA5A-9EF2-4EE5-B5E2-C9B421EF96EE}" type="presParOf" srcId="{69D644C7-50E8-43EB-BECA-A8D8DA6C1BA7}" destId="{2EAA0A2B-3AD2-4102-A36F-17668CFABFC4}" srcOrd="0" destOrd="0" presId="urn:microsoft.com/office/officeart/2018/2/layout/IconCircleList"/>
    <dgm:cxn modelId="{EAA3DA18-20AA-4949-8ED4-2F0F3AD445D7}" type="presParOf" srcId="{69D644C7-50E8-43EB-BECA-A8D8DA6C1BA7}" destId="{8C784CC4-790D-42D3-A8F2-E06332D97313}" srcOrd="1" destOrd="0" presId="urn:microsoft.com/office/officeart/2018/2/layout/IconCircleList"/>
    <dgm:cxn modelId="{AA58A40F-3E9E-4C18-BB37-09E594449913}" type="presParOf" srcId="{69D644C7-50E8-43EB-BECA-A8D8DA6C1BA7}" destId="{C381B878-EF0F-42AD-A230-C7F8D36115ED}" srcOrd="2" destOrd="0" presId="urn:microsoft.com/office/officeart/2018/2/layout/IconCircleList"/>
    <dgm:cxn modelId="{2545654F-641C-4200-9151-A32D7072CF0C}" type="presParOf" srcId="{69D644C7-50E8-43EB-BECA-A8D8DA6C1BA7}" destId="{DABC4B0F-8E5A-462B-9CD9-81D0C0751397}" srcOrd="3" destOrd="0" presId="urn:microsoft.com/office/officeart/2018/2/layout/IconCircleList"/>
    <dgm:cxn modelId="{63AB86DB-3503-47D0-B998-6BEA5F30B908}" type="presParOf" srcId="{EE64401D-8AE8-4097-AAB4-83B451672930}" destId="{4FD4D6EB-954A-4F7C-80A1-68A9E3EEB0FA}" srcOrd="1" destOrd="0" presId="urn:microsoft.com/office/officeart/2018/2/layout/IconCircleList"/>
    <dgm:cxn modelId="{2F02F84E-5A56-42BB-A290-789AB750CE5C}" type="presParOf" srcId="{EE64401D-8AE8-4097-AAB4-83B451672930}" destId="{AC2851AA-CE32-4006-93E6-59CF48115B4F}" srcOrd="2" destOrd="0" presId="urn:microsoft.com/office/officeart/2018/2/layout/IconCircleList"/>
    <dgm:cxn modelId="{28B7E582-8B6B-483A-89D1-F3D2D397EDAF}" type="presParOf" srcId="{AC2851AA-CE32-4006-93E6-59CF48115B4F}" destId="{FB627418-1595-4F16-970C-EAC6AD4ECEA7}" srcOrd="0" destOrd="0" presId="urn:microsoft.com/office/officeart/2018/2/layout/IconCircleList"/>
    <dgm:cxn modelId="{7EF6402C-4EC7-40AF-A47E-77D71878C861}" type="presParOf" srcId="{AC2851AA-CE32-4006-93E6-59CF48115B4F}" destId="{7CC2A02A-497A-4CE5-A21B-67B79328EA1F}" srcOrd="1" destOrd="0" presId="urn:microsoft.com/office/officeart/2018/2/layout/IconCircleList"/>
    <dgm:cxn modelId="{880B346A-1369-42A3-8611-C5D77D5CE551}" type="presParOf" srcId="{AC2851AA-CE32-4006-93E6-59CF48115B4F}" destId="{5DE38DDB-2DE7-4466-B7AB-5F68BF73E66E}" srcOrd="2" destOrd="0" presId="urn:microsoft.com/office/officeart/2018/2/layout/IconCircleList"/>
    <dgm:cxn modelId="{6E3CF56E-D03A-4CD8-B028-06AE7C90242F}" type="presParOf" srcId="{AC2851AA-CE32-4006-93E6-59CF48115B4F}" destId="{760E2B38-94EC-4B9E-A52A-7E0E21884D4D}" srcOrd="3" destOrd="0" presId="urn:microsoft.com/office/officeart/2018/2/layout/IconCircleList"/>
    <dgm:cxn modelId="{BE279590-17CD-4506-A71E-75A77715E12B}" type="presParOf" srcId="{EE64401D-8AE8-4097-AAB4-83B451672930}" destId="{9BB3B85F-B7D6-4293-A85C-D01591594B6C}" srcOrd="3" destOrd="0" presId="urn:microsoft.com/office/officeart/2018/2/layout/IconCircleList"/>
    <dgm:cxn modelId="{BF24E006-9600-4229-94B0-8F3AA5467208}" type="presParOf" srcId="{EE64401D-8AE8-4097-AAB4-83B451672930}" destId="{886C7D65-65EF-421B-B8FD-6D7DE1AA5DA3}" srcOrd="4" destOrd="0" presId="urn:microsoft.com/office/officeart/2018/2/layout/IconCircleList"/>
    <dgm:cxn modelId="{E1103740-AA47-42C7-87A9-1891D4B30722}" type="presParOf" srcId="{886C7D65-65EF-421B-B8FD-6D7DE1AA5DA3}" destId="{6EA5C1DE-0A0D-4BA7-A22F-EF02C5913D0F}" srcOrd="0" destOrd="0" presId="urn:microsoft.com/office/officeart/2018/2/layout/IconCircleList"/>
    <dgm:cxn modelId="{046BEF36-F63A-4EFE-A6F0-3E9178EB99E9}" type="presParOf" srcId="{886C7D65-65EF-421B-B8FD-6D7DE1AA5DA3}" destId="{FF462F3F-AE94-4A4F-BB08-6E2A1EDDE509}" srcOrd="1" destOrd="0" presId="urn:microsoft.com/office/officeart/2018/2/layout/IconCircleList"/>
    <dgm:cxn modelId="{1E0DC933-0960-4BA1-BE4F-1F486E49D8C9}" type="presParOf" srcId="{886C7D65-65EF-421B-B8FD-6D7DE1AA5DA3}" destId="{7C74ADB9-B087-4A9D-B3D7-4E0E10854F71}" srcOrd="2" destOrd="0" presId="urn:microsoft.com/office/officeart/2018/2/layout/IconCircleList"/>
    <dgm:cxn modelId="{EBC40BAD-9CAE-4C51-80A5-A7BD9F8AED50}" type="presParOf" srcId="{886C7D65-65EF-421B-B8FD-6D7DE1AA5DA3}" destId="{4E5EFDF3-F9EF-4E31-A167-C5A228274EAF}" srcOrd="3" destOrd="0" presId="urn:microsoft.com/office/officeart/2018/2/layout/IconCircleList"/>
    <dgm:cxn modelId="{BCB78142-0FE0-4BC6-9915-14A221F18A9C}" type="presParOf" srcId="{EE64401D-8AE8-4097-AAB4-83B451672930}" destId="{BF9EA643-B97A-4206-9060-13D3F0D2667E}" srcOrd="5" destOrd="0" presId="urn:microsoft.com/office/officeart/2018/2/layout/IconCircleList"/>
    <dgm:cxn modelId="{D9C8651F-789D-4A4A-8E38-87FB80F946BE}" type="presParOf" srcId="{EE64401D-8AE8-4097-AAB4-83B451672930}" destId="{891C778B-9E35-4DE8-B045-BD980FC0B2F7}" srcOrd="6" destOrd="0" presId="urn:microsoft.com/office/officeart/2018/2/layout/IconCircleList"/>
    <dgm:cxn modelId="{C68E0A67-F078-4E6A-86B4-A5B6C97BD468}" type="presParOf" srcId="{891C778B-9E35-4DE8-B045-BD980FC0B2F7}" destId="{30C6D66D-4969-42A3-850B-FF6C3C79EF67}" srcOrd="0" destOrd="0" presId="urn:microsoft.com/office/officeart/2018/2/layout/IconCircleList"/>
    <dgm:cxn modelId="{761BD3A2-8046-4322-B873-77CF26C3B015}" type="presParOf" srcId="{891C778B-9E35-4DE8-B045-BD980FC0B2F7}" destId="{F6D07436-961E-4E2F-9F81-FA4E72CCF932}" srcOrd="1" destOrd="0" presId="urn:microsoft.com/office/officeart/2018/2/layout/IconCircleList"/>
    <dgm:cxn modelId="{D375F848-67B1-4BD7-A554-B0B43FC32D7D}" type="presParOf" srcId="{891C778B-9E35-4DE8-B045-BD980FC0B2F7}" destId="{BCB79E8A-CBAC-491D-8D6B-FA481D1E1DA2}" srcOrd="2" destOrd="0" presId="urn:microsoft.com/office/officeart/2018/2/layout/IconCircleList"/>
    <dgm:cxn modelId="{99328C0F-3366-4B37-8BB8-0B9F5615EC55}" type="presParOf" srcId="{891C778B-9E35-4DE8-B045-BD980FC0B2F7}" destId="{46813EBD-52D5-4EA2-9B29-9D0ECE859B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B11E3-9A1C-4A0F-AF11-0CAAF3CE1A3C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1FAD9-7E69-49F4-99DA-0BCE07CCC943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C921D-4A1D-4F62-BE72-FB7402C0600E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Tracking the certifications and certification status of each of the Oconee County Fire Department volunteers is nearly a full-time job and taking precedent over other responsibilities for Ms. </a:t>
          </a:r>
          <a:r>
            <a:rPr lang="en-US" sz="1600" kern="1200" err="1"/>
            <a:t>Smoake</a:t>
          </a:r>
          <a:r>
            <a:rPr lang="en-US" sz="1600" kern="1200"/>
            <a:t> which is decreasing productivity</a:t>
          </a:r>
        </a:p>
      </dsp:txBody>
      <dsp:txXfrm>
        <a:off x="1887643" y="885258"/>
        <a:ext cx="4402582" cy="1634323"/>
      </dsp:txXfrm>
    </dsp:sp>
    <dsp:sp modelId="{5F046984-5ED8-47AE-84B0-ECBAFF33DC67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EDC7C-C97A-47D5-9460-A19B0E24A1D1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C2FC3-3584-404E-AA7D-91A3486B1A4D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department would like a web-based application that does much of the tracking and can centralize the input process</a:t>
          </a:r>
        </a:p>
      </dsp:txBody>
      <dsp:txXfrm>
        <a:off x="1887643" y="2928162"/>
        <a:ext cx="4402582" cy="163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EAE43-8C84-419E-A444-636B6F4BE133}">
      <dsp:nvSpPr>
        <dsp:cNvPr id="0" name=""/>
        <dsp:cNvSpPr/>
      </dsp:nvSpPr>
      <dsp:spPr>
        <a:xfrm>
          <a:off x="631199" y="46215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20F3A-E182-4215-BB86-E85CA76229E9}">
      <dsp:nvSpPr>
        <dsp:cNvPr id="0" name=""/>
        <dsp:cNvSpPr/>
      </dsp:nvSpPr>
      <dsp:spPr>
        <a:xfrm>
          <a:off x="865200" y="69615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3BA23-B537-48F3-8A1B-7088DBFF6773}">
      <dsp:nvSpPr>
        <dsp:cNvPr id="0" name=""/>
        <dsp:cNvSpPr/>
      </dsp:nvSpPr>
      <dsp:spPr>
        <a:xfrm>
          <a:off x="280199" y="1902151"/>
          <a:ext cx="1800000" cy="116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Team 24 Consulting possesses 4 valuable members with experience in application development</a:t>
          </a:r>
        </a:p>
      </dsp:txBody>
      <dsp:txXfrm>
        <a:off x="280199" y="1902151"/>
        <a:ext cx="1800000" cy="1165759"/>
      </dsp:txXfrm>
    </dsp:sp>
    <dsp:sp modelId="{AA3EFA1F-243B-40E4-82A7-10B4C2E6C0D6}">
      <dsp:nvSpPr>
        <dsp:cNvPr id="0" name=""/>
        <dsp:cNvSpPr/>
      </dsp:nvSpPr>
      <dsp:spPr>
        <a:xfrm>
          <a:off x="2746200" y="46215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25EEF-9D74-4BA6-B72B-61FC66695158}">
      <dsp:nvSpPr>
        <dsp:cNvPr id="0" name=""/>
        <dsp:cNvSpPr/>
      </dsp:nvSpPr>
      <dsp:spPr>
        <a:xfrm>
          <a:off x="2980200" y="69615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BD1A3-51BB-40B3-A23F-145E74423FBD}">
      <dsp:nvSpPr>
        <dsp:cNvPr id="0" name=""/>
        <dsp:cNvSpPr/>
      </dsp:nvSpPr>
      <dsp:spPr>
        <a:xfrm>
          <a:off x="2395200" y="1902151"/>
          <a:ext cx="1800000" cy="116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Development skills from the team members includes PHP, javascript, HTML, SQL, and CSS</a:t>
          </a:r>
        </a:p>
      </dsp:txBody>
      <dsp:txXfrm>
        <a:off x="2395200" y="1902151"/>
        <a:ext cx="1800000" cy="1165759"/>
      </dsp:txXfrm>
    </dsp:sp>
    <dsp:sp modelId="{FC61B79C-A63B-47CC-9D55-8B99E92D916D}">
      <dsp:nvSpPr>
        <dsp:cNvPr id="0" name=""/>
        <dsp:cNvSpPr/>
      </dsp:nvSpPr>
      <dsp:spPr>
        <a:xfrm>
          <a:off x="4861200" y="46215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88349-B0CD-4776-8DA2-F4124A68879A}">
      <dsp:nvSpPr>
        <dsp:cNvPr id="0" name=""/>
        <dsp:cNvSpPr/>
      </dsp:nvSpPr>
      <dsp:spPr>
        <a:xfrm>
          <a:off x="5095200" y="69615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15C1-2309-420A-BEF5-DC4ABD3A3983}">
      <dsp:nvSpPr>
        <dsp:cNvPr id="0" name=""/>
        <dsp:cNvSpPr/>
      </dsp:nvSpPr>
      <dsp:spPr>
        <a:xfrm>
          <a:off x="4510200" y="1902151"/>
          <a:ext cx="1800000" cy="116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project will be completed over the course of 4 weeks with iterations done every week</a:t>
          </a:r>
        </a:p>
      </dsp:txBody>
      <dsp:txXfrm>
        <a:off x="4510200" y="1902151"/>
        <a:ext cx="1800000" cy="1165759"/>
      </dsp:txXfrm>
    </dsp:sp>
    <dsp:sp modelId="{FCC0653B-0800-49FD-949E-5245357ADE9A}">
      <dsp:nvSpPr>
        <dsp:cNvPr id="0" name=""/>
        <dsp:cNvSpPr/>
      </dsp:nvSpPr>
      <dsp:spPr>
        <a:xfrm>
          <a:off x="6976200" y="46215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3125-3A66-4E55-8235-BBED6D1D9A24}">
      <dsp:nvSpPr>
        <dsp:cNvPr id="0" name=""/>
        <dsp:cNvSpPr/>
      </dsp:nvSpPr>
      <dsp:spPr>
        <a:xfrm>
          <a:off x="7210200" y="69615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7DA95-1A48-4348-BBD6-63823029A5CC}">
      <dsp:nvSpPr>
        <dsp:cNvPr id="0" name=""/>
        <dsp:cNvSpPr/>
      </dsp:nvSpPr>
      <dsp:spPr>
        <a:xfrm>
          <a:off x="6625200" y="1902151"/>
          <a:ext cx="1800000" cy="116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Team 24 also has a boss, Mr. Gregory, with extensive experience in application development that can be utilized as a resource</a:t>
          </a:r>
        </a:p>
      </dsp:txBody>
      <dsp:txXfrm>
        <a:off x="6625200" y="1902151"/>
        <a:ext cx="1800000" cy="1165759"/>
      </dsp:txXfrm>
    </dsp:sp>
    <dsp:sp modelId="{EB91AD9C-AFD4-40E5-87CC-0DC615B8B73E}">
      <dsp:nvSpPr>
        <dsp:cNvPr id="0" name=""/>
        <dsp:cNvSpPr/>
      </dsp:nvSpPr>
      <dsp:spPr>
        <a:xfrm>
          <a:off x="9091200" y="46215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A1F7B-08CD-4393-83E5-172B21D41240}">
      <dsp:nvSpPr>
        <dsp:cNvPr id="0" name=""/>
        <dsp:cNvSpPr/>
      </dsp:nvSpPr>
      <dsp:spPr>
        <a:xfrm>
          <a:off x="9325199" y="69615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3653-61FB-4F22-A9A6-BAF4A6B836F2}">
      <dsp:nvSpPr>
        <dsp:cNvPr id="0" name=""/>
        <dsp:cNvSpPr/>
      </dsp:nvSpPr>
      <dsp:spPr>
        <a:xfrm>
          <a:off x="8740200" y="1902151"/>
          <a:ext cx="1800000" cy="1165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project will be made for ease of use for the Oconee County Fire Department Team not for use by the general population</a:t>
          </a:r>
        </a:p>
      </dsp:txBody>
      <dsp:txXfrm>
        <a:off x="8740200" y="1902151"/>
        <a:ext cx="1800000" cy="1165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802E8-1EC5-49AD-A235-58E9EB5C6CA1}">
      <dsp:nvSpPr>
        <dsp:cNvPr id="0" name=""/>
        <dsp:cNvSpPr/>
      </dsp:nvSpPr>
      <dsp:spPr>
        <a:xfrm>
          <a:off x="0" y="556684"/>
          <a:ext cx="6403994" cy="9114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Team of 4 people</a:t>
          </a:r>
        </a:p>
      </dsp:txBody>
      <dsp:txXfrm>
        <a:off x="44492" y="601176"/>
        <a:ext cx="6315010" cy="822446"/>
      </dsp:txXfrm>
    </dsp:sp>
    <dsp:sp modelId="{EFB56DDF-C6DB-4BE3-948E-BC887EA0C032}">
      <dsp:nvSpPr>
        <dsp:cNvPr id="0" name=""/>
        <dsp:cNvSpPr/>
      </dsp:nvSpPr>
      <dsp:spPr>
        <a:xfrm>
          <a:off x="0" y="1577554"/>
          <a:ext cx="6403994" cy="9114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Total number of 100 hours</a:t>
          </a:r>
        </a:p>
      </dsp:txBody>
      <dsp:txXfrm>
        <a:off x="44492" y="1622046"/>
        <a:ext cx="6315010" cy="822446"/>
      </dsp:txXfrm>
    </dsp:sp>
    <dsp:sp modelId="{6F315E1B-5372-4B6B-88B6-BC230AB032E9}">
      <dsp:nvSpPr>
        <dsp:cNvPr id="0" name=""/>
        <dsp:cNvSpPr/>
      </dsp:nvSpPr>
      <dsp:spPr>
        <a:xfrm>
          <a:off x="0" y="2598424"/>
          <a:ext cx="6403994" cy="9114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$100/hr</a:t>
          </a:r>
        </a:p>
      </dsp:txBody>
      <dsp:txXfrm>
        <a:off x="44492" y="2642916"/>
        <a:ext cx="6315010" cy="822446"/>
      </dsp:txXfrm>
    </dsp:sp>
    <dsp:sp modelId="{1421F4CC-253D-4349-8E2A-667900AE7285}">
      <dsp:nvSpPr>
        <dsp:cNvPr id="0" name=""/>
        <dsp:cNvSpPr/>
      </dsp:nvSpPr>
      <dsp:spPr>
        <a:xfrm>
          <a:off x="0" y="3619294"/>
          <a:ext cx="6403994" cy="9114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$10,000 Total</a:t>
          </a:r>
        </a:p>
      </dsp:txBody>
      <dsp:txXfrm>
        <a:off x="44492" y="3663786"/>
        <a:ext cx="6315010" cy="822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7275D-3251-4EA5-8E61-31575FFAAA53}">
      <dsp:nvSpPr>
        <dsp:cNvPr id="0" name=""/>
        <dsp:cNvSpPr/>
      </dsp:nvSpPr>
      <dsp:spPr>
        <a:xfrm>
          <a:off x="0" y="2757"/>
          <a:ext cx="10820400" cy="5874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10AD0-C340-4A6B-B2BB-4F1A6C0729EB}">
      <dsp:nvSpPr>
        <dsp:cNvPr id="0" name=""/>
        <dsp:cNvSpPr/>
      </dsp:nvSpPr>
      <dsp:spPr>
        <a:xfrm>
          <a:off x="177695" y="134928"/>
          <a:ext cx="323083" cy="323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7D95F-9ED5-4309-89FD-2E1F3530664E}">
      <dsp:nvSpPr>
        <dsp:cNvPr id="0" name=""/>
        <dsp:cNvSpPr/>
      </dsp:nvSpPr>
      <dsp:spPr>
        <a:xfrm>
          <a:off x="678475" y="2757"/>
          <a:ext cx="4869180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Optimize code</a:t>
          </a:r>
        </a:p>
      </dsp:txBody>
      <dsp:txXfrm>
        <a:off x="678475" y="2757"/>
        <a:ext cx="4869180" cy="587424"/>
      </dsp:txXfrm>
    </dsp:sp>
    <dsp:sp modelId="{E7070311-F102-4658-B1FF-5C592825BB1E}">
      <dsp:nvSpPr>
        <dsp:cNvPr id="0" name=""/>
        <dsp:cNvSpPr/>
      </dsp:nvSpPr>
      <dsp:spPr>
        <a:xfrm>
          <a:off x="5547655" y="2757"/>
          <a:ext cx="527274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Currently there are some redundancies in php and javascript files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Error handling can be perfected</a:t>
          </a:r>
        </a:p>
      </dsp:txBody>
      <dsp:txXfrm>
        <a:off x="5547655" y="2757"/>
        <a:ext cx="5272744" cy="587424"/>
      </dsp:txXfrm>
    </dsp:sp>
    <dsp:sp modelId="{B944FF04-2BFB-4502-B9A3-095C14B201BD}">
      <dsp:nvSpPr>
        <dsp:cNvPr id="0" name=""/>
        <dsp:cNvSpPr/>
      </dsp:nvSpPr>
      <dsp:spPr>
        <a:xfrm>
          <a:off x="0" y="737038"/>
          <a:ext cx="10820400" cy="587424"/>
        </a:xfrm>
        <a:prstGeom prst="roundRect">
          <a:avLst>
            <a:gd name="adj" fmla="val 10000"/>
          </a:avLst>
        </a:prstGeom>
        <a:solidFill>
          <a:schemeClr val="accent5">
            <a:hueOff val="460340"/>
            <a:satOff val="7670"/>
            <a:lumOff val="-37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7D4B9-ED9A-4E50-A09A-8FD8A371C53E}">
      <dsp:nvSpPr>
        <dsp:cNvPr id="0" name=""/>
        <dsp:cNvSpPr/>
      </dsp:nvSpPr>
      <dsp:spPr>
        <a:xfrm>
          <a:off x="177695" y="869208"/>
          <a:ext cx="323083" cy="323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90FC3-2736-4E80-B269-5BADEC26C17F}">
      <dsp:nvSpPr>
        <dsp:cNvPr id="0" name=""/>
        <dsp:cNvSpPr/>
      </dsp:nvSpPr>
      <dsp:spPr>
        <a:xfrm>
          <a:off x="678475" y="737038"/>
          <a:ext cx="4869180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Revisit data validation</a:t>
          </a:r>
        </a:p>
      </dsp:txBody>
      <dsp:txXfrm>
        <a:off x="678475" y="737038"/>
        <a:ext cx="4869180" cy="587424"/>
      </dsp:txXfrm>
    </dsp:sp>
    <dsp:sp modelId="{523921E2-A7F2-4BA7-912E-7E2DBC1691F8}">
      <dsp:nvSpPr>
        <dsp:cNvPr id="0" name=""/>
        <dsp:cNvSpPr/>
      </dsp:nvSpPr>
      <dsp:spPr>
        <a:xfrm>
          <a:off x="5547655" y="737038"/>
          <a:ext cx="527274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 more robust validation client side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server-side validation</a:t>
          </a:r>
        </a:p>
      </dsp:txBody>
      <dsp:txXfrm>
        <a:off x="5547655" y="737038"/>
        <a:ext cx="5272744" cy="587424"/>
      </dsp:txXfrm>
    </dsp:sp>
    <dsp:sp modelId="{5154023D-9FD3-457D-B220-EF3D15D696CC}">
      <dsp:nvSpPr>
        <dsp:cNvPr id="0" name=""/>
        <dsp:cNvSpPr/>
      </dsp:nvSpPr>
      <dsp:spPr>
        <a:xfrm>
          <a:off x="0" y="1471318"/>
          <a:ext cx="10820400" cy="587424"/>
        </a:xfrm>
        <a:prstGeom prst="roundRect">
          <a:avLst>
            <a:gd name="adj" fmla="val 10000"/>
          </a:avLst>
        </a:prstGeom>
        <a:solidFill>
          <a:schemeClr val="accent5">
            <a:hueOff val="920679"/>
            <a:satOff val="15340"/>
            <a:lumOff val="-7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90CCF-2DC7-4DAB-ABFF-1656E6DA7FD7}">
      <dsp:nvSpPr>
        <dsp:cNvPr id="0" name=""/>
        <dsp:cNvSpPr/>
      </dsp:nvSpPr>
      <dsp:spPr>
        <a:xfrm>
          <a:off x="177695" y="1603489"/>
          <a:ext cx="323083" cy="323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2854-3FC5-4108-AE70-58C84457A7FE}">
      <dsp:nvSpPr>
        <dsp:cNvPr id="0" name=""/>
        <dsp:cNvSpPr/>
      </dsp:nvSpPr>
      <dsp:spPr>
        <a:xfrm>
          <a:off x="678475" y="1471318"/>
          <a:ext cx="4869180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login</a:t>
          </a:r>
        </a:p>
      </dsp:txBody>
      <dsp:txXfrm>
        <a:off x="678475" y="1471318"/>
        <a:ext cx="4869180" cy="587424"/>
      </dsp:txXfrm>
    </dsp:sp>
    <dsp:sp modelId="{C5CBAD84-C3AB-4D17-8989-BF59F1123D0B}">
      <dsp:nvSpPr>
        <dsp:cNvPr id="0" name=""/>
        <dsp:cNvSpPr/>
      </dsp:nvSpPr>
      <dsp:spPr>
        <a:xfrm>
          <a:off x="5547655" y="1471318"/>
          <a:ext cx="527274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 access for users identified by Oconee County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Protect web pages with cookies PHP methodology</a:t>
          </a:r>
        </a:p>
      </dsp:txBody>
      <dsp:txXfrm>
        <a:off x="5547655" y="1471318"/>
        <a:ext cx="5272744" cy="587424"/>
      </dsp:txXfrm>
    </dsp:sp>
    <dsp:sp modelId="{A306BE1D-BD8C-444A-B9E4-9105DA5884D0}">
      <dsp:nvSpPr>
        <dsp:cNvPr id="0" name=""/>
        <dsp:cNvSpPr/>
      </dsp:nvSpPr>
      <dsp:spPr>
        <a:xfrm>
          <a:off x="0" y="2205599"/>
          <a:ext cx="10820400" cy="587424"/>
        </a:xfrm>
        <a:prstGeom prst="roundRect">
          <a:avLst>
            <a:gd name="adj" fmla="val 10000"/>
          </a:avLst>
        </a:prstGeom>
        <a:solidFill>
          <a:schemeClr val="accent5">
            <a:hueOff val="1381019"/>
            <a:satOff val="23010"/>
            <a:lumOff val="-113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ECA50-852E-41B9-8D21-774FE7F03A4D}">
      <dsp:nvSpPr>
        <dsp:cNvPr id="0" name=""/>
        <dsp:cNvSpPr/>
      </dsp:nvSpPr>
      <dsp:spPr>
        <a:xfrm>
          <a:off x="177695" y="2337769"/>
          <a:ext cx="323083" cy="323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17DCD-D101-426F-B304-D1684D285DED}">
      <dsp:nvSpPr>
        <dsp:cNvPr id="0" name=""/>
        <dsp:cNvSpPr/>
      </dsp:nvSpPr>
      <dsp:spPr>
        <a:xfrm>
          <a:off x="678475" y="2205599"/>
          <a:ext cx="4869180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Layout enhancement</a:t>
          </a:r>
        </a:p>
      </dsp:txBody>
      <dsp:txXfrm>
        <a:off x="678475" y="2205599"/>
        <a:ext cx="4869180" cy="587424"/>
      </dsp:txXfrm>
    </dsp:sp>
    <dsp:sp modelId="{904650F4-425D-457C-A612-5A959FF2CEF8}">
      <dsp:nvSpPr>
        <dsp:cNvPr id="0" name=""/>
        <dsp:cNvSpPr/>
      </dsp:nvSpPr>
      <dsp:spPr>
        <a:xfrm>
          <a:off x="5547655" y="2205599"/>
          <a:ext cx="527274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Current design developed for small number of records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Adjust form input to be more consolidated</a:t>
          </a:r>
        </a:p>
      </dsp:txBody>
      <dsp:txXfrm>
        <a:off x="5547655" y="2205599"/>
        <a:ext cx="5272744" cy="587424"/>
      </dsp:txXfrm>
    </dsp:sp>
    <dsp:sp modelId="{DB3155A3-AEE3-4D62-9920-53C9CDC9639C}">
      <dsp:nvSpPr>
        <dsp:cNvPr id="0" name=""/>
        <dsp:cNvSpPr/>
      </dsp:nvSpPr>
      <dsp:spPr>
        <a:xfrm>
          <a:off x="0" y="2939879"/>
          <a:ext cx="10820400" cy="587424"/>
        </a:xfrm>
        <a:prstGeom prst="roundRect">
          <a:avLst>
            <a:gd name="adj" fmla="val 10000"/>
          </a:avLst>
        </a:prstGeom>
        <a:solidFill>
          <a:schemeClr val="accent5">
            <a:hueOff val="1841358"/>
            <a:satOff val="30680"/>
            <a:lumOff val="-151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1C400-21B2-4AD0-9031-4AAA402ED17E}">
      <dsp:nvSpPr>
        <dsp:cNvPr id="0" name=""/>
        <dsp:cNvSpPr/>
      </dsp:nvSpPr>
      <dsp:spPr>
        <a:xfrm>
          <a:off x="177695" y="3072050"/>
          <a:ext cx="323083" cy="3230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23AC0-B2B7-450D-9AD7-82A405EB4145}">
      <dsp:nvSpPr>
        <dsp:cNvPr id="0" name=""/>
        <dsp:cNvSpPr/>
      </dsp:nvSpPr>
      <dsp:spPr>
        <a:xfrm>
          <a:off x="678475" y="2939879"/>
          <a:ext cx="4869180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Additional Resources</a:t>
          </a:r>
        </a:p>
      </dsp:txBody>
      <dsp:txXfrm>
        <a:off x="678475" y="2939879"/>
        <a:ext cx="4869180" cy="587424"/>
      </dsp:txXfrm>
    </dsp:sp>
    <dsp:sp modelId="{65A9E079-ABCC-4674-8FB6-C746436D9C1D}">
      <dsp:nvSpPr>
        <dsp:cNvPr id="0" name=""/>
        <dsp:cNvSpPr/>
      </dsp:nvSpPr>
      <dsp:spPr>
        <a:xfrm>
          <a:off x="5547655" y="2939879"/>
          <a:ext cx="527274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20 hours per individual for a team of 4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$8,000 additional costs ($100/hr)</a:t>
          </a:r>
        </a:p>
      </dsp:txBody>
      <dsp:txXfrm>
        <a:off x="5547655" y="2939879"/>
        <a:ext cx="5272744" cy="587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91BFE-BE55-412A-B4D7-481B72F25C16}">
      <dsp:nvSpPr>
        <dsp:cNvPr id="0" name=""/>
        <dsp:cNvSpPr/>
      </dsp:nvSpPr>
      <dsp:spPr>
        <a:xfrm>
          <a:off x="523095" y="459521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468F2-314C-4A24-80CF-6996690984CA}">
      <dsp:nvSpPr>
        <dsp:cNvPr id="0" name=""/>
        <dsp:cNvSpPr/>
      </dsp:nvSpPr>
      <dsp:spPr>
        <a:xfrm>
          <a:off x="830385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DE679-3E78-4CDB-8EE1-80FFBADA5E3E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Learned how API’s work on the back-end of a website</a:t>
          </a:r>
        </a:p>
      </dsp:txBody>
      <dsp:txXfrm>
        <a:off x="62159" y="2350541"/>
        <a:ext cx="2363775" cy="720000"/>
      </dsp:txXfrm>
    </dsp:sp>
    <dsp:sp modelId="{8DF4FB91-5F98-4116-9072-B2F921F5D551}">
      <dsp:nvSpPr>
        <dsp:cNvPr id="0" name=""/>
        <dsp:cNvSpPr/>
      </dsp:nvSpPr>
      <dsp:spPr>
        <a:xfrm>
          <a:off x="3300530" y="459521"/>
          <a:ext cx="1441902" cy="14419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1AE06-3D9F-4855-B461-FEF39B1D325C}">
      <dsp:nvSpPr>
        <dsp:cNvPr id="0" name=""/>
        <dsp:cNvSpPr/>
      </dsp:nvSpPr>
      <dsp:spPr>
        <a:xfrm>
          <a:off x="3607821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E5634-C06F-45CA-BED2-FCD30BC2A3B0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Effectively use and navigate </a:t>
          </a:r>
          <a:r>
            <a:rPr lang="en-US" sz="1700" kern="1200" err="1"/>
            <a:t>github</a:t>
          </a:r>
          <a:endParaRPr lang="en-US" sz="1700" kern="1200"/>
        </a:p>
      </dsp:txBody>
      <dsp:txXfrm>
        <a:off x="2839594" y="2350541"/>
        <a:ext cx="2363775" cy="720000"/>
      </dsp:txXfrm>
    </dsp:sp>
    <dsp:sp modelId="{EF457E97-DEF5-4234-A90E-7D2910AC1C84}">
      <dsp:nvSpPr>
        <dsp:cNvPr id="0" name=""/>
        <dsp:cNvSpPr/>
      </dsp:nvSpPr>
      <dsp:spPr>
        <a:xfrm>
          <a:off x="6077966" y="459521"/>
          <a:ext cx="1441902" cy="14419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53E75-9010-43B7-A3A1-12084745B822}">
      <dsp:nvSpPr>
        <dsp:cNvPr id="0" name=""/>
        <dsp:cNvSpPr/>
      </dsp:nvSpPr>
      <dsp:spPr>
        <a:xfrm>
          <a:off x="6385257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01A36-FEE2-44F0-8EAA-C7DC7CA58623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Deploy a website to the cloud</a:t>
          </a:r>
        </a:p>
      </dsp:txBody>
      <dsp:txXfrm>
        <a:off x="5617030" y="2350541"/>
        <a:ext cx="2363775" cy="720000"/>
      </dsp:txXfrm>
    </dsp:sp>
    <dsp:sp modelId="{7CDF265C-E622-49C1-80F9-300B4631F16D}">
      <dsp:nvSpPr>
        <dsp:cNvPr id="0" name=""/>
        <dsp:cNvSpPr/>
      </dsp:nvSpPr>
      <dsp:spPr>
        <a:xfrm>
          <a:off x="8855402" y="459521"/>
          <a:ext cx="1441902" cy="14419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137EF-2AF7-489A-99A5-C03E87B18E35}">
      <dsp:nvSpPr>
        <dsp:cNvPr id="0" name=""/>
        <dsp:cNvSpPr/>
      </dsp:nvSpPr>
      <dsp:spPr>
        <a:xfrm>
          <a:off x="9162692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ADE9C-AE4F-4F80-ADCB-8292EC7A1D8B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Link data between pages</a:t>
          </a:r>
        </a:p>
      </dsp:txBody>
      <dsp:txXfrm>
        <a:off x="8394465" y="2350541"/>
        <a:ext cx="236377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1044C-AC8E-4162-AA65-5C48732043A2}">
      <dsp:nvSpPr>
        <dsp:cNvPr id="0" name=""/>
        <dsp:cNvSpPr/>
      </dsp:nvSpPr>
      <dsp:spPr>
        <a:xfrm>
          <a:off x="0" y="123874"/>
          <a:ext cx="6403994" cy="9149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Learned how to use model-view-controller with different types of code (i.e. PHP)</a:t>
          </a:r>
        </a:p>
      </dsp:txBody>
      <dsp:txXfrm>
        <a:off x="44664" y="168538"/>
        <a:ext cx="6314666" cy="825612"/>
      </dsp:txXfrm>
    </dsp:sp>
    <dsp:sp modelId="{33962994-C8F6-4229-86AD-29AB984A7ED8}">
      <dsp:nvSpPr>
        <dsp:cNvPr id="0" name=""/>
        <dsp:cNvSpPr/>
      </dsp:nvSpPr>
      <dsp:spPr>
        <a:xfrm>
          <a:off x="0" y="1105054"/>
          <a:ext cx="6403994" cy="914940"/>
        </a:xfrm>
        <a:prstGeom prst="roundRect">
          <a:avLst/>
        </a:prstGeom>
        <a:gradFill rotWithShape="0">
          <a:gsLst>
            <a:gs pos="0">
              <a:schemeClr val="accent2">
                <a:hueOff val="254917"/>
                <a:satOff val="-664"/>
                <a:lumOff val="15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54917"/>
                <a:satOff val="-664"/>
                <a:lumOff val="15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Learned how to launch an application on a web server through the cloud</a:t>
          </a:r>
        </a:p>
      </dsp:txBody>
      <dsp:txXfrm>
        <a:off x="44664" y="1149718"/>
        <a:ext cx="6314666" cy="825612"/>
      </dsp:txXfrm>
    </dsp:sp>
    <dsp:sp modelId="{1C13CB86-D067-4519-842E-63071DFDB85E}">
      <dsp:nvSpPr>
        <dsp:cNvPr id="0" name=""/>
        <dsp:cNvSpPr/>
      </dsp:nvSpPr>
      <dsp:spPr>
        <a:xfrm>
          <a:off x="0" y="2086234"/>
          <a:ext cx="6403994" cy="914940"/>
        </a:xfrm>
        <a:prstGeom prst="roundRect">
          <a:avLst/>
        </a:prstGeom>
        <a:gradFill rotWithShape="0">
          <a:gsLst>
            <a:gs pos="0">
              <a:schemeClr val="accent2">
                <a:hueOff val="509834"/>
                <a:satOff val="-1329"/>
                <a:lumOff val="313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09834"/>
                <a:satOff val="-1329"/>
                <a:lumOff val="313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Learned how to make web pages responsive with SQL and Vue</a:t>
          </a:r>
        </a:p>
      </dsp:txBody>
      <dsp:txXfrm>
        <a:off x="44664" y="2130898"/>
        <a:ext cx="6314666" cy="825612"/>
      </dsp:txXfrm>
    </dsp:sp>
    <dsp:sp modelId="{ACD264C8-BED4-476B-BD62-FFDF2E96C8F3}">
      <dsp:nvSpPr>
        <dsp:cNvPr id="0" name=""/>
        <dsp:cNvSpPr/>
      </dsp:nvSpPr>
      <dsp:spPr>
        <a:xfrm>
          <a:off x="0" y="3067414"/>
          <a:ext cx="6403994" cy="914940"/>
        </a:xfrm>
        <a:prstGeom prst="roundRect">
          <a:avLst/>
        </a:prstGeom>
        <a:gradFill rotWithShape="0">
          <a:gsLst>
            <a:gs pos="0">
              <a:schemeClr val="accent2">
                <a:hueOff val="764751"/>
                <a:satOff val="-1993"/>
                <a:lumOff val="470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4751"/>
                <a:satOff val="-1993"/>
                <a:lumOff val="470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Learned how to modularize applications for collaborative coding environment</a:t>
          </a:r>
        </a:p>
      </dsp:txBody>
      <dsp:txXfrm>
        <a:off x="44664" y="3112078"/>
        <a:ext cx="6314666" cy="825612"/>
      </dsp:txXfrm>
    </dsp:sp>
    <dsp:sp modelId="{35F1434A-745E-4C1A-B9A6-E267DA0AC885}">
      <dsp:nvSpPr>
        <dsp:cNvPr id="0" name=""/>
        <dsp:cNvSpPr/>
      </dsp:nvSpPr>
      <dsp:spPr>
        <a:xfrm>
          <a:off x="0" y="4048594"/>
          <a:ext cx="6403994" cy="914940"/>
        </a:xfrm>
        <a:prstGeom prst="roundRect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Learned to create an iterative product</a:t>
          </a:r>
        </a:p>
      </dsp:txBody>
      <dsp:txXfrm>
        <a:off x="44664" y="4093258"/>
        <a:ext cx="6314666" cy="8256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86239-0356-4554-B44C-170F41D75378}">
      <dsp:nvSpPr>
        <dsp:cNvPr id="0" name=""/>
        <dsp:cNvSpPr/>
      </dsp:nvSpPr>
      <dsp:spPr>
        <a:xfrm>
          <a:off x="0" y="1762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71888-CAA8-4A2B-A807-54358DED5933}">
      <dsp:nvSpPr>
        <dsp:cNvPr id="0" name=""/>
        <dsp:cNvSpPr/>
      </dsp:nvSpPr>
      <dsp:spPr>
        <a:xfrm>
          <a:off x="227155" y="170720"/>
          <a:ext cx="413009" cy="413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5A5AD-1F22-4802-AC43-4EDDE719C3BB}">
      <dsp:nvSpPr>
        <dsp:cNvPr id="0" name=""/>
        <dsp:cNvSpPr/>
      </dsp:nvSpPr>
      <dsp:spPr>
        <a:xfrm>
          <a:off x="867320" y="1762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Developed php programming skills </a:t>
          </a:r>
        </a:p>
      </dsp:txBody>
      <dsp:txXfrm>
        <a:off x="867320" y="1762"/>
        <a:ext cx="5422905" cy="750926"/>
      </dsp:txXfrm>
    </dsp:sp>
    <dsp:sp modelId="{88BE7950-923C-4563-900D-032F4EA0CF77}">
      <dsp:nvSpPr>
        <dsp:cNvPr id="0" name=""/>
        <dsp:cNvSpPr/>
      </dsp:nvSpPr>
      <dsp:spPr>
        <a:xfrm>
          <a:off x="0" y="940420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89D90-6222-44A7-A471-991847FD31DD}">
      <dsp:nvSpPr>
        <dsp:cNvPr id="0" name=""/>
        <dsp:cNvSpPr/>
      </dsp:nvSpPr>
      <dsp:spPr>
        <a:xfrm>
          <a:off x="227155" y="1109379"/>
          <a:ext cx="413009" cy="413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CE84C-18FC-4CF0-B978-1115E9BB28E0}">
      <dsp:nvSpPr>
        <dsp:cNvPr id="0" name=""/>
        <dsp:cNvSpPr/>
      </dsp:nvSpPr>
      <dsp:spPr>
        <a:xfrm>
          <a:off x="867320" y="940420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Learned how to use Vue.js to create dynamic content</a:t>
          </a:r>
        </a:p>
      </dsp:txBody>
      <dsp:txXfrm>
        <a:off x="867320" y="940420"/>
        <a:ext cx="5422905" cy="750926"/>
      </dsp:txXfrm>
    </dsp:sp>
    <dsp:sp modelId="{902801AE-457D-4CD8-9C9F-567273E06912}">
      <dsp:nvSpPr>
        <dsp:cNvPr id="0" name=""/>
        <dsp:cNvSpPr/>
      </dsp:nvSpPr>
      <dsp:spPr>
        <a:xfrm>
          <a:off x="0" y="1879079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25CBD-BD5B-49D4-970C-2251E25D875C}">
      <dsp:nvSpPr>
        <dsp:cNvPr id="0" name=""/>
        <dsp:cNvSpPr/>
      </dsp:nvSpPr>
      <dsp:spPr>
        <a:xfrm>
          <a:off x="227155" y="2048038"/>
          <a:ext cx="413009" cy="413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00F45-3955-4951-A916-15D9C00A49C8}">
      <dsp:nvSpPr>
        <dsp:cNvPr id="0" name=""/>
        <dsp:cNvSpPr/>
      </dsp:nvSpPr>
      <dsp:spPr>
        <a:xfrm>
          <a:off x="867320" y="1879079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Gained prioritization skills for selecting features</a:t>
          </a:r>
        </a:p>
      </dsp:txBody>
      <dsp:txXfrm>
        <a:off x="867320" y="1879079"/>
        <a:ext cx="5422905" cy="750926"/>
      </dsp:txXfrm>
    </dsp:sp>
    <dsp:sp modelId="{EF2CF9E2-AC12-40BF-8F82-F79006BFABD8}">
      <dsp:nvSpPr>
        <dsp:cNvPr id="0" name=""/>
        <dsp:cNvSpPr/>
      </dsp:nvSpPr>
      <dsp:spPr>
        <a:xfrm>
          <a:off x="0" y="2817738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D807-F845-481C-9B19-C467D50D32D8}">
      <dsp:nvSpPr>
        <dsp:cNvPr id="0" name=""/>
        <dsp:cNvSpPr/>
      </dsp:nvSpPr>
      <dsp:spPr>
        <a:xfrm>
          <a:off x="227155" y="2986696"/>
          <a:ext cx="413009" cy="413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42ACB-5319-421B-BF1E-01A2B8AFDD88}">
      <dsp:nvSpPr>
        <dsp:cNvPr id="0" name=""/>
        <dsp:cNvSpPr/>
      </dsp:nvSpPr>
      <dsp:spPr>
        <a:xfrm>
          <a:off x="867320" y="2817738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Found the importance of having a working product for each iteration</a:t>
          </a:r>
        </a:p>
      </dsp:txBody>
      <dsp:txXfrm>
        <a:off x="867320" y="2817738"/>
        <a:ext cx="5422905" cy="750926"/>
      </dsp:txXfrm>
    </dsp:sp>
    <dsp:sp modelId="{31D76C86-3DA7-4416-8AF2-BB287C1373F2}">
      <dsp:nvSpPr>
        <dsp:cNvPr id="0" name=""/>
        <dsp:cNvSpPr/>
      </dsp:nvSpPr>
      <dsp:spPr>
        <a:xfrm>
          <a:off x="0" y="3756397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5E53E-87A2-4FC5-91D2-D1922DA6EBC1}">
      <dsp:nvSpPr>
        <dsp:cNvPr id="0" name=""/>
        <dsp:cNvSpPr/>
      </dsp:nvSpPr>
      <dsp:spPr>
        <a:xfrm>
          <a:off x="227155" y="3925355"/>
          <a:ext cx="413009" cy="413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3D94B-392C-498E-8B24-55E6CFB1EFD9}">
      <dsp:nvSpPr>
        <dsp:cNvPr id="0" name=""/>
        <dsp:cNvSpPr/>
      </dsp:nvSpPr>
      <dsp:spPr>
        <a:xfrm>
          <a:off x="867320" y="3756397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Expanded debugging knowledge for html, javascript, php, and SQL</a:t>
          </a:r>
        </a:p>
      </dsp:txBody>
      <dsp:txXfrm>
        <a:off x="867320" y="3756397"/>
        <a:ext cx="5422905" cy="750926"/>
      </dsp:txXfrm>
    </dsp:sp>
    <dsp:sp modelId="{DE597B72-C727-4084-AD66-2B22CB8ADBB9}">
      <dsp:nvSpPr>
        <dsp:cNvPr id="0" name=""/>
        <dsp:cNvSpPr/>
      </dsp:nvSpPr>
      <dsp:spPr>
        <a:xfrm>
          <a:off x="0" y="4695055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FDB68-FE8B-45E3-9D58-7653AF2F8022}">
      <dsp:nvSpPr>
        <dsp:cNvPr id="0" name=""/>
        <dsp:cNvSpPr/>
      </dsp:nvSpPr>
      <dsp:spPr>
        <a:xfrm>
          <a:off x="227155" y="4864014"/>
          <a:ext cx="413009" cy="4130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B3305-6B53-486B-A5D8-6D3DC483D15F}">
      <dsp:nvSpPr>
        <dsp:cNvPr id="0" name=""/>
        <dsp:cNvSpPr/>
      </dsp:nvSpPr>
      <dsp:spPr>
        <a:xfrm>
          <a:off x="867320" y="4695055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Launched a live website using AWS</a:t>
          </a:r>
        </a:p>
      </dsp:txBody>
      <dsp:txXfrm>
        <a:off x="867320" y="4695055"/>
        <a:ext cx="5422905" cy="7509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A0A2B-3AD2-4102-A36F-17668CFABFC4}">
      <dsp:nvSpPr>
        <dsp:cNvPr id="0" name=""/>
        <dsp:cNvSpPr/>
      </dsp:nvSpPr>
      <dsp:spPr>
        <a:xfrm>
          <a:off x="243902" y="10239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4CC4-790D-42D3-A8F2-E06332D97313}">
      <dsp:nvSpPr>
        <dsp:cNvPr id="0" name=""/>
        <dsp:cNvSpPr/>
      </dsp:nvSpPr>
      <dsp:spPr>
        <a:xfrm>
          <a:off x="530045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C4B0F-8E5A-462B-9CD9-81D0C0751397}">
      <dsp:nvSpPr>
        <dsp:cNvPr id="0" name=""/>
        <dsp:cNvSpPr/>
      </dsp:nvSpPr>
      <dsp:spPr>
        <a:xfrm>
          <a:off x="1858258" y="102390"/>
          <a:ext cx="3292231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Developed understanding in full stack development for both front end and back end</a:t>
          </a:r>
        </a:p>
      </dsp:txBody>
      <dsp:txXfrm>
        <a:off x="1858258" y="102390"/>
        <a:ext cx="3292231" cy="1362585"/>
      </dsp:txXfrm>
    </dsp:sp>
    <dsp:sp modelId="{FB627418-1595-4F16-970C-EAC6AD4ECEA7}">
      <dsp:nvSpPr>
        <dsp:cNvPr id="0" name=""/>
        <dsp:cNvSpPr/>
      </dsp:nvSpPr>
      <dsp:spPr>
        <a:xfrm>
          <a:off x="5710122" y="102390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2A02A-497A-4CE5-A21B-67B79328EA1F}">
      <dsp:nvSpPr>
        <dsp:cNvPr id="0" name=""/>
        <dsp:cNvSpPr/>
      </dsp:nvSpPr>
      <dsp:spPr>
        <a:xfrm>
          <a:off x="5996265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E2B38-94EC-4B9E-A52A-7E0E21884D4D}">
      <dsp:nvSpPr>
        <dsp:cNvPr id="0" name=""/>
        <dsp:cNvSpPr/>
      </dsp:nvSpPr>
      <dsp:spPr>
        <a:xfrm>
          <a:off x="7364689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Learned to use JavaScript to add functionality and PHP to interact with database</a:t>
          </a:r>
        </a:p>
      </dsp:txBody>
      <dsp:txXfrm>
        <a:off x="7364689" y="102390"/>
        <a:ext cx="3211807" cy="1362585"/>
      </dsp:txXfrm>
    </dsp:sp>
    <dsp:sp modelId="{6EA5C1DE-0A0D-4BA7-A22F-EF02C5913D0F}">
      <dsp:nvSpPr>
        <dsp:cNvPr id="0" name=""/>
        <dsp:cNvSpPr/>
      </dsp:nvSpPr>
      <dsp:spPr>
        <a:xfrm>
          <a:off x="243902" y="2065086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62F3F-AE94-4A4F-BB08-6E2A1EDDE509}">
      <dsp:nvSpPr>
        <dsp:cNvPr id="0" name=""/>
        <dsp:cNvSpPr/>
      </dsp:nvSpPr>
      <dsp:spPr>
        <a:xfrm>
          <a:off x="530045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EFDF3-F9EF-4E31-A167-C5A228274EAF}">
      <dsp:nvSpPr>
        <dsp:cNvPr id="0" name=""/>
        <dsp:cNvSpPr/>
      </dsp:nvSpPr>
      <dsp:spPr>
        <a:xfrm>
          <a:off x="1898470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Gained </a:t>
          </a:r>
          <a:r>
            <a:rPr lang="en-US" sz="2000" kern="1200">
              <a:latin typeface="Century Gothic" panose="020B0502020202020204"/>
            </a:rPr>
            <a:t>more experience</a:t>
          </a:r>
          <a:r>
            <a:rPr lang="en-US" sz="2000" kern="1200"/>
            <a:t> with CSS and Bootstrap to create responsive web features</a:t>
          </a:r>
        </a:p>
      </dsp:txBody>
      <dsp:txXfrm>
        <a:off x="1898470" y="2065086"/>
        <a:ext cx="3211807" cy="1362585"/>
      </dsp:txXfrm>
    </dsp:sp>
    <dsp:sp modelId="{30C6D66D-4969-42A3-850B-FF6C3C79EF67}">
      <dsp:nvSpPr>
        <dsp:cNvPr id="0" name=""/>
        <dsp:cNvSpPr/>
      </dsp:nvSpPr>
      <dsp:spPr>
        <a:xfrm>
          <a:off x="5669910" y="2065086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07436-961E-4E2F-9F81-FA4E72CCF932}">
      <dsp:nvSpPr>
        <dsp:cNvPr id="0" name=""/>
        <dsp:cNvSpPr/>
      </dsp:nvSpPr>
      <dsp:spPr>
        <a:xfrm>
          <a:off x="5956053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13EBD-52D5-4EA2-9B29-9D0ECE859B6D}">
      <dsp:nvSpPr>
        <dsp:cNvPr id="0" name=""/>
        <dsp:cNvSpPr/>
      </dsp:nvSpPr>
      <dsp:spPr>
        <a:xfrm>
          <a:off x="7324478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Deployed websites on Docker and cloud</a:t>
          </a:r>
        </a:p>
      </dsp:txBody>
      <dsp:txXfrm>
        <a:off x="7324478" y="2065086"/>
        <a:ext cx="3211807" cy="136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A10FB-47B7-456C-877A-29C4D19ED06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8E4C-EDC9-4C0C-A567-289341786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0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F50D9-A7DF-431C-A4B8-186DCAC7DB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1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ED94A1-7953-4D0F-A206-FB802D3F2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5BD06B-1379-41CD-B468-A777C529E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EE5689-36E3-46C6-8EB9-24CFEA116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6CB5B0-A296-400C-BC0F-B864EC3204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486594-D825-4A0B-B556-DEEE818BB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286C12-FF17-4FB0-A8AE-16387A2083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81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D65987-8464-4F52-AC50-69EC28C2B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80396F-9CD4-4A1C-AB87-0C9568861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B80D5-063C-44CC-BE43-0F8F3E33D5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5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559B3-8827-45FE-9736-5094C9952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40BEF-331F-4FE9-851F-BCC8BD0401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471EE-0A7B-4924-A8FB-695F0841D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BCC29F-5C2B-40C6-BEDE-4829197E7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10ED21-BBD7-4894-B690-E0992116A1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BD638-FFD9-44EB-950E-6E341A5AC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44472A-5CA1-47B8-B800-54008F27D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50EA43-3420-4A0B-A58C-3D1D3C05C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7C3127-2803-45DF-AD31-F70965DB9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1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EE7C162-A0A0-4E99-8F40-B094CF1B54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927461-E7D6-48E1-B94A-63431AC395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62A6E7A-D885-46C3-9563-40CA8ABBE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1E0C9-B86D-4319-A608-88DE0C1DE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714E5-EAFC-44C5-9536-A2E2B28A58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F4FD5-E431-45F1-81F8-E3261F539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B4A08-454C-47C2-BC7E-40E7A8AE91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7370C-30D0-4930-A925-040751977A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2C434-ABEA-49D0-B251-3A4B60393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417B9F-31A6-462D-985B-DDDBBDD00C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516BBF-287B-4DCD-9031-342FBABB27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23DCFD-686B-4B10-947A-5B77B04DB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1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E668B4-6C7B-49E4-87CF-8438D200D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E63EFC-1756-4B6C-A83C-A4D177B29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78C1A7-4ACF-4B1D-AF99-A8F3A1677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7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CDCED42-68ED-400D-8E75-B052E982471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20409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068D-326B-450F-A91C-1EE6AAD4FB68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39596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5C1B7D-EB53-47DE-B0E5-1BFA26C89C69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74416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A8FB-4F27-4925-9C8C-B8DA0EE67248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89490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831D-E3BE-45CB-8BC7-2DB09BA0A52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95372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92CD-6666-45F1-8943-C88CD025DC9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33923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A26E-26CA-4FD9-BBC1-EF087945A22E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7247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5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FC6-D472-4176-9FAD-4861A9E5FE9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19042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458C-022C-45A3-A4CA-01A5E4BB68F8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10323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A02D-8D9A-4585-8DCE-6284DC25730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266467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84A02D-8D9A-4585-8DCE-6284DC25730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75374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84A02D-8D9A-4585-8DCE-6284DC257307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8942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84A02D-8D9A-4585-8DCE-6284DC25730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6589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A02D-8D9A-4585-8DCE-6284DC25730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899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A02D-8D9A-4585-8DCE-6284DC25730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164983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6E85-8C3D-4E4F-B023-4E712E0DDE12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01146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7DB7AC-EF91-454F-9ECA-B9B2571B242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7659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1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E5D750-1B2C-45F2-A60F-E697D64AB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728050-EA4D-4D04-9D94-E77247819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43456F-EDCE-4853-88F3-2BF1C58A76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1270C2-B343-4074-BB83-EC036EBB86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7113F8-5C6B-499B-AD4C-C12E234B10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c2-3-80-193-36.compute-1.amazonaws.com/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C17E74-7819-4029-B2D0-18A26BD54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Oconee County Fire Rescue Web Portal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AC8CFD-B6F1-49A8-AF9A-A26FF25B5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24: Bailey </a:t>
            </a:r>
            <a:r>
              <a:rPr lang="en-US" err="1"/>
              <a:t>Kaplon</a:t>
            </a:r>
            <a:r>
              <a:rPr lang="en-US"/>
              <a:t>, Christian McGill, Levi Roth, </a:t>
            </a:r>
            <a:r>
              <a:rPr lang="en-US" err="1"/>
              <a:t>Yuqi</a:t>
            </a:r>
            <a:r>
              <a:rPr lang="en-US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29785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DE4E-396A-4814-9C61-3C649B8E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FUTURE DESIGNS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BED3A-D981-4BA9-94D3-2AC76448D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12663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6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5C66-3632-4798-A77E-03CDE2D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How We Operated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2093-2B57-4D6C-BAB8-C6D05D51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200"/>
              <a:t>Focused heavily on working collaboratively</a:t>
            </a:r>
          </a:p>
          <a:p>
            <a:r>
              <a:rPr lang="en-US" sz="2200"/>
              <a:t>Made design decisions together and drew out options</a:t>
            </a:r>
          </a:p>
          <a:p>
            <a:r>
              <a:rPr lang="en-US" sz="2200"/>
              <a:t>To better understand code, we would take turns watching each other code</a:t>
            </a:r>
          </a:p>
          <a:p>
            <a:r>
              <a:rPr lang="en-US" sz="2200"/>
              <a:t>Attempted to allow everyone to touch the different aspects of code</a:t>
            </a:r>
          </a:p>
          <a:p>
            <a:r>
              <a:rPr lang="en-US" sz="2200"/>
              <a:t>Completed multiple iterations that always had a working product before committing code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9EED4CD4-04DC-4536-A27C-AC4B604CF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137" y="2501159"/>
            <a:ext cx="3410926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FD2E-A259-41DB-884D-E3D82CC1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What We Learned - Bailey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18476-8A01-4070-8A5F-9AFD506EC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75920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31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6538AB-4B84-4D7A-BE7C-273BC7B5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E03986-69AA-486A-86D9-6B02E48B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2FD2E-A259-41DB-884D-E3D82CC1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What We Learned - Christian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C6F0C8-04BB-4A05-A09F-79F9094C6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567702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48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2FD2E-A259-41DB-884D-E3D82CC1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What We Learned - Levi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C30F714-F3B4-4F91-B5A7-F0F8E7868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55088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052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FD2E-A259-41DB-884D-E3D82CC1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What We Learned - Yuqi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BA0C4B-DC17-4F83-AD41-3C6C20109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2217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65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8E11-1CD3-4888-BB0F-ADEB0F09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sz="800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0889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359-C4B7-47F6-8356-E0DDC77D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957" y="764373"/>
            <a:ext cx="9866243" cy="1293028"/>
          </a:xfrm>
        </p:spPr>
        <p:txBody>
          <a:bodyPr/>
          <a:lstStyle/>
          <a:p>
            <a:r>
              <a:rPr lang="en-US"/>
              <a:t>Our APPROACH - User Stories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6B7A6-D97B-4B93-8632-C10F91905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072470"/>
              </p:ext>
            </p:extLst>
          </p:nvPr>
        </p:nvGraphicFramePr>
        <p:xfrm>
          <a:off x="587339" y="1878668"/>
          <a:ext cx="11017322" cy="46064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08661">
                  <a:extLst>
                    <a:ext uri="{9D8B030D-6E8A-4147-A177-3AD203B41FA5}">
                      <a16:colId xmlns:a16="http://schemas.microsoft.com/office/drawing/2014/main" val="3702633562"/>
                    </a:ext>
                  </a:extLst>
                </a:gridCol>
                <a:gridCol w="5508661">
                  <a:extLst>
                    <a:ext uri="{9D8B030D-6E8A-4147-A177-3AD203B41FA5}">
                      <a16:colId xmlns:a16="http://schemas.microsoft.com/office/drawing/2014/main" val="1075367857"/>
                    </a:ext>
                  </a:extLst>
                </a:gridCol>
              </a:tblGrid>
              <a:tr h="58304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User 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Acceptance Criteria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788511"/>
                  </a:ext>
                </a:extLst>
              </a:tr>
              <a:tr h="583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As a user, I want to create a new member record so I can add members to the workforce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Member record created and added into the members table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39366"/>
                  </a:ext>
                </a:extLst>
              </a:tr>
              <a:tr h="583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As a user, I want to view a list of members to track their information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Members table viewable with all member information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032984"/>
                  </a:ext>
                </a:extLst>
              </a:tr>
              <a:tr h="773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As a user, I want to view a list of certifications by member to see what certifications our members have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Ability to view certifications by member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969099"/>
                  </a:ext>
                </a:extLst>
              </a:tr>
              <a:tr h="773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As a user, I want to see a report of members with expired certifications so that I can inform the member of the expiry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Ability to see table with members who have expired certifications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79192"/>
                  </a:ext>
                </a:extLst>
              </a:tr>
              <a:tr h="773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As a user, I want to see a report with members and their respective station, radio number, and email address so that I can contact them easily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Ability to see report with members and their respective station, radio number, and email address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61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4C14-3F0F-4319-BD42-18614CC6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 Drawn Pictures</a:t>
            </a:r>
          </a:p>
        </p:txBody>
      </p:sp>
      <p:pic>
        <p:nvPicPr>
          <p:cNvPr id="5" name="Content Placeholder 4" descr="A close up of a whiteboard&#10;&#10;Description automatically generated">
            <a:extLst>
              <a:ext uri="{FF2B5EF4-FFF2-40B4-BE49-F238E27FC236}">
                <a16:creationId xmlns:a16="http://schemas.microsoft.com/office/drawing/2014/main" id="{092BAB56-81BC-4FCC-BA97-CDBEE1D8B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312" y="2216982"/>
            <a:ext cx="3018234" cy="4024313"/>
          </a:xfrm>
        </p:spPr>
      </p:pic>
      <p:pic>
        <p:nvPicPr>
          <p:cNvPr id="7" name="Picture 6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7581DE0-88BB-4135-A1FF-A3815D182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43" y="1924080"/>
            <a:ext cx="5405822" cy="40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2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2CB15F5-03FC-4CB5-A30D-6D5FBD77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Data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2D2D30-C13A-4D85-9C23-BA23D937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02661"/>
              </p:ext>
            </p:extLst>
          </p:nvPr>
        </p:nvGraphicFramePr>
        <p:xfrm>
          <a:off x="4834303" y="1562042"/>
          <a:ext cx="2523394" cy="17015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523394">
                  <a:extLst>
                    <a:ext uri="{9D8B030D-6E8A-4147-A177-3AD203B41FA5}">
                      <a16:colId xmlns:a16="http://schemas.microsoft.com/office/drawing/2014/main" val="3190113565"/>
                    </a:ext>
                  </a:extLst>
                </a:gridCol>
              </a:tblGrid>
              <a:tr h="340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CurrentCert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08197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pId: String (Pk) (Fk)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279932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cId: String (Pk) (Fk)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8413245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renewedDate :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8176851"/>
                  </a:ext>
                </a:extLst>
              </a:tr>
              <a:tr h="340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expDate :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2847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D0126D-BCC9-43D9-962B-19527568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89361"/>
              </p:ext>
            </p:extLst>
          </p:nvPr>
        </p:nvGraphicFramePr>
        <p:xfrm>
          <a:off x="676266" y="1562041"/>
          <a:ext cx="2338460" cy="3829376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338460">
                  <a:extLst>
                    <a:ext uri="{9D8B030D-6E8A-4147-A177-3AD203B41FA5}">
                      <a16:colId xmlns:a16="http://schemas.microsoft.com/office/drawing/2014/main" val="54801764"/>
                    </a:ext>
                  </a:extLst>
                </a:gridCol>
              </a:tblGrid>
              <a:tr h="239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103944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pId : String 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0309712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firstName :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504287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lastName :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371364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gender : Character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03352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dob :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0802897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position :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1636779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radioNumber :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114057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stationNumber : 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1961705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isActive : Boolean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9582445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startDate :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7598616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email :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66205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homePhone : String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7241453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mobilePhone : String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878903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workPhone : String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7518651"/>
                  </a:ext>
                </a:extLst>
              </a:tr>
              <a:tr h="239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 :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9477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93B7AC-54C6-4D89-9BE8-775D849A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50938"/>
              </p:ext>
            </p:extLst>
          </p:nvPr>
        </p:nvGraphicFramePr>
        <p:xfrm>
          <a:off x="9173503" y="1602898"/>
          <a:ext cx="2523394" cy="159523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523394">
                  <a:extLst>
                    <a:ext uri="{9D8B030D-6E8A-4147-A177-3AD203B41FA5}">
                      <a16:colId xmlns:a16="http://schemas.microsoft.com/office/drawing/2014/main" val="2152682360"/>
                    </a:ext>
                  </a:extLst>
                </a:gridCol>
              </a:tblGrid>
              <a:tr h="319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415742"/>
                  </a:ext>
                </a:extLst>
              </a:tr>
              <a:tr h="319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cId : String (Pk)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4333475"/>
                  </a:ext>
                </a:extLst>
              </a:tr>
              <a:tr h="319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agency :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9805410"/>
                  </a:ext>
                </a:extLst>
              </a:tr>
              <a:tr h="319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certName :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478308"/>
                  </a:ext>
                </a:extLst>
              </a:tr>
              <a:tr h="319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expiry: 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196407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37A7F-792C-4B10-87B2-02D326E3568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14726" y="2400513"/>
            <a:ext cx="1819577" cy="12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E576C0-BF3C-4820-B703-6615075D5151}"/>
              </a:ext>
            </a:extLst>
          </p:cNvPr>
          <p:cNvCxnSpPr/>
          <p:nvPr/>
        </p:nvCxnSpPr>
        <p:spPr>
          <a:xfrm flipV="1">
            <a:off x="4419288" y="2225852"/>
            <a:ext cx="415015" cy="1869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B9B9C7-BBFC-4AD7-AF76-A815DE347AC8}"/>
              </a:ext>
            </a:extLst>
          </p:cNvPr>
          <p:cNvCxnSpPr>
            <a:cxnSpLocks/>
          </p:cNvCxnSpPr>
          <p:nvPr/>
        </p:nvCxnSpPr>
        <p:spPr>
          <a:xfrm>
            <a:off x="4419288" y="2400513"/>
            <a:ext cx="415015" cy="164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E934D24-B30F-4F35-AFDB-ED71D280B8BB}"/>
              </a:ext>
            </a:extLst>
          </p:cNvPr>
          <p:cNvSpPr/>
          <p:nvPr/>
        </p:nvSpPr>
        <p:spPr>
          <a:xfrm>
            <a:off x="4114488" y="2258295"/>
            <a:ext cx="304800" cy="3393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E2018A-788F-4517-B89A-244C2A2D019F}"/>
              </a:ext>
            </a:extLst>
          </p:cNvPr>
          <p:cNvCxnSpPr>
            <a:cxnSpLocks/>
          </p:cNvCxnSpPr>
          <p:nvPr/>
        </p:nvCxnSpPr>
        <p:spPr>
          <a:xfrm>
            <a:off x="7346198" y="2433441"/>
            <a:ext cx="1819577" cy="12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A743DB-A0D1-4988-894F-871D966C64CE}"/>
              </a:ext>
            </a:extLst>
          </p:cNvPr>
          <p:cNvCxnSpPr>
            <a:cxnSpLocks/>
          </p:cNvCxnSpPr>
          <p:nvPr/>
        </p:nvCxnSpPr>
        <p:spPr>
          <a:xfrm flipH="1" flipV="1">
            <a:off x="7365425" y="2268862"/>
            <a:ext cx="328896" cy="159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AD98F6-31F9-4FDC-9B55-305331625E78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65427" y="2424325"/>
            <a:ext cx="336622" cy="1696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2898678-A0A6-4095-876F-DC879576E9E5}"/>
              </a:ext>
            </a:extLst>
          </p:cNvPr>
          <p:cNvSpPr/>
          <p:nvPr/>
        </p:nvSpPr>
        <p:spPr>
          <a:xfrm>
            <a:off x="7702049" y="2254655"/>
            <a:ext cx="304800" cy="3393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BE20B-A003-4FBF-A946-F0B31A02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Problem at Hand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F7CFE-2CA6-4AF5-8F16-5A29F095D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1983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6411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60C1086-3D11-4F60-A525-F0C2C90E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/>
              <a:t>Risks and Mitigation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B7D6510D-65DD-420B-8131-E8A6F17A59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936948"/>
              </p:ext>
            </p:extLst>
          </p:nvPr>
        </p:nvGraphicFramePr>
        <p:xfrm>
          <a:off x="729516" y="2057401"/>
          <a:ext cx="10515600" cy="4519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0617">
                  <a:extLst>
                    <a:ext uri="{9D8B030D-6E8A-4147-A177-3AD203B41FA5}">
                      <a16:colId xmlns:a16="http://schemas.microsoft.com/office/drawing/2014/main" val="1552261062"/>
                    </a:ext>
                  </a:extLst>
                </a:gridCol>
                <a:gridCol w="2352782">
                  <a:extLst>
                    <a:ext uri="{9D8B030D-6E8A-4147-A177-3AD203B41FA5}">
                      <a16:colId xmlns:a16="http://schemas.microsoft.com/office/drawing/2014/main" val="898379400"/>
                    </a:ext>
                  </a:extLst>
                </a:gridCol>
                <a:gridCol w="4392201">
                  <a:extLst>
                    <a:ext uri="{9D8B030D-6E8A-4147-A177-3AD203B41FA5}">
                      <a16:colId xmlns:a16="http://schemas.microsoft.com/office/drawing/2014/main" val="2111212496"/>
                    </a:ext>
                  </a:extLst>
                </a:gridCol>
              </a:tblGrid>
              <a:tr h="49502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110249"/>
                  </a:ext>
                </a:extLst>
              </a:tr>
              <a:tr h="149609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Currently, there is no coded server-side validation opening the risk of storing incorrect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We have implemented client-side validation and attempted to automate as much input as possible to prevent data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699943"/>
                  </a:ext>
                </a:extLst>
              </a:tr>
              <a:tr h="126394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No login requirements meaning that anyone can access the system who is physically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The system doesn’t have confidential information meaning that any information accessed can’t be used to harm anyone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104719"/>
                  </a:ext>
                </a:extLst>
              </a:tr>
              <a:tr h="126394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No one at the fire department has administrative privileges so if there is any error, issues might arise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Team 24 will provide monitoring during the duration of the rest of the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23723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C4F642-8397-47CC-970C-B430C4EE4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56065"/>
              </p:ext>
            </p:extLst>
          </p:nvPr>
        </p:nvGraphicFramePr>
        <p:xfrm>
          <a:off x="5301516" y="2955640"/>
          <a:ext cx="685800" cy="73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18303723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753633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44932651"/>
                    </a:ext>
                  </a:extLst>
                </a:gridCol>
              </a:tblGrid>
              <a:tr h="244788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18482"/>
                  </a:ext>
                </a:extLst>
              </a:tr>
              <a:tr h="244788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68521"/>
                  </a:ext>
                </a:extLst>
              </a:tr>
              <a:tr h="244788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2906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BADD0D5-DED8-4E93-AB84-DBB8271F5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07773"/>
              </p:ext>
            </p:extLst>
          </p:nvPr>
        </p:nvGraphicFramePr>
        <p:xfrm>
          <a:off x="5335763" y="4265455"/>
          <a:ext cx="685800" cy="73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18303723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753633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44932651"/>
                    </a:ext>
                  </a:extLst>
                </a:gridCol>
              </a:tblGrid>
              <a:tr h="244788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18482"/>
                  </a:ext>
                </a:extLst>
              </a:tr>
              <a:tr h="244788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68521"/>
                  </a:ext>
                </a:extLst>
              </a:tr>
              <a:tr h="244788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290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184BF04-9026-4F61-8623-421F5A7BB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55936"/>
              </p:ext>
            </p:extLst>
          </p:nvPr>
        </p:nvGraphicFramePr>
        <p:xfrm>
          <a:off x="10490179" y="338238"/>
          <a:ext cx="426135" cy="42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5">
                  <a:extLst>
                    <a:ext uri="{9D8B030D-6E8A-4147-A177-3AD203B41FA5}">
                      <a16:colId xmlns:a16="http://schemas.microsoft.com/office/drawing/2014/main" val="2183037238"/>
                    </a:ext>
                  </a:extLst>
                </a:gridCol>
                <a:gridCol w="142045">
                  <a:extLst>
                    <a:ext uri="{9D8B030D-6E8A-4147-A177-3AD203B41FA5}">
                      <a16:colId xmlns:a16="http://schemas.microsoft.com/office/drawing/2014/main" val="4075363307"/>
                    </a:ext>
                  </a:extLst>
                </a:gridCol>
                <a:gridCol w="142045">
                  <a:extLst>
                    <a:ext uri="{9D8B030D-6E8A-4147-A177-3AD203B41FA5}">
                      <a16:colId xmlns:a16="http://schemas.microsoft.com/office/drawing/2014/main" val="3544932651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endParaRPr lang="en-US" sz="4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18482"/>
                  </a:ext>
                </a:extLst>
              </a:tr>
              <a:tr h="142045">
                <a:tc>
                  <a:txBody>
                    <a:bodyPr/>
                    <a:lstStyle/>
                    <a:p>
                      <a:endParaRPr lang="en-US" sz="4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68521"/>
                  </a:ext>
                </a:extLst>
              </a:tr>
              <a:tr h="142045">
                <a:tc>
                  <a:txBody>
                    <a:bodyPr/>
                    <a:lstStyle/>
                    <a:p>
                      <a:endParaRPr lang="en-US" sz="4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2906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0B12E7-1CF5-4A4D-B7E5-834CCD06EE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25905" y="538262"/>
            <a:ext cx="4000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E9182FE-347C-44CD-923D-8E9420DEB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68088"/>
              </p:ext>
            </p:extLst>
          </p:nvPr>
        </p:nvGraphicFramePr>
        <p:xfrm>
          <a:off x="5335763" y="5528183"/>
          <a:ext cx="685800" cy="73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18303723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753633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44932651"/>
                    </a:ext>
                  </a:extLst>
                </a:gridCol>
              </a:tblGrid>
              <a:tr h="244788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18482"/>
                  </a:ext>
                </a:extLst>
              </a:tr>
              <a:tr h="244788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68521"/>
                  </a:ext>
                </a:extLst>
              </a:tr>
              <a:tr h="244788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2906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AA65A3B-D7F9-4276-B93C-371C29C05CCF}"/>
              </a:ext>
            </a:extLst>
          </p:cNvPr>
          <p:cNvSpPr txBox="1"/>
          <p:nvPr/>
        </p:nvSpPr>
        <p:spPr>
          <a:xfrm rot="16200000">
            <a:off x="9872712" y="378122"/>
            <a:ext cx="800100" cy="18210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7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7C58CA-FC8E-4D28-8095-8317A5B988A8}"/>
              </a:ext>
            </a:extLst>
          </p:cNvPr>
          <p:cNvSpPr txBox="1"/>
          <p:nvPr/>
        </p:nvSpPr>
        <p:spPr>
          <a:xfrm>
            <a:off x="10488052" y="851649"/>
            <a:ext cx="800100" cy="18210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7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Impact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8CA23B-474D-4BBC-B737-9F1CA0217847}"/>
              </a:ext>
            </a:extLst>
          </p:cNvPr>
          <p:cNvCxnSpPr>
            <a:cxnSpLocks/>
          </p:cNvCxnSpPr>
          <p:nvPr/>
        </p:nvCxnSpPr>
        <p:spPr>
          <a:xfrm flipV="1">
            <a:off x="10488051" y="852918"/>
            <a:ext cx="4000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4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5B20-92D0-4D52-AE6D-5A99A66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The Requirements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A02EDE-F661-493D-B780-C2332A80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1500"/>
              <a:t>Data Entry</a:t>
            </a:r>
          </a:p>
          <a:p>
            <a:pPr lvl="1"/>
            <a:r>
              <a:rPr lang="en-US" sz="1500"/>
              <a:t>View basic information of members</a:t>
            </a:r>
          </a:p>
          <a:p>
            <a:pPr lvl="1"/>
            <a:r>
              <a:rPr lang="en-US" sz="1500"/>
              <a:t>View list of certifications</a:t>
            </a:r>
          </a:p>
          <a:p>
            <a:pPr lvl="1"/>
            <a:r>
              <a:rPr lang="en-US" sz="1500"/>
              <a:t>Add, edit, and delete records</a:t>
            </a:r>
          </a:p>
          <a:p>
            <a:r>
              <a:rPr lang="en-US" sz="1500"/>
              <a:t>Detail View</a:t>
            </a:r>
          </a:p>
          <a:p>
            <a:pPr lvl="1"/>
            <a:r>
              <a:rPr lang="en-US" sz="1500"/>
              <a:t>View certification detail with members holding that certification</a:t>
            </a:r>
          </a:p>
          <a:p>
            <a:pPr lvl="1"/>
            <a:r>
              <a:rPr lang="en-US" sz="1500"/>
              <a:t>View member detail showing certifications of that member</a:t>
            </a:r>
          </a:p>
          <a:p>
            <a:r>
              <a:rPr lang="en-US" sz="1500"/>
              <a:t>Reports</a:t>
            </a:r>
          </a:p>
          <a:p>
            <a:pPr lvl="1"/>
            <a:r>
              <a:rPr lang="en-US" sz="1500"/>
              <a:t>Members who have expired certs (with filter ability)</a:t>
            </a:r>
          </a:p>
          <a:p>
            <a:pPr lvl="1"/>
            <a:r>
              <a:rPr lang="en-US" sz="1500"/>
              <a:t>Member list with basic information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5DCECE54-039B-4DAA-80CC-2692F3F8F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137" y="2501159"/>
            <a:ext cx="3410926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F433-EAE3-406F-8698-AFE25E7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Our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9C6B9B-098A-4A61-A6D0-F14753EF7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5188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90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2A6-CE50-4BF0-B35A-859AC815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 approached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6CE5-5BB7-4DFB-82C8-71BFF1BB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User stories and use cases were created and prioritized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Sketches and diagrams were drawn for a sample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Shell design was created using HTML and CSS for all pages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Database table diagrams were mapped and then created in 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JavaScript and PHP was coded from a collective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Received test product feedback from experienced designers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Iterated design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Launched in the cloud</a:t>
            </a:r>
          </a:p>
        </p:txBody>
      </p:sp>
    </p:spTree>
    <p:extLst>
      <p:ext uri="{BB962C8B-B14F-4D97-AF65-F5344CB8AC3E}">
        <p14:creationId xmlns:p14="http://schemas.microsoft.com/office/powerpoint/2010/main" val="266614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597C-21D7-4406-B689-5D734613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-95505"/>
            <a:ext cx="10972800" cy="1044742"/>
          </a:xfrm>
        </p:spPr>
        <p:txBody>
          <a:bodyPr/>
          <a:lstStyle/>
          <a:p>
            <a:r>
              <a:rPr lang="en-US" sz="3600">
                <a:solidFill>
                  <a:schemeClr val="accent3"/>
                </a:solidFill>
              </a:rPr>
              <a:t>Design 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4282B6-2E43-4886-9E39-CBCFF7C4BA84}"/>
              </a:ext>
            </a:extLst>
          </p:cNvPr>
          <p:cNvSpPr/>
          <p:nvPr/>
        </p:nvSpPr>
        <p:spPr>
          <a:xfrm>
            <a:off x="9432759" y="617874"/>
            <a:ext cx="2134404" cy="84437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Expired Certification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CB885-A550-4760-8CED-8C789768CFE5}"/>
              </a:ext>
            </a:extLst>
          </p:cNvPr>
          <p:cNvSpPr/>
          <p:nvPr/>
        </p:nvSpPr>
        <p:spPr>
          <a:xfrm>
            <a:off x="9433559" y="1495486"/>
            <a:ext cx="2134404" cy="7200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Member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59036-BEF2-4825-81D4-4EEEC796BD61}"/>
              </a:ext>
            </a:extLst>
          </p:cNvPr>
          <p:cNvSpPr/>
          <p:nvPr/>
        </p:nvSpPr>
        <p:spPr>
          <a:xfrm>
            <a:off x="3820423" y="893242"/>
            <a:ext cx="3817407" cy="5305417"/>
          </a:xfrm>
          <a:prstGeom prst="rect">
            <a:avLst/>
          </a:prstGeom>
          <a:ln w="57150"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4B353-BBC5-46EE-80C6-AF4D210EFEDC}"/>
              </a:ext>
            </a:extLst>
          </p:cNvPr>
          <p:cNvSpPr/>
          <p:nvPr/>
        </p:nvSpPr>
        <p:spPr>
          <a:xfrm>
            <a:off x="4096958" y="1507865"/>
            <a:ext cx="1206562" cy="4732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B3D9A-0414-47BC-941A-9305E5D718E0}"/>
              </a:ext>
            </a:extLst>
          </p:cNvPr>
          <p:cNvSpPr/>
          <p:nvPr/>
        </p:nvSpPr>
        <p:spPr>
          <a:xfrm>
            <a:off x="5303520" y="1507865"/>
            <a:ext cx="1046746" cy="4732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Report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CA960-AA16-421D-9A59-EEA988E0EA92}"/>
              </a:ext>
            </a:extLst>
          </p:cNvPr>
          <p:cNvSpPr/>
          <p:nvPr/>
        </p:nvSpPr>
        <p:spPr>
          <a:xfrm>
            <a:off x="6350266" y="1507865"/>
            <a:ext cx="1046746" cy="4732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Report 2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7FDE-E86E-4035-96C6-2FCFC719384A}"/>
              </a:ext>
            </a:extLst>
          </p:cNvPr>
          <p:cNvSpPr/>
          <p:nvPr/>
        </p:nvSpPr>
        <p:spPr>
          <a:xfrm>
            <a:off x="4096956" y="3926328"/>
            <a:ext cx="3296057" cy="1044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Certification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510E6-A4CE-42E6-9406-4D8FB5979073}"/>
              </a:ext>
            </a:extLst>
          </p:cNvPr>
          <p:cNvSpPr/>
          <p:nvPr/>
        </p:nvSpPr>
        <p:spPr>
          <a:xfrm>
            <a:off x="4096957" y="4998751"/>
            <a:ext cx="1857870" cy="5157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cert 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8DBB3-3D34-42E8-8698-D395F9CA8D97}"/>
              </a:ext>
            </a:extLst>
          </p:cNvPr>
          <p:cNvSpPr/>
          <p:nvPr/>
        </p:nvSpPr>
        <p:spPr>
          <a:xfrm>
            <a:off x="7774096" y="4969480"/>
            <a:ext cx="1041133" cy="5742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Form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FCD54F-EBCA-457E-ABF9-8BBBF4DC8B50}"/>
              </a:ext>
            </a:extLst>
          </p:cNvPr>
          <p:cNvSpPr/>
          <p:nvPr/>
        </p:nvSpPr>
        <p:spPr>
          <a:xfrm>
            <a:off x="4100955" y="2009485"/>
            <a:ext cx="3296057" cy="1044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Members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49F69-D2D4-4E2B-A629-734B7C9D4C09}"/>
              </a:ext>
            </a:extLst>
          </p:cNvPr>
          <p:cNvSpPr/>
          <p:nvPr/>
        </p:nvSpPr>
        <p:spPr>
          <a:xfrm>
            <a:off x="4100955" y="3077292"/>
            <a:ext cx="1853872" cy="8206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member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B2F6B-0735-4B1A-9316-52BC341213F3}"/>
              </a:ext>
            </a:extLst>
          </p:cNvPr>
          <p:cNvSpPr/>
          <p:nvPr/>
        </p:nvSpPr>
        <p:spPr>
          <a:xfrm>
            <a:off x="7774096" y="3209951"/>
            <a:ext cx="1041133" cy="5694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Form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951CA3-887C-44AB-82A1-5893D01915AA}"/>
              </a:ext>
            </a:extLst>
          </p:cNvPr>
          <p:cNvSpPr/>
          <p:nvPr/>
        </p:nvSpPr>
        <p:spPr>
          <a:xfrm>
            <a:off x="9182116" y="2521581"/>
            <a:ext cx="2906994" cy="40717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Certifications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8E72A-B73D-49D7-AC95-AC2F97A0F4AA}"/>
              </a:ext>
            </a:extLst>
          </p:cNvPr>
          <p:cNvSpPr/>
          <p:nvPr/>
        </p:nvSpPr>
        <p:spPr>
          <a:xfrm>
            <a:off x="9271552" y="3732431"/>
            <a:ext cx="1576120" cy="756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cert 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67B0A-56B3-4805-BEB8-46E535F9E8D8}"/>
              </a:ext>
            </a:extLst>
          </p:cNvPr>
          <p:cNvSpPr/>
          <p:nvPr/>
        </p:nvSpPr>
        <p:spPr>
          <a:xfrm>
            <a:off x="9271552" y="3233008"/>
            <a:ext cx="2788112" cy="4674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53A83-FB2A-4832-8095-C41D29E3CD33}"/>
              </a:ext>
            </a:extLst>
          </p:cNvPr>
          <p:cNvSpPr/>
          <p:nvPr/>
        </p:nvSpPr>
        <p:spPr>
          <a:xfrm>
            <a:off x="9273563" y="4521125"/>
            <a:ext cx="1574109" cy="7567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Delete cert button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C796B3-2C55-4E68-BC87-A839F3811AA5}"/>
              </a:ext>
            </a:extLst>
          </p:cNvPr>
          <p:cNvSpPr/>
          <p:nvPr/>
        </p:nvSpPr>
        <p:spPr>
          <a:xfrm>
            <a:off x="259888" y="893242"/>
            <a:ext cx="3112555" cy="53054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Members 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F7B3F1-4E2F-49D8-B04A-3CB48065EEAA}"/>
              </a:ext>
            </a:extLst>
          </p:cNvPr>
          <p:cNvSpPr/>
          <p:nvPr/>
        </p:nvSpPr>
        <p:spPr>
          <a:xfrm>
            <a:off x="375969" y="2200702"/>
            <a:ext cx="1900168" cy="8206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member button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D824AD-3788-45E7-BE94-F94ED841BA8D}"/>
              </a:ext>
            </a:extLst>
          </p:cNvPr>
          <p:cNvSpPr/>
          <p:nvPr/>
        </p:nvSpPr>
        <p:spPr>
          <a:xfrm>
            <a:off x="371769" y="1693003"/>
            <a:ext cx="2783302" cy="470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A032D-7011-4092-B004-7D941A29A6A1}"/>
              </a:ext>
            </a:extLst>
          </p:cNvPr>
          <p:cNvSpPr/>
          <p:nvPr/>
        </p:nvSpPr>
        <p:spPr>
          <a:xfrm>
            <a:off x="375969" y="3048649"/>
            <a:ext cx="1900168" cy="8934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Delete member button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C03A2B-3869-4A3C-9D53-2992E370023D}"/>
              </a:ext>
            </a:extLst>
          </p:cNvPr>
          <p:cNvSpPr/>
          <p:nvPr/>
        </p:nvSpPr>
        <p:spPr>
          <a:xfrm>
            <a:off x="375969" y="5057781"/>
            <a:ext cx="2569747" cy="4732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08BF7-DB4E-49F4-B663-8CFD5AE6785E}"/>
              </a:ext>
            </a:extLst>
          </p:cNvPr>
          <p:cNvSpPr/>
          <p:nvPr/>
        </p:nvSpPr>
        <p:spPr>
          <a:xfrm>
            <a:off x="9271552" y="5314322"/>
            <a:ext cx="2569945" cy="1044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Members Table for members with this certification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3DD4F4-6278-41A1-8C3E-F6FA5FEB091A}"/>
              </a:ext>
            </a:extLst>
          </p:cNvPr>
          <p:cNvSpPr/>
          <p:nvPr/>
        </p:nvSpPr>
        <p:spPr>
          <a:xfrm>
            <a:off x="375771" y="3980208"/>
            <a:ext cx="2569945" cy="1044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Certifications Table with certifications for this member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315BAA-A85A-4DCA-B0DF-CD9EFAF9BC18}"/>
              </a:ext>
            </a:extLst>
          </p:cNvPr>
          <p:cNvSpPr/>
          <p:nvPr/>
        </p:nvSpPr>
        <p:spPr>
          <a:xfrm>
            <a:off x="9271552" y="2946439"/>
            <a:ext cx="2788112" cy="2581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Certification Description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6A3D2F-5E58-4675-8A8C-2602994336F2}"/>
              </a:ext>
            </a:extLst>
          </p:cNvPr>
          <p:cNvSpPr/>
          <p:nvPr/>
        </p:nvSpPr>
        <p:spPr>
          <a:xfrm>
            <a:off x="366959" y="1394191"/>
            <a:ext cx="2788112" cy="2581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Member Description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7D7497-7EE6-4114-970A-97A1260EAE5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954827" y="3487613"/>
            <a:ext cx="1819269" cy="7084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7ECD79-11B4-4702-A208-2B747793F6A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54827" y="5256616"/>
            <a:ext cx="1819269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8FCD99-6687-4AC6-BCBB-27AEEFF09BA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52975" y="2531856"/>
            <a:ext cx="447980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C608A95-87B5-4E31-892C-6BC3E5B4E0B6}"/>
              </a:ext>
            </a:extLst>
          </p:cNvPr>
          <p:cNvSpPr/>
          <p:nvPr/>
        </p:nvSpPr>
        <p:spPr>
          <a:xfrm>
            <a:off x="379377" y="5561153"/>
            <a:ext cx="1896759" cy="5098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Add/Update cert button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2D6BB6-5139-44BE-B787-46B4D33B4F80}"/>
              </a:ext>
            </a:extLst>
          </p:cNvPr>
          <p:cNvCxnSpPr>
            <a:cxnSpLocks/>
          </p:cNvCxnSpPr>
          <p:nvPr/>
        </p:nvCxnSpPr>
        <p:spPr>
          <a:xfrm>
            <a:off x="3372443" y="1357162"/>
            <a:ext cx="280531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6BE5F9-5133-41E2-9295-A143B7D430F8}"/>
              </a:ext>
            </a:extLst>
          </p:cNvPr>
          <p:cNvCxnSpPr>
            <a:cxnSpLocks/>
          </p:cNvCxnSpPr>
          <p:nvPr/>
        </p:nvCxnSpPr>
        <p:spPr>
          <a:xfrm flipV="1">
            <a:off x="3652974" y="1351247"/>
            <a:ext cx="0" cy="1170335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6925FE-169B-44E7-955A-0963C03D38B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393013" y="4448698"/>
            <a:ext cx="1558484" cy="1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2432D1-EC3B-422C-9B12-472A7C7A044E}"/>
              </a:ext>
            </a:extLst>
          </p:cNvPr>
          <p:cNvCxnSpPr>
            <a:cxnSpLocks/>
          </p:cNvCxnSpPr>
          <p:nvPr/>
        </p:nvCxnSpPr>
        <p:spPr>
          <a:xfrm flipV="1">
            <a:off x="8951495" y="2717395"/>
            <a:ext cx="0" cy="1731303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62F535-6C97-4963-8FE9-AF80C476EA0C}"/>
              </a:ext>
            </a:extLst>
          </p:cNvPr>
          <p:cNvCxnSpPr>
            <a:cxnSpLocks/>
          </p:cNvCxnSpPr>
          <p:nvPr/>
        </p:nvCxnSpPr>
        <p:spPr>
          <a:xfrm>
            <a:off x="8951495" y="2717394"/>
            <a:ext cx="226225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5CECE3-AB12-4C72-B6FC-BF9E47B5F977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397012" y="1744486"/>
            <a:ext cx="2036547" cy="11102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94DC34-04E1-4C3D-BBC0-0E42B60C4308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5826893" y="1040064"/>
            <a:ext cx="3605866" cy="467801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1AB85D-1A36-4354-AC10-7E1A3C4E1A69}"/>
              </a:ext>
            </a:extLst>
          </p:cNvPr>
          <p:cNvSpPr txBox="1"/>
          <p:nvPr/>
        </p:nvSpPr>
        <p:spPr>
          <a:xfrm>
            <a:off x="3918665" y="1112440"/>
            <a:ext cx="1155025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Nav Bar</a:t>
            </a:r>
          </a:p>
        </p:txBody>
      </p:sp>
    </p:spTree>
    <p:extLst>
      <p:ext uri="{BB962C8B-B14F-4D97-AF65-F5344CB8AC3E}">
        <p14:creationId xmlns:p14="http://schemas.microsoft.com/office/powerpoint/2010/main" val="362082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9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2E7BA-52B4-4F8E-9397-95C4B5D3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Design-Making DECISIONs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09E779-77DD-4EE8-8C27-125656B3900C}"/>
              </a:ext>
            </a:extLst>
          </p:cNvPr>
          <p:cNvGrpSpPr/>
          <p:nvPr/>
        </p:nvGrpSpPr>
        <p:grpSpPr>
          <a:xfrm>
            <a:off x="5279472" y="1150395"/>
            <a:ext cx="6332562" cy="4401654"/>
            <a:chOff x="5279472" y="1150395"/>
            <a:chExt cx="6332562" cy="440165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306CB1-11AB-41A1-9A1F-AF2CF10A2D61}"/>
                </a:ext>
              </a:extLst>
            </p:cNvPr>
            <p:cNvSpPr/>
            <p:nvPr/>
          </p:nvSpPr>
          <p:spPr>
            <a:xfrm>
              <a:off x="5279472" y="1150395"/>
              <a:ext cx="6290226" cy="107271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Welder">
              <a:extLst>
                <a:ext uri="{FF2B5EF4-FFF2-40B4-BE49-F238E27FC236}">
                  <a16:creationId xmlns:a16="http://schemas.microsoft.com/office/drawing/2014/main" id="{DDD44DBA-E061-430D-98EB-46DDB27B800B}"/>
                </a:ext>
              </a:extLst>
            </p:cNvPr>
            <p:cNvSpPr/>
            <p:nvPr/>
          </p:nvSpPr>
          <p:spPr>
            <a:xfrm>
              <a:off x="5416876" y="1637522"/>
              <a:ext cx="224468" cy="22424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FD75836-354C-4BF0-A85A-01DA546BB6D5}"/>
                </a:ext>
              </a:extLst>
            </p:cNvPr>
            <p:cNvSpPr/>
            <p:nvPr/>
          </p:nvSpPr>
          <p:spPr>
            <a:xfrm>
              <a:off x="5797942" y="1363975"/>
              <a:ext cx="2830601" cy="631030"/>
            </a:xfrm>
            <a:custGeom>
              <a:avLst/>
              <a:gdLst>
                <a:gd name="connsiteX0" fmla="*/ 0 w 2830601"/>
                <a:gd name="connsiteY0" fmla="*/ 0 h 631030"/>
                <a:gd name="connsiteX1" fmla="*/ 2830601 w 2830601"/>
                <a:gd name="connsiteY1" fmla="*/ 0 h 631030"/>
                <a:gd name="connsiteX2" fmla="*/ 2830601 w 2830601"/>
                <a:gd name="connsiteY2" fmla="*/ 631030 h 631030"/>
                <a:gd name="connsiteX3" fmla="*/ 0 w 2830601"/>
                <a:gd name="connsiteY3" fmla="*/ 631030 h 631030"/>
                <a:gd name="connsiteX4" fmla="*/ 0 w 2830601"/>
                <a:gd name="connsiteY4" fmla="*/ 0 h 63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601" h="631030">
                  <a:moveTo>
                    <a:pt x="0" y="0"/>
                  </a:moveTo>
                  <a:lnTo>
                    <a:pt x="2830601" y="0"/>
                  </a:lnTo>
                  <a:lnTo>
                    <a:pt x="2830601" y="631030"/>
                  </a:lnTo>
                  <a:lnTo>
                    <a:pt x="0" y="6310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784" tIns="66784" rIns="66784" bIns="66784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Team 24 wanted the application to be functional for an employee at the fire department, not a tool to present to the outside world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B98302-C034-4C44-9F36-AEF82AE76CAC}"/>
                </a:ext>
              </a:extLst>
            </p:cNvPr>
            <p:cNvSpPr/>
            <p:nvPr/>
          </p:nvSpPr>
          <p:spPr>
            <a:xfrm>
              <a:off x="8585897" y="1512959"/>
              <a:ext cx="2819888" cy="407726"/>
            </a:xfrm>
            <a:custGeom>
              <a:avLst/>
              <a:gdLst>
                <a:gd name="connsiteX0" fmla="*/ 0 w 2819888"/>
                <a:gd name="connsiteY0" fmla="*/ 0 h 407726"/>
                <a:gd name="connsiteX1" fmla="*/ 2819888 w 2819888"/>
                <a:gd name="connsiteY1" fmla="*/ 0 h 407726"/>
                <a:gd name="connsiteX2" fmla="*/ 2819888 w 2819888"/>
                <a:gd name="connsiteY2" fmla="*/ 407726 h 407726"/>
                <a:gd name="connsiteX3" fmla="*/ 0 w 2819888"/>
                <a:gd name="connsiteY3" fmla="*/ 407726 h 407726"/>
                <a:gd name="connsiteX4" fmla="*/ 0 w 2819888"/>
                <a:gd name="connsiteY4" fmla="*/ 0 h 40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888" h="407726">
                  <a:moveTo>
                    <a:pt x="0" y="0"/>
                  </a:moveTo>
                  <a:lnTo>
                    <a:pt x="2819888" y="0"/>
                  </a:lnTo>
                  <a:lnTo>
                    <a:pt x="2819888" y="407726"/>
                  </a:lnTo>
                  <a:lnTo>
                    <a:pt x="0" y="4077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51" tIns="43151" rIns="43151" bIns="43151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The home page directly presents members and certificates instead of an introduction to the company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486DDD-CC07-4E8A-B129-6ACB930F2429}"/>
                </a:ext>
              </a:extLst>
            </p:cNvPr>
            <p:cNvSpPr/>
            <p:nvPr/>
          </p:nvSpPr>
          <p:spPr>
            <a:xfrm>
              <a:off x="5321808" y="2600913"/>
              <a:ext cx="6290226" cy="78664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Maximize">
              <a:extLst>
                <a:ext uri="{FF2B5EF4-FFF2-40B4-BE49-F238E27FC236}">
                  <a16:creationId xmlns:a16="http://schemas.microsoft.com/office/drawing/2014/main" id="{9876B117-E4BB-4A34-A8B1-4B0813D83C87}"/>
                </a:ext>
              </a:extLst>
            </p:cNvPr>
            <p:cNvSpPr/>
            <p:nvPr/>
          </p:nvSpPr>
          <p:spPr>
            <a:xfrm>
              <a:off x="5416876" y="2826529"/>
              <a:ext cx="224468" cy="22424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D4DA80-5059-4F85-BDB5-35BD47AAE3E0}"/>
                </a:ext>
              </a:extLst>
            </p:cNvPr>
            <p:cNvSpPr/>
            <p:nvPr/>
          </p:nvSpPr>
          <p:spPr>
            <a:xfrm>
              <a:off x="5712930" y="2641938"/>
              <a:ext cx="5650490" cy="593433"/>
            </a:xfrm>
            <a:custGeom>
              <a:avLst/>
              <a:gdLst>
                <a:gd name="connsiteX0" fmla="*/ 0 w 5650490"/>
                <a:gd name="connsiteY0" fmla="*/ 0 h 593433"/>
                <a:gd name="connsiteX1" fmla="*/ 5650490 w 5650490"/>
                <a:gd name="connsiteY1" fmla="*/ 0 h 593433"/>
                <a:gd name="connsiteX2" fmla="*/ 5650490 w 5650490"/>
                <a:gd name="connsiteY2" fmla="*/ 593433 h 593433"/>
                <a:gd name="connsiteX3" fmla="*/ 0 w 5650490"/>
                <a:gd name="connsiteY3" fmla="*/ 593433 h 593433"/>
                <a:gd name="connsiteX4" fmla="*/ 0 w 5650490"/>
                <a:gd name="connsiteY4" fmla="*/ 0 h 59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0490" h="593433">
                  <a:moveTo>
                    <a:pt x="0" y="0"/>
                  </a:moveTo>
                  <a:lnTo>
                    <a:pt x="5650490" y="0"/>
                  </a:lnTo>
                  <a:lnTo>
                    <a:pt x="5650490" y="593433"/>
                  </a:lnTo>
                  <a:lnTo>
                    <a:pt x="0" y="5934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784" tIns="66784" rIns="66784" bIns="66784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The goal was for the ability to add/delete/update to be within two clicks of the home page for ease of use and accessibility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81AC375-E463-466A-B69E-ACEA0404CEC5}"/>
                </a:ext>
              </a:extLst>
            </p:cNvPr>
            <p:cNvSpPr/>
            <p:nvPr/>
          </p:nvSpPr>
          <p:spPr>
            <a:xfrm>
              <a:off x="5279472" y="3613174"/>
              <a:ext cx="6290226" cy="63102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3" name="Rectangle 22" descr="Open Folder">
              <a:extLst>
                <a:ext uri="{FF2B5EF4-FFF2-40B4-BE49-F238E27FC236}">
                  <a16:creationId xmlns:a16="http://schemas.microsoft.com/office/drawing/2014/main" id="{3713DBF4-032A-433E-8713-0D45261225B5}"/>
                </a:ext>
              </a:extLst>
            </p:cNvPr>
            <p:cNvSpPr/>
            <p:nvPr/>
          </p:nvSpPr>
          <p:spPr>
            <a:xfrm>
              <a:off x="5416876" y="3830275"/>
              <a:ext cx="224468" cy="224249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3C5A5B-DA39-4F3D-A612-72EC12A9F099}"/>
                </a:ext>
              </a:extLst>
            </p:cNvPr>
            <p:cNvSpPr/>
            <p:nvPr/>
          </p:nvSpPr>
          <p:spPr>
            <a:xfrm>
              <a:off x="5765249" y="3645928"/>
              <a:ext cx="5650490" cy="631030"/>
            </a:xfrm>
            <a:custGeom>
              <a:avLst/>
              <a:gdLst>
                <a:gd name="connsiteX0" fmla="*/ 0 w 5650490"/>
                <a:gd name="connsiteY0" fmla="*/ 0 h 631030"/>
                <a:gd name="connsiteX1" fmla="*/ 5650490 w 5650490"/>
                <a:gd name="connsiteY1" fmla="*/ 0 h 631030"/>
                <a:gd name="connsiteX2" fmla="*/ 5650490 w 5650490"/>
                <a:gd name="connsiteY2" fmla="*/ 631030 h 631030"/>
                <a:gd name="connsiteX3" fmla="*/ 0 w 5650490"/>
                <a:gd name="connsiteY3" fmla="*/ 631030 h 631030"/>
                <a:gd name="connsiteX4" fmla="*/ 0 w 5650490"/>
                <a:gd name="connsiteY4" fmla="*/ 0 h 63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0490" h="631030">
                  <a:moveTo>
                    <a:pt x="0" y="0"/>
                  </a:moveTo>
                  <a:lnTo>
                    <a:pt x="5650490" y="0"/>
                  </a:lnTo>
                  <a:lnTo>
                    <a:pt x="5650490" y="631030"/>
                  </a:lnTo>
                  <a:lnTo>
                    <a:pt x="0" y="6310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784" tIns="66784" rIns="66784" bIns="66784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Prioritized the ability to export files </a:t>
              </a:r>
              <a:r>
                <a:rPr lang="en-US" sz="1400"/>
                <a:t>in order</a:t>
              </a:r>
              <a:r>
                <a:rPr lang="en-US" sz="1400" kern="1200"/>
                <a:t> to compile reports for the department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2B4A6E6-59B2-405C-81D9-E33A804560BD}"/>
                </a:ext>
              </a:extLst>
            </p:cNvPr>
            <p:cNvSpPr/>
            <p:nvPr/>
          </p:nvSpPr>
          <p:spPr>
            <a:xfrm>
              <a:off x="5279472" y="4461304"/>
              <a:ext cx="6290226" cy="10907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" name="Rectangle 31" descr="Presentation with Checklist">
              <a:extLst>
                <a:ext uri="{FF2B5EF4-FFF2-40B4-BE49-F238E27FC236}">
                  <a16:creationId xmlns:a16="http://schemas.microsoft.com/office/drawing/2014/main" id="{E267A71E-CA90-4D18-9699-A66D816F8BA2}"/>
                </a:ext>
              </a:extLst>
            </p:cNvPr>
            <p:cNvSpPr/>
            <p:nvPr/>
          </p:nvSpPr>
          <p:spPr>
            <a:xfrm>
              <a:off x="5416876" y="4797735"/>
              <a:ext cx="224468" cy="224249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348205-7E33-4A76-BC05-75DCD7EC015C}"/>
                </a:ext>
              </a:extLst>
            </p:cNvPr>
            <p:cNvSpPr/>
            <p:nvPr/>
          </p:nvSpPr>
          <p:spPr>
            <a:xfrm>
              <a:off x="5750615" y="4706469"/>
              <a:ext cx="2830601" cy="631030"/>
            </a:xfrm>
            <a:custGeom>
              <a:avLst/>
              <a:gdLst>
                <a:gd name="connsiteX0" fmla="*/ 0 w 2830601"/>
                <a:gd name="connsiteY0" fmla="*/ 0 h 631030"/>
                <a:gd name="connsiteX1" fmla="*/ 2830601 w 2830601"/>
                <a:gd name="connsiteY1" fmla="*/ 0 h 631030"/>
                <a:gd name="connsiteX2" fmla="*/ 2830601 w 2830601"/>
                <a:gd name="connsiteY2" fmla="*/ 631030 h 631030"/>
                <a:gd name="connsiteX3" fmla="*/ 0 w 2830601"/>
                <a:gd name="connsiteY3" fmla="*/ 631030 h 631030"/>
                <a:gd name="connsiteX4" fmla="*/ 0 w 2830601"/>
                <a:gd name="connsiteY4" fmla="*/ 0 h 63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601" h="631030">
                  <a:moveTo>
                    <a:pt x="0" y="0"/>
                  </a:moveTo>
                  <a:lnTo>
                    <a:pt x="2830601" y="0"/>
                  </a:lnTo>
                  <a:lnTo>
                    <a:pt x="2830601" y="631030"/>
                  </a:lnTo>
                  <a:lnTo>
                    <a:pt x="0" y="6310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784" tIns="66784" rIns="66784" bIns="66784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Automated as much as possible to avoid mistakes and improve efficiency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FE3378-7028-4F25-AE78-F230EAED57F0}"/>
                </a:ext>
              </a:extLst>
            </p:cNvPr>
            <p:cNvSpPr/>
            <p:nvPr/>
          </p:nvSpPr>
          <p:spPr>
            <a:xfrm>
              <a:off x="8581216" y="4802813"/>
              <a:ext cx="2819888" cy="407726"/>
            </a:xfrm>
            <a:custGeom>
              <a:avLst/>
              <a:gdLst>
                <a:gd name="connsiteX0" fmla="*/ 0 w 2819888"/>
                <a:gd name="connsiteY0" fmla="*/ 0 h 407726"/>
                <a:gd name="connsiteX1" fmla="*/ 2819888 w 2819888"/>
                <a:gd name="connsiteY1" fmla="*/ 0 h 407726"/>
                <a:gd name="connsiteX2" fmla="*/ 2819888 w 2819888"/>
                <a:gd name="connsiteY2" fmla="*/ 407726 h 407726"/>
                <a:gd name="connsiteX3" fmla="*/ 0 w 2819888"/>
                <a:gd name="connsiteY3" fmla="*/ 407726 h 407726"/>
                <a:gd name="connsiteX4" fmla="*/ 0 w 2819888"/>
                <a:gd name="connsiteY4" fmla="*/ 0 h 40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888" h="407726">
                  <a:moveTo>
                    <a:pt x="0" y="0"/>
                  </a:moveTo>
                  <a:lnTo>
                    <a:pt x="2819888" y="0"/>
                  </a:lnTo>
                  <a:lnTo>
                    <a:pt x="2819888" y="407726"/>
                  </a:lnTo>
                  <a:lnTo>
                    <a:pt x="0" y="4077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51" tIns="43151" rIns="43151" bIns="43151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Drop-down certification selection from only current certifications</a:t>
              </a:r>
            </a:p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Certain fields must be filled out</a:t>
              </a:r>
            </a:p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Automatic assignment of unique identifiers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42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B2D1-6BDC-48AE-A665-468C9993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Demo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E450B-FDD1-436D-87B1-C2FF298F75EE}"/>
              </a:ext>
            </a:extLst>
          </p:cNvPr>
          <p:cNvGrpSpPr/>
          <p:nvPr/>
        </p:nvGrpSpPr>
        <p:grpSpPr>
          <a:xfrm>
            <a:off x="4895171" y="3068383"/>
            <a:ext cx="2602523" cy="1863164"/>
            <a:chOff x="4159344" y="2534422"/>
            <a:chExt cx="2602523" cy="18631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246E23-5529-46D9-A62E-EBD7B3A48BB6}"/>
                </a:ext>
              </a:extLst>
            </p:cNvPr>
            <p:cNvSpPr txBox="1"/>
            <p:nvPr/>
          </p:nvSpPr>
          <p:spPr>
            <a:xfrm>
              <a:off x="4159344" y="4028254"/>
              <a:ext cx="260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See Our Site in Action</a:t>
              </a:r>
            </a:p>
          </p:txBody>
        </p:sp>
        <p:grpSp>
          <p:nvGrpSpPr>
            <p:cNvPr id="8" name="Content Placeholder 5" descr="Internet">
              <a:extLst>
                <a:ext uri="{FF2B5EF4-FFF2-40B4-BE49-F238E27FC236}">
                  <a16:creationId xmlns:a16="http://schemas.microsoft.com/office/drawing/2014/main" id="{EC384EE6-8095-437B-9749-60534CDA469E}"/>
                </a:ext>
              </a:extLst>
            </p:cNvPr>
            <p:cNvGrpSpPr/>
            <p:nvPr/>
          </p:nvGrpSpPr>
          <p:grpSpPr>
            <a:xfrm>
              <a:off x="4470839" y="2534422"/>
              <a:ext cx="1979538" cy="1204936"/>
              <a:chOff x="4212931" y="1580668"/>
              <a:chExt cx="1979538" cy="120493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8823201-C2DC-497C-9132-BE9F5DD64852}"/>
                  </a:ext>
                </a:extLst>
              </p:cNvPr>
              <p:cNvSpPr/>
              <p:nvPr/>
            </p:nvSpPr>
            <p:spPr>
              <a:xfrm>
                <a:off x="4471132" y="1580668"/>
                <a:ext cx="1463136" cy="989769"/>
              </a:xfrm>
              <a:custGeom>
                <a:avLst/>
                <a:gdLst>
                  <a:gd name="connsiteX0" fmla="*/ 1334037 w 1463136"/>
                  <a:gd name="connsiteY0" fmla="*/ 860669 h 989769"/>
                  <a:gd name="connsiteX1" fmla="*/ 129100 w 1463136"/>
                  <a:gd name="connsiteY1" fmla="*/ 860669 h 989769"/>
                  <a:gd name="connsiteX2" fmla="*/ 129100 w 1463136"/>
                  <a:gd name="connsiteY2" fmla="*/ 129100 h 989769"/>
                  <a:gd name="connsiteX3" fmla="*/ 1334037 w 1463136"/>
                  <a:gd name="connsiteY3" fmla="*/ 129100 h 989769"/>
                  <a:gd name="connsiteX4" fmla="*/ 1463137 w 1463136"/>
                  <a:gd name="connsiteY4" fmla="*/ 86067 h 989769"/>
                  <a:gd name="connsiteX5" fmla="*/ 1377070 w 1463136"/>
                  <a:gd name="connsiteY5" fmla="*/ 0 h 989769"/>
                  <a:gd name="connsiteX6" fmla="*/ 86067 w 1463136"/>
                  <a:gd name="connsiteY6" fmla="*/ 0 h 989769"/>
                  <a:gd name="connsiteX7" fmla="*/ 0 w 1463136"/>
                  <a:gd name="connsiteY7" fmla="*/ 86067 h 989769"/>
                  <a:gd name="connsiteX8" fmla="*/ 0 w 1463136"/>
                  <a:gd name="connsiteY8" fmla="*/ 989769 h 989769"/>
                  <a:gd name="connsiteX9" fmla="*/ 1463137 w 1463136"/>
                  <a:gd name="connsiteY9" fmla="*/ 989769 h 98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136" h="989769">
                    <a:moveTo>
                      <a:pt x="1334037" y="860669"/>
                    </a:moveTo>
                    <a:lnTo>
                      <a:pt x="129100" y="860669"/>
                    </a:lnTo>
                    <a:lnTo>
                      <a:pt x="129100" y="129100"/>
                    </a:lnTo>
                    <a:lnTo>
                      <a:pt x="1334037" y="129100"/>
                    </a:lnTo>
                    <a:close/>
                    <a:moveTo>
                      <a:pt x="1463137" y="86067"/>
                    </a:moveTo>
                    <a:cubicBezTo>
                      <a:pt x="1463137" y="38534"/>
                      <a:pt x="1424603" y="0"/>
                      <a:pt x="1377070" y="0"/>
                    </a:cubicBezTo>
                    <a:lnTo>
                      <a:pt x="86067" y="0"/>
                    </a:lnTo>
                    <a:cubicBezTo>
                      <a:pt x="38534" y="0"/>
                      <a:pt x="0" y="38534"/>
                      <a:pt x="0" y="86067"/>
                    </a:cubicBezTo>
                    <a:lnTo>
                      <a:pt x="0" y="989769"/>
                    </a:lnTo>
                    <a:lnTo>
                      <a:pt x="1463137" y="98976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1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D092A54-B588-40DC-94F8-7AD6BEF142F2}"/>
                  </a:ext>
                </a:extLst>
              </p:cNvPr>
              <p:cNvSpPr/>
              <p:nvPr/>
            </p:nvSpPr>
            <p:spPr>
              <a:xfrm>
                <a:off x="4212931" y="2656504"/>
                <a:ext cx="1979538" cy="129100"/>
              </a:xfrm>
              <a:custGeom>
                <a:avLst/>
                <a:gdLst>
                  <a:gd name="connsiteX0" fmla="*/ 1118869 w 1979538"/>
                  <a:gd name="connsiteY0" fmla="*/ 0 h 129100"/>
                  <a:gd name="connsiteX1" fmla="*/ 1118869 w 1979538"/>
                  <a:gd name="connsiteY1" fmla="*/ 21517 h 129100"/>
                  <a:gd name="connsiteX2" fmla="*/ 1100023 w 1979538"/>
                  <a:gd name="connsiteY2" fmla="*/ 43033 h 129100"/>
                  <a:gd name="connsiteX3" fmla="*/ 1097353 w 1979538"/>
                  <a:gd name="connsiteY3" fmla="*/ 43033 h 129100"/>
                  <a:gd name="connsiteX4" fmla="*/ 882186 w 1979538"/>
                  <a:gd name="connsiteY4" fmla="*/ 43033 h 129100"/>
                  <a:gd name="connsiteX5" fmla="*/ 860669 w 1979538"/>
                  <a:gd name="connsiteY5" fmla="*/ 24187 h 129100"/>
                  <a:gd name="connsiteX6" fmla="*/ 860669 w 1979538"/>
                  <a:gd name="connsiteY6" fmla="*/ 21517 h 129100"/>
                  <a:gd name="connsiteX7" fmla="*/ 860669 w 1979538"/>
                  <a:gd name="connsiteY7" fmla="*/ 0 h 129100"/>
                  <a:gd name="connsiteX8" fmla="*/ 0 w 1979538"/>
                  <a:gd name="connsiteY8" fmla="*/ 0 h 129100"/>
                  <a:gd name="connsiteX9" fmla="*/ 0 w 1979538"/>
                  <a:gd name="connsiteY9" fmla="*/ 43033 h 129100"/>
                  <a:gd name="connsiteX10" fmla="*/ 86067 w 1979538"/>
                  <a:gd name="connsiteY10" fmla="*/ 129100 h 129100"/>
                  <a:gd name="connsiteX11" fmla="*/ 1893471 w 1979538"/>
                  <a:gd name="connsiteY11" fmla="*/ 129100 h 129100"/>
                  <a:gd name="connsiteX12" fmla="*/ 1979538 w 1979538"/>
                  <a:gd name="connsiteY12" fmla="*/ 43033 h 129100"/>
                  <a:gd name="connsiteX13" fmla="*/ 1979538 w 1979538"/>
                  <a:gd name="connsiteY13" fmla="*/ 0 h 12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79538" h="129100">
                    <a:moveTo>
                      <a:pt x="1118869" y="0"/>
                    </a:moveTo>
                    <a:lnTo>
                      <a:pt x="1118869" y="21517"/>
                    </a:lnTo>
                    <a:cubicBezTo>
                      <a:pt x="1119607" y="32662"/>
                      <a:pt x="1111169" y="42295"/>
                      <a:pt x="1100023" y="43033"/>
                    </a:cubicBezTo>
                    <a:cubicBezTo>
                      <a:pt x="1099134" y="43092"/>
                      <a:pt x="1098241" y="43092"/>
                      <a:pt x="1097353" y="43033"/>
                    </a:cubicBezTo>
                    <a:lnTo>
                      <a:pt x="882186" y="43033"/>
                    </a:lnTo>
                    <a:cubicBezTo>
                      <a:pt x="871040" y="43772"/>
                      <a:pt x="861407" y="35333"/>
                      <a:pt x="860669" y="24187"/>
                    </a:cubicBezTo>
                    <a:cubicBezTo>
                      <a:pt x="860611" y="23298"/>
                      <a:pt x="860611" y="22405"/>
                      <a:pt x="860669" y="21517"/>
                    </a:cubicBezTo>
                    <a:lnTo>
                      <a:pt x="860669" y="0"/>
                    </a:lnTo>
                    <a:lnTo>
                      <a:pt x="0" y="0"/>
                    </a:lnTo>
                    <a:lnTo>
                      <a:pt x="0" y="43033"/>
                    </a:lnTo>
                    <a:cubicBezTo>
                      <a:pt x="0" y="90566"/>
                      <a:pt x="38533" y="129100"/>
                      <a:pt x="86067" y="129100"/>
                    </a:cubicBezTo>
                    <a:lnTo>
                      <a:pt x="1893471" y="129100"/>
                    </a:lnTo>
                    <a:cubicBezTo>
                      <a:pt x="1941004" y="129100"/>
                      <a:pt x="1979538" y="90566"/>
                      <a:pt x="1979538" y="43033"/>
                    </a:cubicBezTo>
                    <a:lnTo>
                      <a:pt x="1979538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1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3B07C43-8F47-4854-B683-3BBEDDE9A1AE}"/>
                  </a:ext>
                </a:extLst>
              </p:cNvPr>
              <p:cNvSpPr/>
              <p:nvPr/>
            </p:nvSpPr>
            <p:spPr>
              <a:xfrm>
                <a:off x="4901466" y="1774318"/>
                <a:ext cx="602468" cy="602468"/>
              </a:xfrm>
              <a:custGeom>
                <a:avLst/>
                <a:gdLst>
                  <a:gd name="connsiteX0" fmla="*/ 301234 w 602468"/>
                  <a:gd name="connsiteY0" fmla="*/ 0 h 602468"/>
                  <a:gd name="connsiteX1" fmla="*/ 0 w 602468"/>
                  <a:gd name="connsiteY1" fmla="*/ 301234 h 602468"/>
                  <a:gd name="connsiteX2" fmla="*/ 301234 w 602468"/>
                  <a:gd name="connsiteY2" fmla="*/ 602468 h 602468"/>
                  <a:gd name="connsiteX3" fmla="*/ 602468 w 602468"/>
                  <a:gd name="connsiteY3" fmla="*/ 301234 h 602468"/>
                  <a:gd name="connsiteX4" fmla="*/ 301234 w 602468"/>
                  <a:gd name="connsiteY4" fmla="*/ 0 h 602468"/>
                  <a:gd name="connsiteX5" fmla="*/ 322751 w 602468"/>
                  <a:gd name="connsiteY5" fmla="*/ 322751 h 602468"/>
                  <a:gd name="connsiteX6" fmla="*/ 421513 w 602468"/>
                  <a:gd name="connsiteY6" fmla="*/ 322751 h 602468"/>
                  <a:gd name="connsiteX7" fmla="*/ 322751 w 602468"/>
                  <a:gd name="connsiteY7" fmla="*/ 518768 h 602468"/>
                  <a:gd name="connsiteX8" fmla="*/ 322751 w 602468"/>
                  <a:gd name="connsiteY8" fmla="*/ 279717 h 602468"/>
                  <a:gd name="connsiteX9" fmla="*/ 322751 w 602468"/>
                  <a:gd name="connsiteY9" fmla="*/ 83485 h 602468"/>
                  <a:gd name="connsiteX10" fmla="*/ 421513 w 602468"/>
                  <a:gd name="connsiteY10" fmla="*/ 279717 h 602468"/>
                  <a:gd name="connsiteX11" fmla="*/ 279717 w 602468"/>
                  <a:gd name="connsiteY11" fmla="*/ 279717 h 602468"/>
                  <a:gd name="connsiteX12" fmla="*/ 184183 w 602468"/>
                  <a:gd name="connsiteY12" fmla="*/ 279717 h 602468"/>
                  <a:gd name="connsiteX13" fmla="*/ 279717 w 602468"/>
                  <a:gd name="connsiteY13" fmla="*/ 86067 h 602468"/>
                  <a:gd name="connsiteX14" fmla="*/ 279717 w 602468"/>
                  <a:gd name="connsiteY14" fmla="*/ 322751 h 602468"/>
                  <a:gd name="connsiteX15" fmla="*/ 279717 w 602468"/>
                  <a:gd name="connsiteY15" fmla="*/ 516401 h 602468"/>
                  <a:gd name="connsiteX16" fmla="*/ 184183 w 602468"/>
                  <a:gd name="connsiteY16" fmla="*/ 322751 h 602468"/>
                  <a:gd name="connsiteX17" fmla="*/ 140934 w 602468"/>
                  <a:gd name="connsiteY17" fmla="*/ 279717 h 602468"/>
                  <a:gd name="connsiteX18" fmla="*/ 48843 w 602468"/>
                  <a:gd name="connsiteY18" fmla="*/ 279717 h 602468"/>
                  <a:gd name="connsiteX19" fmla="*/ 252606 w 602468"/>
                  <a:gd name="connsiteY19" fmla="*/ 52716 h 602468"/>
                  <a:gd name="connsiteX20" fmla="*/ 140934 w 602468"/>
                  <a:gd name="connsiteY20" fmla="*/ 279717 h 602468"/>
                  <a:gd name="connsiteX21" fmla="*/ 140934 w 602468"/>
                  <a:gd name="connsiteY21" fmla="*/ 322751 h 602468"/>
                  <a:gd name="connsiteX22" fmla="*/ 253037 w 602468"/>
                  <a:gd name="connsiteY22" fmla="*/ 549967 h 602468"/>
                  <a:gd name="connsiteX23" fmla="*/ 48843 w 602468"/>
                  <a:gd name="connsiteY23" fmla="*/ 322751 h 602468"/>
                  <a:gd name="connsiteX24" fmla="*/ 464761 w 602468"/>
                  <a:gd name="connsiteY24" fmla="*/ 322751 h 602468"/>
                  <a:gd name="connsiteX25" fmla="*/ 553625 w 602468"/>
                  <a:gd name="connsiteY25" fmla="*/ 322751 h 602468"/>
                  <a:gd name="connsiteX26" fmla="*/ 353304 w 602468"/>
                  <a:gd name="connsiteY26" fmla="*/ 549107 h 602468"/>
                  <a:gd name="connsiteX27" fmla="*/ 464761 w 602468"/>
                  <a:gd name="connsiteY27" fmla="*/ 322751 h 602468"/>
                  <a:gd name="connsiteX28" fmla="*/ 464761 w 602468"/>
                  <a:gd name="connsiteY28" fmla="*/ 279717 h 602468"/>
                  <a:gd name="connsiteX29" fmla="*/ 353950 w 602468"/>
                  <a:gd name="connsiteY29" fmla="*/ 53577 h 602468"/>
                  <a:gd name="connsiteX30" fmla="*/ 553625 w 602468"/>
                  <a:gd name="connsiteY30" fmla="*/ 279717 h 60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2468" h="602468">
                    <a:moveTo>
                      <a:pt x="301234" y="0"/>
                    </a:moveTo>
                    <a:cubicBezTo>
                      <a:pt x="134867" y="0"/>
                      <a:pt x="0" y="134867"/>
                      <a:pt x="0" y="301234"/>
                    </a:cubicBezTo>
                    <a:cubicBezTo>
                      <a:pt x="0" y="467601"/>
                      <a:pt x="134867" y="602468"/>
                      <a:pt x="301234" y="602468"/>
                    </a:cubicBezTo>
                    <a:cubicBezTo>
                      <a:pt x="467601" y="602468"/>
                      <a:pt x="602468" y="467601"/>
                      <a:pt x="602468" y="301234"/>
                    </a:cubicBezTo>
                    <a:cubicBezTo>
                      <a:pt x="602468" y="134867"/>
                      <a:pt x="467601" y="0"/>
                      <a:pt x="301234" y="0"/>
                    </a:cubicBezTo>
                    <a:close/>
                    <a:moveTo>
                      <a:pt x="322751" y="322751"/>
                    </a:moveTo>
                    <a:lnTo>
                      <a:pt x="421513" y="322751"/>
                    </a:lnTo>
                    <a:cubicBezTo>
                      <a:pt x="410266" y="396928"/>
                      <a:pt x="375671" y="465590"/>
                      <a:pt x="322751" y="518768"/>
                    </a:cubicBezTo>
                    <a:close/>
                    <a:moveTo>
                      <a:pt x="322751" y="279717"/>
                    </a:moveTo>
                    <a:lnTo>
                      <a:pt x="322751" y="83485"/>
                    </a:lnTo>
                    <a:cubicBezTo>
                      <a:pt x="375725" y="136713"/>
                      <a:pt x="410324" y="205459"/>
                      <a:pt x="421513" y="279717"/>
                    </a:cubicBezTo>
                    <a:close/>
                    <a:moveTo>
                      <a:pt x="279717" y="279717"/>
                    </a:moveTo>
                    <a:lnTo>
                      <a:pt x="184183" y="279717"/>
                    </a:lnTo>
                    <a:cubicBezTo>
                      <a:pt x="194883" y="206730"/>
                      <a:pt x="228312" y="138972"/>
                      <a:pt x="279717" y="86067"/>
                    </a:cubicBezTo>
                    <a:close/>
                    <a:moveTo>
                      <a:pt x="279717" y="322751"/>
                    </a:moveTo>
                    <a:lnTo>
                      <a:pt x="279717" y="516401"/>
                    </a:lnTo>
                    <a:cubicBezTo>
                      <a:pt x="228409" y="463427"/>
                      <a:pt x="194995" y="395703"/>
                      <a:pt x="184183" y="322751"/>
                    </a:cubicBezTo>
                    <a:close/>
                    <a:moveTo>
                      <a:pt x="140934" y="279717"/>
                    </a:moveTo>
                    <a:lnTo>
                      <a:pt x="48843" y="279717"/>
                    </a:lnTo>
                    <a:cubicBezTo>
                      <a:pt x="58394" y="167013"/>
                      <a:pt x="141584" y="74338"/>
                      <a:pt x="252606" y="52716"/>
                    </a:cubicBezTo>
                    <a:cubicBezTo>
                      <a:pt x="191266" y="113925"/>
                      <a:pt x="151988" y="193769"/>
                      <a:pt x="140934" y="279717"/>
                    </a:cubicBezTo>
                    <a:close/>
                    <a:moveTo>
                      <a:pt x="140934" y="322751"/>
                    </a:moveTo>
                    <a:cubicBezTo>
                      <a:pt x="151996" y="408848"/>
                      <a:pt x="191443" y="488802"/>
                      <a:pt x="253037" y="549967"/>
                    </a:cubicBezTo>
                    <a:cubicBezTo>
                      <a:pt x="141849" y="528360"/>
                      <a:pt x="58493" y="435606"/>
                      <a:pt x="48843" y="322751"/>
                    </a:cubicBezTo>
                    <a:close/>
                    <a:moveTo>
                      <a:pt x="464761" y="322751"/>
                    </a:moveTo>
                    <a:lnTo>
                      <a:pt x="553625" y="322751"/>
                    </a:lnTo>
                    <a:cubicBezTo>
                      <a:pt x="544203" y="434177"/>
                      <a:pt x="462760" y="526206"/>
                      <a:pt x="353304" y="549107"/>
                    </a:cubicBezTo>
                    <a:cubicBezTo>
                      <a:pt x="414612" y="488163"/>
                      <a:pt x="453835" y="408504"/>
                      <a:pt x="464761" y="322751"/>
                    </a:cubicBezTo>
                    <a:close/>
                    <a:moveTo>
                      <a:pt x="464761" y="279717"/>
                    </a:moveTo>
                    <a:cubicBezTo>
                      <a:pt x="453747" y="194188"/>
                      <a:pt x="414791" y="114691"/>
                      <a:pt x="353950" y="53577"/>
                    </a:cubicBezTo>
                    <a:cubicBezTo>
                      <a:pt x="463081" y="76703"/>
                      <a:pt x="544190" y="168564"/>
                      <a:pt x="553625" y="27971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1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2A50B2AE-9561-4A9F-B9F6-C43AA31C8423}"/>
              </a:ext>
            </a:extLst>
          </p:cNvPr>
          <p:cNvSpPr/>
          <p:nvPr/>
        </p:nvSpPr>
        <p:spPr>
          <a:xfrm>
            <a:off x="4664916" y="2748178"/>
            <a:ext cx="3212123" cy="223264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6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6538AB-4B84-4D7A-BE7C-273BC7B5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E03986-69AA-486A-86D9-6B02E48B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9E8CE-97B9-4E37-A9DE-C153066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What It cost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CF281-0B86-4CE9-BBDE-F3D4BCF92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730400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61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210  -  Compatibility Mode" id="{08896B8D-7921-4622-ACB0-A4179DF5F842}" vid="{692D4112-F319-4912-8B6D-F089261273F7}"/>
    </a:ext>
  </a:extLst>
</a:theme>
</file>

<file path=ppt/theme/theme3.xml><?xml version="1.0" encoding="utf-8"?>
<a:theme xmlns:a="http://schemas.openxmlformats.org/drawingml/2006/main" name="Vapor Trail">
  <a:themeElements>
    <a:clrScheme name="Custom 6">
      <a:dk1>
        <a:srgbClr val="FFFFFF"/>
      </a:dk1>
      <a:lt1>
        <a:srgbClr val="000000"/>
      </a:lt1>
      <a:dk2>
        <a:srgbClr val="000000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Diseño predeterminado</vt:lpstr>
      <vt:lpstr>Vapor Trail</vt:lpstr>
      <vt:lpstr>Oconee County Fire Rescue Web Portal</vt:lpstr>
      <vt:lpstr>The Problem at Hand</vt:lpstr>
      <vt:lpstr>The Requirements</vt:lpstr>
      <vt:lpstr>Our Resources</vt:lpstr>
      <vt:lpstr>How We approached It</vt:lpstr>
      <vt:lpstr>Design Document</vt:lpstr>
      <vt:lpstr>Design-Making DECISIONs</vt:lpstr>
      <vt:lpstr>Our Demo</vt:lpstr>
      <vt:lpstr>What It cost</vt:lpstr>
      <vt:lpstr>FUTURE DESIGNS </vt:lpstr>
      <vt:lpstr>How We Operated</vt:lpstr>
      <vt:lpstr>What We Learned - Bailey</vt:lpstr>
      <vt:lpstr>What We Learned - Christian</vt:lpstr>
      <vt:lpstr>What We Learned - Levi</vt:lpstr>
      <vt:lpstr>What We Learned - Yuqi</vt:lpstr>
      <vt:lpstr>Appendix</vt:lpstr>
      <vt:lpstr>Our APPROACH - User Stories</vt:lpstr>
      <vt:lpstr>Hand Drawn Pictures</vt:lpstr>
      <vt:lpstr>Data Model</vt:lpstr>
      <vt:lpstr>Risks and Mitigation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Oconee County Fire Rescue Web Portal</dc:title>
  <dc:creator>McGill, Christian Thomas</dc:creator>
  <cp:revision>1</cp:revision>
  <dcterms:created xsi:type="dcterms:W3CDTF">2019-10-27T18:31:19Z</dcterms:created>
  <dcterms:modified xsi:type="dcterms:W3CDTF">2019-10-27T22:45:19Z</dcterms:modified>
</cp:coreProperties>
</file>