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-136794"/>
              <a:satOff val="-2150"/>
              <a:lumOff val="15693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3">
              <a:alpha val="35000"/>
            </a:scheme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-3175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19250" y="660400"/>
            <a:ext cx="9758016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299" y="638919"/>
            <a:ext cx="5325770" cy="82169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47625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231900" indent="-342900">
              <a:spcBef>
                <a:spcPts val="3200"/>
              </a:spcBef>
              <a:defRPr sz="2800"/>
            </a:lvl3pPr>
            <a:lvl4pPr marL="1676400" indent="-342900">
              <a:spcBef>
                <a:spcPts val="3200"/>
              </a:spcBef>
              <a:defRPr sz="2800"/>
            </a:lvl4pPr>
            <a:lvl5pPr marL="21209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31000" y="4965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31000" y="635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TESTING ATTACHMENTS</a:t>
            </a:r>
          </a:p>
        </p:txBody>
      </p:sp>
      <p:sp>
        <p:nvSpPr>
          <p:cNvPr id="120" name="Shape 120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