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63" r:id="rId5"/>
    <p:sldId id="264" r:id="rId6"/>
    <p:sldId id="265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ams.org/samplings/feature-column/fcarc-image-compression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EE123 Final Project – Image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 </a:t>
            </a:r>
            <a:r>
              <a:rPr lang="en-US" dirty="0" err="1" smtClean="0"/>
              <a:t>Tauz</a:t>
            </a:r>
            <a:r>
              <a:rPr lang="en-US" dirty="0" smtClean="0"/>
              <a:t>, Harrison Wang, Shane Barratt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3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n-US" dirty="0" smtClean="0"/>
              <a:t>Color Space Transform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Quantizes 2D DCT coefficients over 8x8 image blocks by point-wise dividing by 3 8x8 matrices and rounding (q in [1, 100] determines quality)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0" y="4321174"/>
            <a:ext cx="1896519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0" y="2132013"/>
            <a:ext cx="51181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6100" y="6545263"/>
            <a:ext cx="70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Source: </a:t>
            </a:r>
            <a:r>
              <a:rPr lang="en-US" sz="1200" smtClean="0">
                <a:hlinkClick r:id="rId4"/>
              </a:rPr>
              <a:t>http</a:t>
            </a:r>
            <a:r>
              <a:rPr lang="en-US" sz="1200" dirty="0" smtClean="0">
                <a:hlinkClick r:id="rId4"/>
              </a:rPr>
              <a:t>://www.ams.org/samplings/feature-column/fcarc-image-compression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29" y="4405312"/>
            <a:ext cx="3590252" cy="183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481" y="4392612"/>
            <a:ext cx="3568198" cy="18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9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100" y="1454150"/>
            <a:ext cx="1473200" cy="498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876425"/>
            <a:ext cx="5003800" cy="2032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00200" y="3946524"/>
            <a:ext cx="14732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q</a:t>
            </a:r>
            <a:r>
              <a:rPr lang="en-US" smtClean="0"/>
              <a:t>=10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59400" y="3959225"/>
            <a:ext cx="14732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q</a:t>
            </a:r>
            <a:r>
              <a:rPr lang="en-US" dirty="0" smtClean="0"/>
              <a:t>=50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271000" y="3984624"/>
            <a:ext cx="14732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q=90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4555008"/>
            <a:ext cx="3759200" cy="1571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553892"/>
            <a:ext cx="3791358" cy="15722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699" y="4660125"/>
            <a:ext cx="3580509" cy="14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8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91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Looked into Multiple Frequency Shift Keying (MFSK)</a:t>
            </a:r>
          </a:p>
          <a:p>
            <a:r>
              <a:rPr lang="en-US" dirty="0" smtClean="0"/>
              <a:t>Went with </a:t>
            </a:r>
            <a:r>
              <a:rPr lang="en-US" b="1" dirty="0" smtClean="0"/>
              <a:t>Minimum Shift Keying (MSK) </a:t>
            </a:r>
            <a:r>
              <a:rPr lang="en-US" dirty="0" smtClean="0"/>
              <a:t>for simplicity</a:t>
            </a:r>
          </a:p>
          <a:p>
            <a:r>
              <a:rPr lang="en-US" dirty="0" smtClean="0"/>
              <a:t>FM Bandwidth is only 3kHz</a:t>
            </a:r>
          </a:p>
          <a:p>
            <a:r>
              <a:rPr lang="en-US" dirty="0" smtClean="0"/>
              <a:t>Went with </a:t>
            </a:r>
            <a:r>
              <a:rPr lang="en-US" dirty="0" err="1" smtClean="0"/>
              <a:t>mark_f</a:t>
            </a:r>
            <a:r>
              <a:rPr lang="en-US" dirty="0" smtClean="0"/>
              <a:t> = 1200 HZ, </a:t>
            </a:r>
            <a:r>
              <a:rPr lang="en-US" dirty="0" err="1" smtClean="0"/>
              <a:t>space_f</a:t>
            </a:r>
            <a:r>
              <a:rPr lang="en-US" dirty="0" smtClean="0"/>
              <a:t> = 2400 Hz and baud rate = 2400</a:t>
            </a:r>
          </a:p>
          <a:p>
            <a:r>
              <a:rPr lang="en-US" dirty="0" smtClean="0"/>
              <a:t>Each bit encoded as half sinusoid (mark) or full sinusoid (space) as a result of having the mark and space frequencies divide the baud rate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1690688"/>
            <a:ext cx="4927600" cy="3289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92900" y="4979988"/>
            <a:ext cx="5499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Frequency Response of the radio’s </a:t>
            </a:r>
            <a:r>
              <a:rPr lang="en-US" sz="1800" dirty="0"/>
              <a:t>a</a:t>
            </a:r>
            <a:r>
              <a:rPr lang="en-US" sz="1800" dirty="0" smtClean="0"/>
              <a:t>udio </a:t>
            </a:r>
            <a:r>
              <a:rPr lang="en-US" sz="1800" dirty="0" err="1"/>
              <a:t>b</a:t>
            </a:r>
            <a:r>
              <a:rPr lang="en-US" sz="1800" dirty="0" err="1" smtClean="0"/>
              <a:t>andpass</a:t>
            </a:r>
            <a:r>
              <a:rPr lang="en-US" sz="1800" dirty="0" smtClean="0"/>
              <a:t> </a:t>
            </a:r>
            <a:r>
              <a:rPr lang="en-US" sz="1800" dirty="0"/>
              <a:t>f</a:t>
            </a:r>
            <a:r>
              <a:rPr lang="en-US" sz="1800" dirty="0" smtClean="0"/>
              <a:t>ilter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404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Demodulator (no pun intended)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0488"/>
            <a:ext cx="10515600" cy="234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6700" y="416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2400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3200" y="3817969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900-2700 Hz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3900" y="387615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18700" y="29982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2400Hz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2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doubled the baud rate and thus the amount of bits we can send in the time period</a:t>
            </a:r>
          </a:p>
          <a:p>
            <a:r>
              <a:rPr lang="en-US" dirty="0" smtClean="0"/>
              <a:t>However, how much more likely is it for the transmission to fail and how does this affect our entire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198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EE123 Final Project – Image Communication</vt:lpstr>
      <vt:lpstr>JPEG</vt:lpstr>
      <vt:lpstr>Our Implementation in Action</vt:lpstr>
      <vt:lpstr>Lossless Compression</vt:lpstr>
      <vt:lpstr>Packets</vt:lpstr>
      <vt:lpstr>Network</vt:lpstr>
      <vt:lpstr>Physical Layer</vt:lpstr>
      <vt:lpstr>Modified Demodulator (no pun intended)</vt:lpstr>
      <vt:lpstr>Results and 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Barratt</dc:creator>
  <cp:lastModifiedBy>Craig Barratt</cp:lastModifiedBy>
  <cp:revision>20</cp:revision>
  <dcterms:created xsi:type="dcterms:W3CDTF">2016-04-28T20:45:35Z</dcterms:created>
  <dcterms:modified xsi:type="dcterms:W3CDTF">2016-05-02T17:14:59Z</dcterms:modified>
</cp:coreProperties>
</file>