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9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6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3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4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5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6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2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8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A7CF-B5D5-CF4E-99F4-5F3633F70EAD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06D4C-C183-314B-8579-E2A5A068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6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EE123 </a:t>
            </a:r>
            <a:r>
              <a:rPr lang="en-US" smtClean="0"/>
              <a:t>Final Project – Image Transmission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Lev </a:t>
            </a:r>
            <a:r>
              <a:rPr lang="en-US" dirty="0" err="1" smtClean="0"/>
              <a:t>Tauz</a:t>
            </a:r>
            <a:r>
              <a:rPr lang="en-US" dirty="0" smtClean="0"/>
              <a:t>, Harrison Wang, Shane Barratt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3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Response of Audio BP Filter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495550"/>
            <a:ext cx="49276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8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FSK with &gt;2 frequencies</a:t>
            </a:r>
          </a:p>
          <a:p>
            <a:r>
              <a:rPr lang="en-US" dirty="0" smtClean="0"/>
              <a:t>Each symbol corresponds to one element from a set of orthogonal waveforms</a:t>
            </a:r>
          </a:p>
          <a:p>
            <a:r>
              <a:rPr lang="en-US" dirty="0" smtClean="0"/>
              <a:t>Send 2 bits at a time instead of 1</a:t>
            </a:r>
          </a:p>
          <a:p>
            <a:r>
              <a:rPr lang="en-US" dirty="0" smtClean="0"/>
              <a:t>E.g. (M=4)</a:t>
            </a:r>
            <a:endParaRPr lang="en-US" dirty="0"/>
          </a:p>
          <a:p>
            <a:r>
              <a:rPr lang="en-US" dirty="0" smtClean="0"/>
              <a:t>900, 1200, 1800, 2100</a:t>
            </a:r>
          </a:p>
          <a:p>
            <a:r>
              <a:rPr lang="en-US" dirty="0" smtClean="0"/>
              <a:t>00, 01, 10, 11</a:t>
            </a:r>
          </a:p>
        </p:txBody>
      </p:sp>
    </p:spTree>
    <p:extLst>
      <p:ext uri="{BB962C8B-B14F-4D97-AF65-F5344CB8AC3E}">
        <p14:creationId xmlns:p14="http://schemas.microsoft.com/office/powerpoint/2010/main" val="195162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EE123 Final Project – Image Transmission</vt:lpstr>
      <vt:lpstr>Transmission</vt:lpstr>
      <vt:lpstr>MFSK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Barratt</dc:creator>
  <cp:lastModifiedBy>Craig Barratt</cp:lastModifiedBy>
  <cp:revision>3</cp:revision>
  <dcterms:created xsi:type="dcterms:W3CDTF">2016-04-28T20:45:35Z</dcterms:created>
  <dcterms:modified xsi:type="dcterms:W3CDTF">2016-04-28T20:55:42Z</dcterms:modified>
</cp:coreProperties>
</file>