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65084-B4B8-49D4-84F1-9A5913F069A8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57C44-7260-4D8C-A3D7-410532C0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3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4AE8-C411-48D1-A765-A774E10BF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23D47-72BB-4CB4-9727-DC224323C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C708D-05B4-4A51-A7F5-728470C6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85811-2EC4-404A-BFA6-2DD476F0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6E374-4380-4EFC-A914-94964B7B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1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6385-92AD-4A9B-B6C1-C99CEBDE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3BA16-4872-4796-8B91-17158C7A0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9BFB-806E-45FE-ABAE-A5DEFE6D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F960F-87D3-4309-9F64-2042102A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4DDC1-4FAE-44BA-B5B0-D017AEE6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5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489B5-DA47-4410-A16C-D133DA27C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8031E-F15A-4DB0-909C-6CAB76289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B1530-E74F-4F09-917D-6F35F4CA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08135-752B-43E2-8C62-81A20BEE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6A5ED-B37F-478F-8B34-BB1461D7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0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5839-BB06-40D9-B95E-2A755BC8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5A9C-3F20-4645-B73A-76033B2D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CE00A-612F-4A25-86DE-CC9EA812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D597D-2396-4C7D-946D-2C30BE19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1E480-9E06-4FC3-BFC7-8F46467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DE32-9888-40BE-AE42-0FC5AA54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9FAA6-8B57-4BB2-A399-CDD6EE2D2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E139D-9387-4A19-88C6-132736B5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D18E2-4ACF-4343-BD03-1B6F9D9B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2296-3253-48EF-8D19-57E0C3BA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279C-E844-4FB3-9F34-DBC47722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B0D99-B7CF-437E-A9F7-C978F67E4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82104-2C2A-4629-A95A-ACB98383F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FA311-FBEF-4E9D-94B8-09492BD8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BDEEE-FEE1-4973-8B85-19233328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BA65E-0D4B-4F99-AE27-1880CA1F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6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7A9A-4FDB-4740-B54D-8E40CC1F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58056-ADB0-4885-B2EF-697E48E7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34247-0BCA-457F-B4DD-243CC77BB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EAA2A-064F-4FC6-84A6-E4B2B13C4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B241A-8345-42F7-93F7-1673BCA0A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2B5E1-2F49-4224-80D9-E0C3D26E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89EA4-2BAE-488C-8F81-C1764DC8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453E5-1888-4AF5-88F2-C70E40E6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E8C6-9902-47E6-897C-5827C772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0A329-BA6B-47CF-9809-12CD9017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1CC13-F6AD-4CEF-AFEB-C447C4D7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173D3-4BA7-4CC1-8C2A-3B799E77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F5793-3319-4ED6-A521-CADA0B10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09D30-30F4-4246-8B2E-6E0B8A7B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8FB97-A517-4506-8DC2-411C9744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3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7A36-00CD-4AF3-985B-D24718EC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0BA5-8F77-4CEB-A824-B7CAA1BD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25487-30FE-4D77-BE9D-9198103E5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931B4-6A7C-4252-9204-3553763E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DD1AD-A8DA-4728-A799-4FBC51A1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FC5FB-F96B-4A00-B658-507AC87D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2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2354-D012-474A-9A4C-E5E05A33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C7EFF-5E51-4657-8D32-F4B17F89E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AAB5B-60F2-49CB-A258-DFFB9FFD4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B85C6-BC44-4838-8FC9-B999B281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4993C-77B1-46FE-A7C1-8CD9ACE7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A9570-2B01-44F5-803E-D539A902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1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97A8F-0FB1-45FF-B938-CF9F9FB8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3ABC-39E6-45D2-B372-178351CD0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FA3B-15EA-4EF9-9F83-1603B703A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B0200-1775-4D9C-A36E-DD1E9DCC2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7D14E-7412-418F-9B1E-99EE38EA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4CEE1-BF4F-464F-A982-C920212E8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004"/>
            <a:ext cx="10515600" cy="624979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vi-VN" i="0">
                <a:solidFill>
                  <a:srgbClr val="FC4600"/>
                </a:solidFill>
                <a:effectLst/>
                <a:latin typeface="+mj-lt"/>
              </a:rPr>
              <a:t>Set</a:t>
            </a:r>
            <a:r>
              <a:rPr lang="vi-VN" i="0">
                <a:solidFill>
                  <a:srgbClr val="212529"/>
                </a:solidFill>
                <a:effectLst/>
                <a:latin typeface="+mj-lt"/>
              </a:rPr>
              <a:t> được sử dụng để lưu trữ các phần tử duy nhất không bị trùng lặp nhau trong tập hợp</a:t>
            </a:r>
            <a:r>
              <a:rPr lang="en-US" i="0">
                <a:solidFill>
                  <a:srgbClr val="212529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50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88100" y="129600"/>
            <a:ext cx="11360800" cy="90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Collection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667" y="1030001"/>
            <a:ext cx="6988032" cy="53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22</Words>
  <Application>Microsoft Office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</dc:title>
  <dc:creator>ALO XINH</dc:creator>
  <cp:lastModifiedBy>ALO XINH</cp:lastModifiedBy>
  <cp:revision>7</cp:revision>
  <dcterms:created xsi:type="dcterms:W3CDTF">2020-12-27T09:09:40Z</dcterms:created>
  <dcterms:modified xsi:type="dcterms:W3CDTF">2020-12-27T10:51:33Z</dcterms:modified>
</cp:coreProperties>
</file>