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100" d="100"/>
          <a:sy n="100" d="100"/>
        </p:scale>
        <p:origin x="180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3757-91B1-40F8-9C70-FA08DC833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08A8C-4234-44D3-93BB-DC6EED506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80D2-ED34-403B-937D-2C247AAB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7E19-EEB0-49DF-AD82-59FD5CDE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3303-28BF-462E-965F-1440EBE8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AEFA-791D-4275-A264-8377D2B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651FC-0867-4FBF-98F4-5F622665D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560E-11B9-484F-A6B6-8D8944BD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D39E-9C22-4C05-961B-85606241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3C64-9E33-42EC-9407-799BE990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A958D-CC22-498D-9A5E-D9EE05313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DDE33-B770-404F-A4E7-F93582247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9BFF-4951-45C5-81D2-24ED4B25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E35E-C30F-45A7-B078-186FE0E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03102-6F08-4088-938D-2EE7E576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1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7E81-B7DF-425C-B4AB-B981536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9320-E004-4F78-A13B-3EBA7C13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4558-959F-4ACC-AF62-2BD4851A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6AAA-A8CB-44DB-B3F0-72477086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49735-6722-4E4F-9CF7-51D0DCDD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2A38-CE32-4A6A-B9A2-BED28FCB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53D09-0CDA-4B52-A662-46AAF92D4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57A-2E1F-4299-BA1A-0BD724B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1924-EDBA-4A24-80E5-06FF20F1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38A9E-16D8-49AC-BD92-B08D372D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ED4C-2980-408D-88C2-43DCA25B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5A7E-F155-4E1B-9BE4-6F9400A8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C13B1-834E-4037-9482-AD3968B43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71662-686C-48CB-B12C-C79E9C73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68DA-A141-41A5-8426-DF52CFF0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CCD43-B2F5-4420-A442-75849FA6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3FB6-AA0A-4632-A5E1-7B54E0D2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16C7-C241-4F1B-A0E8-C91FE6D0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85C0-6A3F-4978-8F2B-80A4D4B7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322A6-2FB6-4E59-9BF7-AAED61B45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03AD0-AE8F-447F-8BC9-9508FD1AB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13D51-874D-48EF-83BE-E28C58D3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3508E-3FD3-4FC7-919B-8F90DECF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2FB59-05C8-41D6-9D18-5742EB56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CFB1-2B0E-4675-9CEB-94E76952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CB8C8-7A26-4810-B419-52730A46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1FADC-7F79-490D-9F8F-89EC48E7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1C1D4-9DC5-4093-8785-19F6B066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FC274-88BA-42E7-B76F-F7FE1229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7420-59EA-4098-856F-AA58688E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0FB66-95AB-49F3-A509-5365D5AF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1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8970-F67A-43A2-A3F7-B922AAD8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C76D-19C3-489B-BA29-B155FB12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5A9D-9578-4493-8969-33049BE7B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82BC-9525-41BE-B4E9-72BB4BD5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62111-745E-400D-B564-0C0C222D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52DA2-816D-4FAF-AE0C-CC1A0ACD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478E-21FF-4503-918B-60E49D57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E5776-D609-4639-9F2D-28236A247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D2BE1-5E0A-41DE-B21B-114E10F8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7E676-61C7-4ABF-821E-94CB8811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08752-2030-434D-A9D3-B58156EA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1134-0D1B-4D49-AF88-473E614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A3972-CA0E-4514-9E36-CAC8BA34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1C1D-B885-4A35-9763-35E710E8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63A7-5E0A-45C7-BFF6-7C4B6272A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7688-978B-41D3-AC3C-D66764AADE96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2946-5E5E-4CB8-A1B3-BDA4BF469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6D1F-69F4-45FD-B392-34B86E92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A205-58CE-472D-9CFE-0B59B466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6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A8FB-6FAE-446A-8BAA-5801FC8DF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Lithography Driver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BE2BE-B1D9-4485-84C1-FD1C33602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0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05D5-640E-40AE-983B-FCA8948E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SendIgorCommand.vi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A29E64-EB5F-4CC8-BC50-E4C2C8194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425" y="5006612"/>
            <a:ext cx="4582511" cy="1657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D7DF1-2599-44E1-826B-62AB6CCDA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2826"/>
            <a:ext cx="2045174" cy="2045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DB759-CA1B-4794-910E-7602DA402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4" t="27537" r="4551" b="8121"/>
          <a:stretch/>
        </p:blipFill>
        <p:spPr>
          <a:xfrm>
            <a:off x="152578" y="3992276"/>
            <a:ext cx="2057080" cy="659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39C96-EAEB-4D39-AC04-3E9B5BA8E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763" y="3362132"/>
            <a:ext cx="4227659" cy="1811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50C552-F7C4-4D94-BBD3-31AB2BF16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1619" y="5006612"/>
            <a:ext cx="4756851" cy="16576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41B0F0-38AE-48BE-A31D-5EC761851A3F}"/>
              </a:ext>
            </a:extLst>
          </p:cNvPr>
          <p:cNvSpPr txBox="1"/>
          <p:nvPr/>
        </p:nvSpPr>
        <p:spPr>
          <a:xfrm>
            <a:off x="663369" y="1326287"/>
            <a:ext cx="11128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 Send Igor Command.vi and Send Igor </a:t>
            </a:r>
            <a:r>
              <a:rPr lang="en-US" dirty="0" err="1"/>
              <a:t>Command_no</a:t>
            </a:r>
            <a:r>
              <a:rPr lang="en-US" dirty="0"/>
              <a:t> Return.vi together.</a:t>
            </a:r>
          </a:p>
          <a:p>
            <a:r>
              <a:rPr lang="en-US" dirty="0"/>
              <a:t>Got rid of the opening of the application every time. Application should be opened once and then wired into </a:t>
            </a:r>
            <a:r>
              <a:rPr lang="en-US" dirty="0" err="1"/>
              <a:t>subVIs</a:t>
            </a:r>
            <a:r>
              <a:rPr lang="en-US" dirty="0"/>
              <a:t> each time.</a:t>
            </a:r>
          </a:p>
          <a:p>
            <a:r>
              <a:rPr lang="en-US" dirty="0"/>
              <a:t>Added an error in and an error out. </a:t>
            </a:r>
            <a:br>
              <a:rPr lang="en-US" dirty="0"/>
            </a:br>
            <a:r>
              <a:rPr lang="en-US" dirty="0"/>
              <a:t>Added more dynamic error handling.</a:t>
            </a:r>
          </a:p>
          <a:p>
            <a:r>
              <a:rPr lang="en-US" dirty="0"/>
              <a:t>Instead of searching and replacing the string I am concatenating multiple strings together, which is faster, and more modular in this case</a:t>
            </a:r>
          </a:p>
          <a:p>
            <a:r>
              <a:rPr lang="en-US" dirty="0"/>
              <a:t>Have dynamic handling that allows the program to not request a certain return format. (this is the part that I merged the two together.</a:t>
            </a:r>
          </a:p>
        </p:txBody>
      </p:sp>
    </p:spTree>
    <p:extLst>
      <p:ext uri="{BB962C8B-B14F-4D97-AF65-F5344CB8AC3E}">
        <p14:creationId xmlns:p14="http://schemas.microsoft.com/office/powerpoint/2010/main" val="55584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AC84-4C13-43B2-826F-470F7A3B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ReadValue.vi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F0FFF-11FD-4479-BB7D-18DD082B3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2" y="4207631"/>
            <a:ext cx="6048375" cy="254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BC9E6-8181-43F9-8A79-AED9C71F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0" y="3302756"/>
            <a:ext cx="2695575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BCF11-97FC-40C1-A39A-BAA875DB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75" y="532808"/>
            <a:ext cx="5172127" cy="2109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69DFC-48C6-47F5-814E-239D7B484867}"/>
              </a:ext>
            </a:extLst>
          </p:cNvPr>
          <p:cNvSpPr txBox="1"/>
          <p:nvPr/>
        </p:nvSpPr>
        <p:spPr>
          <a:xfrm>
            <a:off x="7379223" y="43710"/>
            <a:ext cx="379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string Format ensures that the String has “ on both ends.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B71B-AC84-419D-9B70-F849FC285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850" y="2318558"/>
            <a:ext cx="2373276" cy="188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3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0470-2191-4A86-A59F-76AFB343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Igor Wave from LabVIEW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F467-4301-438D-9444-56BF8C9A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Polymorphic for both string and numeric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6B44E-F089-4D4C-8F77-468BCE9A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8" y="2337815"/>
            <a:ext cx="4561368" cy="1400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26FC3-DA4D-4C8B-AD73-55E8C5A4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2" y="2370250"/>
            <a:ext cx="2417467" cy="152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BA2F2-46A7-4584-A67F-0BDBF442F82B}"/>
              </a:ext>
            </a:extLst>
          </p:cNvPr>
          <p:cNvSpPr txBox="1"/>
          <p:nvPr/>
        </p:nvSpPr>
        <p:spPr>
          <a:xfrm>
            <a:off x="5146158" y="2356252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05E1A-F3C8-4405-BD86-5BD2970E0D37}"/>
              </a:ext>
            </a:extLst>
          </p:cNvPr>
          <p:cNvSpPr txBox="1"/>
          <p:nvPr/>
        </p:nvSpPr>
        <p:spPr>
          <a:xfrm>
            <a:off x="9149199" y="2370250"/>
            <a:ext cx="158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new code equivalent looks like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CDB6A4-FE06-4DCD-98D1-D86F65BA50F0}"/>
              </a:ext>
            </a:extLst>
          </p:cNvPr>
          <p:cNvCxnSpPr>
            <a:cxnSpLocks/>
          </p:cNvCxnSpPr>
          <p:nvPr/>
        </p:nvCxnSpPr>
        <p:spPr>
          <a:xfrm flipH="1">
            <a:off x="6027723" y="2945219"/>
            <a:ext cx="1436333" cy="1187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178208-2F06-4AE7-8D7F-444BEB119725}"/>
              </a:ext>
            </a:extLst>
          </p:cNvPr>
          <p:cNvCxnSpPr>
            <a:cxnSpLocks/>
          </p:cNvCxnSpPr>
          <p:nvPr/>
        </p:nvCxnSpPr>
        <p:spPr>
          <a:xfrm>
            <a:off x="7580955" y="2945219"/>
            <a:ext cx="2829154" cy="1169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BF12478-8810-4147-9867-015AF872B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723" y="4132417"/>
            <a:ext cx="4391050" cy="13126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64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93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Cypher Lithography Driver</vt:lpstr>
      <vt:lpstr>SendIgorCommand.vi</vt:lpstr>
      <vt:lpstr>ReadValue.vi</vt:lpstr>
      <vt:lpstr>Build Igor Wave from LabVIEW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Albro</dc:creator>
  <cp:lastModifiedBy>Joe Albro</cp:lastModifiedBy>
  <cp:revision>7</cp:revision>
  <dcterms:created xsi:type="dcterms:W3CDTF">2018-06-21T23:46:00Z</dcterms:created>
  <dcterms:modified xsi:type="dcterms:W3CDTF">2018-06-25T06:01:17Z</dcterms:modified>
</cp:coreProperties>
</file>