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8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57C7-A585-434C-BE68-2641BE4F7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54AF0-B13A-4D5E-9A81-9C0432873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C996C-BC6E-4519-ADBE-3C1FD0D2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048A2-3C8B-4D8D-99E2-204916D6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212D7-A6A0-43D9-9907-93381E33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6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F07F-80DA-40D5-947C-BFCCB2F8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E802D-9910-42BD-928B-C5C1B9C6E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73EF4-1383-4813-AC9D-EB3C4A27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A7B3F-3489-4D6D-86E9-986C59D8D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56F91-77F6-451D-9FEF-E3AD6EE4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5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65F072-6105-48E2-9F8B-91AFD456B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B29E2-6C9D-4A7D-B696-C71D0373D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B0DA6-AC0A-462C-A210-7FD0B593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39380-D15F-41DD-A18F-4DA98186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48B15-B6DD-408C-9253-2267843A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1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4F4D-BA08-4BB8-AAC8-13C39C3E6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42C3C-3E8D-4B74-A1F1-E57283164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1DBEE-F473-4E1C-A44F-430CCDA4D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904C6-34FA-4F13-8B93-645C59D5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91FD9-F498-4098-BBE9-A893AE72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1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AC68-CCB0-454B-B135-13C891BF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F8D4C-FBE1-4F64-AA2E-D3ADE887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37A8A-406E-45D6-B255-2F660669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97CC9-67DB-40AC-A075-66A0B6ACB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66848-E4C4-48BE-880D-63096BF3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8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A16A-5378-4F53-8A67-C9453B4F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AB673-692E-426D-992E-9FEB0B62F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FF8D1-0884-41F9-935B-79EB6BEB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22BBB-B3C9-4A01-86FB-9390C680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42591-2813-464F-814F-33AC1EEE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314ED-A8AE-496B-97C9-5AD478DD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5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A4F5-5F80-4AC3-97E2-070431BC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68D4E-FA9A-4B8A-A584-49183790F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6A15D-DBC4-4506-9C2D-195A71517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61237-74EB-403F-9B75-B280EB2F8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F6424-9FB0-4C42-95BE-0F6C51EA1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2BB73-1077-40D7-88BB-CFB07FCD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58DF0-4083-46F6-B866-8AD7099F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3458B-A844-4EEB-B72D-2AE0146A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8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DE21-7FCD-43BE-99BF-3A516E78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A2AD8-CB90-4BB1-B67F-F2D2506D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23229-0CF6-4A2D-9EF6-D025BF6B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D12E2-C797-418B-BC0A-9E2142C8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4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9A6C6-1F7A-43C6-B18C-7FFB15A4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A335D-9D14-4BF6-9BC4-E9B38D68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8E489-1CF7-4F84-9817-9A92FC34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1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5F94-9CF9-4800-8D0D-2D48FB47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DF447-DF74-4FF9-B333-1D9680CC6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7A355-3C80-4149-96E3-A7C59638F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BD99D-5FA0-4CA7-830E-50178F59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0A1F9-7065-47B3-A45E-F929BBF9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EB297-C0D4-402B-8533-8AA697ED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9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6C30-A66E-4695-AB32-49D0CE40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9BB96D-3C7B-456D-96DE-E01D641BA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17C4D-2981-48F3-926C-CA77F6F22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F55E4-552C-42EA-B52C-065A5653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42568-2BA8-4770-B005-E7DB615A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1237B-ECAF-4BFE-9BCC-E82AD51F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1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C14D44-7A76-4148-9952-E57AAD2C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AD3E-6268-44D0-9361-171B33D29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DD6A0-F12F-43A3-95E8-A229E0B22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5561-7ABB-4465-9542-9FA5C0A277D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C8679-7590-4A3C-B350-E0C9F5CE1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A4504-0DEA-447D-B8FA-17E890BB7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3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strument.Lockin.lvclass:Multichannel Lockin.vi">
            <a:extLst>
              <a:ext uri="{FF2B5EF4-FFF2-40B4-BE49-F238E27FC236}">
                <a16:creationId xmlns:a16="http://schemas.microsoft.com/office/drawing/2014/main" id="{3D728B91-77A2-41DD-8F6E-B0645A88B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340"/>
            <a:ext cx="12192000" cy="664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1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>
            <a:extLst>
              <a:ext uri="{FF2B5EF4-FFF2-40B4-BE49-F238E27FC236}">
                <a16:creationId xmlns:a16="http://schemas.microsoft.com/office/drawing/2014/main" id="{E68D68DA-7444-4ED1-9F6A-64C6D256B57E}"/>
              </a:ext>
            </a:extLst>
          </p:cNvPr>
          <p:cNvSpPr/>
          <p:nvPr/>
        </p:nvSpPr>
        <p:spPr>
          <a:xfrm>
            <a:off x="10717559" y="4672844"/>
            <a:ext cx="965441" cy="3514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6" name="Picture 85" descr="Instrument.Lockin.lvclass:Multichannel Lockin.vi">
            <a:extLst>
              <a:ext uri="{FF2B5EF4-FFF2-40B4-BE49-F238E27FC236}">
                <a16:creationId xmlns:a16="http://schemas.microsoft.com/office/drawing/2014/main" id="{EC6CF2BC-7B38-4E7F-9126-93D4BB4061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" t="48648" r="53306" b="40122"/>
          <a:stretch/>
        </p:blipFill>
        <p:spPr>
          <a:xfrm>
            <a:off x="332399" y="5193607"/>
            <a:ext cx="5506064" cy="746014"/>
          </a:xfrm>
          <a:prstGeom prst="rect">
            <a:avLst/>
          </a:prstGeom>
        </p:spPr>
      </p:pic>
      <p:pic>
        <p:nvPicPr>
          <p:cNvPr id="7" name="Picture 6" descr="Instrument.Lockin.lvclass:Multichannel Lockin.vi">
            <a:extLst>
              <a:ext uri="{FF2B5EF4-FFF2-40B4-BE49-F238E27FC236}">
                <a16:creationId xmlns:a16="http://schemas.microsoft.com/office/drawing/2014/main" id="{3D728B91-77A2-41DD-8F6E-B0645A88B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" t="12739" r="53306" b="51772"/>
          <a:stretch/>
        </p:blipFill>
        <p:spPr>
          <a:xfrm>
            <a:off x="3342968" y="38339"/>
            <a:ext cx="5506064" cy="235759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7195FC0-DC33-4271-8500-5EE2EB4CA47A}"/>
              </a:ext>
            </a:extLst>
          </p:cNvPr>
          <p:cNvSpPr/>
          <p:nvPr/>
        </p:nvSpPr>
        <p:spPr>
          <a:xfrm>
            <a:off x="3153447" y="5243513"/>
            <a:ext cx="2665681" cy="66650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E43C84-BD8C-49C9-B49B-C4246A8235B4}"/>
              </a:ext>
            </a:extLst>
          </p:cNvPr>
          <p:cNvSpPr/>
          <p:nvPr/>
        </p:nvSpPr>
        <p:spPr>
          <a:xfrm>
            <a:off x="365972" y="5243510"/>
            <a:ext cx="2699197" cy="66650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EDD8291-B708-4CF4-800C-33E5A1BA8FF3}"/>
              </a:ext>
            </a:extLst>
          </p:cNvPr>
          <p:cNvCxnSpPr>
            <a:cxnSpLocks/>
            <a:stCxn id="20" idx="0"/>
            <a:endCxn id="7" idx="1"/>
          </p:cNvCxnSpPr>
          <p:nvPr/>
        </p:nvCxnSpPr>
        <p:spPr>
          <a:xfrm rot="5400000" flipH="1" flipV="1">
            <a:off x="2039568" y="1526028"/>
            <a:ext cx="1612290" cy="994510"/>
          </a:xfrm>
          <a:prstGeom prst="bentConnector2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F2B93FB7-96FE-4D79-9619-D9EE57C2B2FF}"/>
              </a:ext>
            </a:extLst>
          </p:cNvPr>
          <p:cNvSpPr/>
          <p:nvPr/>
        </p:nvSpPr>
        <p:spPr>
          <a:xfrm>
            <a:off x="10672314" y="4197762"/>
            <a:ext cx="965441" cy="35149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Analog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E9171E7-C61B-4A0E-BF02-C30B8A0E5089}"/>
              </a:ext>
            </a:extLst>
          </p:cNvPr>
          <p:cNvSpPr/>
          <p:nvPr/>
        </p:nvSpPr>
        <p:spPr>
          <a:xfrm>
            <a:off x="10672315" y="4715131"/>
            <a:ext cx="965441" cy="351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Digital</a:t>
            </a:r>
          </a:p>
        </p:txBody>
      </p:sp>
      <p:pic>
        <p:nvPicPr>
          <p:cNvPr id="87" name="Picture 86" descr="Instrument.Lockin.lvclass:Multichannel Lockin.vi">
            <a:extLst>
              <a:ext uri="{FF2B5EF4-FFF2-40B4-BE49-F238E27FC236}">
                <a16:creationId xmlns:a16="http://schemas.microsoft.com/office/drawing/2014/main" id="{78F3000C-1003-4CBC-836D-1CB85C7D67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" t="59952" r="53306" b="16071"/>
          <a:stretch/>
        </p:blipFill>
        <p:spPr>
          <a:xfrm>
            <a:off x="6353537" y="5193607"/>
            <a:ext cx="5506064" cy="1592825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92635DF-E2B3-48D5-8AD0-5E70BA150924}"/>
              </a:ext>
            </a:extLst>
          </p:cNvPr>
          <p:cNvSpPr/>
          <p:nvPr/>
        </p:nvSpPr>
        <p:spPr>
          <a:xfrm>
            <a:off x="2902262" y="2829428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323F636-8AC2-4ACE-9591-95A57A54F9E1}"/>
              </a:ext>
            </a:extLst>
          </p:cNvPr>
          <p:cNvSpPr/>
          <p:nvPr/>
        </p:nvSpPr>
        <p:spPr>
          <a:xfrm flipH="1">
            <a:off x="5689869" y="2829428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E2BC8C-FF12-4CBC-94F2-35709612F722}"/>
              </a:ext>
            </a:extLst>
          </p:cNvPr>
          <p:cNvGrpSpPr/>
          <p:nvPr/>
        </p:nvGrpSpPr>
        <p:grpSpPr>
          <a:xfrm>
            <a:off x="8690197" y="2829428"/>
            <a:ext cx="688259" cy="688259"/>
            <a:chOff x="10520519" y="1573161"/>
            <a:chExt cx="688259" cy="68825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DD347AF-5BBD-431D-92A3-EA7685F87094}"/>
                </a:ext>
              </a:extLst>
            </p:cNvPr>
            <p:cNvSpPr/>
            <p:nvPr/>
          </p:nvSpPr>
          <p:spPr>
            <a:xfrm>
              <a:off x="10520519" y="1573161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D313B28-7465-47BE-8559-99ABB8B97A8C}"/>
                </a:ext>
              </a:extLst>
            </p:cNvPr>
            <p:cNvCxnSpPr>
              <a:stCxn id="3" idx="1"/>
              <a:endCxn id="3" idx="5"/>
            </p:cNvCxnSpPr>
            <p:nvPr/>
          </p:nvCxnSpPr>
          <p:spPr>
            <a:xfrm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5CB16D-21ED-48AE-BD43-DD1F630146DE}"/>
                </a:ext>
              </a:extLst>
            </p:cNvPr>
            <p:cNvCxnSpPr>
              <a:stCxn id="3" idx="3"/>
              <a:endCxn id="3" idx="7"/>
            </p:cNvCxnSpPr>
            <p:nvPr/>
          </p:nvCxnSpPr>
          <p:spPr>
            <a:xfrm flipV="1"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0B5D0-2BB0-4D62-BC80-3F2866B17DBB}"/>
              </a:ext>
            </a:extLst>
          </p:cNvPr>
          <p:cNvSpPr/>
          <p:nvPr/>
        </p:nvSpPr>
        <p:spPr>
          <a:xfrm>
            <a:off x="4281976" y="2997811"/>
            <a:ext cx="825910" cy="35149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B9C22E-85BC-48F4-B9E8-9D02616E8367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3728172" y="3173557"/>
            <a:ext cx="553804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2EC04D-2641-4701-952D-F1919E84CA05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>
            <a:off x="5107886" y="3173557"/>
            <a:ext cx="581983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726662-7BE9-4F9D-BADE-02F681BE4ECD}"/>
              </a:ext>
            </a:extLst>
          </p:cNvPr>
          <p:cNvGrpSpPr/>
          <p:nvPr/>
        </p:nvGrpSpPr>
        <p:grpSpPr>
          <a:xfrm>
            <a:off x="2004328" y="2829428"/>
            <a:ext cx="688259" cy="688259"/>
            <a:chOff x="5780449" y="1570697"/>
            <a:chExt cx="688259" cy="68825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DB1817-E67B-4900-85DD-D4D47A66FC9D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85376D4-50E0-4344-9776-09BF5A29B351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A9AB12-CD28-4660-95DF-E743F6C0389D}"/>
              </a:ext>
            </a:extLst>
          </p:cNvPr>
          <p:cNvGrpSpPr/>
          <p:nvPr/>
        </p:nvGrpSpPr>
        <p:grpSpPr>
          <a:xfrm>
            <a:off x="8690197" y="3854597"/>
            <a:ext cx="688259" cy="688259"/>
            <a:chOff x="5780449" y="1570697"/>
            <a:chExt cx="688259" cy="68825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44DE030-87AD-4604-99DB-2BE0C3310C6C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1BDB95C-680B-4A2D-A28A-35C072FFE788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CB5C8E-CAA9-4384-ACF2-D4E6E12EC82E}"/>
              </a:ext>
            </a:extLst>
          </p:cNvPr>
          <p:cNvGrpSpPr/>
          <p:nvPr/>
        </p:nvGrpSpPr>
        <p:grpSpPr>
          <a:xfrm>
            <a:off x="9510521" y="2829428"/>
            <a:ext cx="804694" cy="688259"/>
            <a:chOff x="6558894" y="2394153"/>
            <a:chExt cx="804694" cy="68825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45A10E-817A-4C85-B2F1-89BBF1D5267B}"/>
                </a:ext>
              </a:extLst>
            </p:cNvPr>
            <p:cNvSpPr/>
            <p:nvPr/>
          </p:nvSpPr>
          <p:spPr>
            <a:xfrm>
              <a:off x="6558894" y="2394153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BD3B22C-FF51-400E-9EE6-2F552FFC94AF}"/>
                </a:ext>
              </a:extLst>
            </p:cNvPr>
            <p:cNvSpPr/>
            <p:nvPr/>
          </p:nvSpPr>
          <p:spPr>
            <a:xfrm>
              <a:off x="6659616" y="2524547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A5A559-349A-40D3-8FB5-D1AAB176FA87}"/>
              </a:ext>
            </a:extLst>
          </p:cNvPr>
          <p:cNvCxnSpPr>
            <a:cxnSpLocks/>
            <a:stCxn id="5" idx="1"/>
            <a:endCxn id="27" idx="1"/>
          </p:cNvCxnSpPr>
          <p:nvPr/>
        </p:nvCxnSpPr>
        <p:spPr>
          <a:xfrm>
            <a:off x="6515779" y="3173558"/>
            <a:ext cx="13206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7BA8DF-8C08-4D1A-9CFE-770B8DEA8B88}"/>
              </a:ext>
            </a:extLst>
          </p:cNvPr>
          <p:cNvCxnSpPr>
            <a:cxnSpLocks/>
            <a:stCxn id="27" idx="3"/>
            <a:endCxn id="82" idx="1"/>
          </p:cNvCxnSpPr>
          <p:nvPr/>
        </p:nvCxnSpPr>
        <p:spPr>
          <a:xfrm>
            <a:off x="7452535" y="3173558"/>
            <a:ext cx="19903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D2A545-005A-4315-A94E-3B55B77558F3}"/>
              </a:ext>
            </a:extLst>
          </p:cNvPr>
          <p:cNvCxnSpPr>
            <a:cxnSpLocks/>
            <a:stCxn id="3" idx="6"/>
            <a:endCxn id="31" idx="1"/>
          </p:cNvCxnSpPr>
          <p:nvPr/>
        </p:nvCxnSpPr>
        <p:spPr>
          <a:xfrm>
            <a:off x="9378456" y="3173558"/>
            <a:ext cx="13206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DABD44-75CE-4A37-918C-F0894DD5D3BF}"/>
              </a:ext>
            </a:extLst>
          </p:cNvPr>
          <p:cNvCxnSpPr>
            <a:cxnSpLocks/>
            <a:stCxn id="20" idx="6"/>
            <a:endCxn id="2" idx="1"/>
          </p:cNvCxnSpPr>
          <p:nvPr/>
        </p:nvCxnSpPr>
        <p:spPr>
          <a:xfrm>
            <a:off x="2692587" y="3173558"/>
            <a:ext cx="20967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65FD5A6-177A-404A-A473-0C76A756848F}"/>
              </a:ext>
            </a:extLst>
          </p:cNvPr>
          <p:cNvGrpSpPr/>
          <p:nvPr/>
        </p:nvGrpSpPr>
        <p:grpSpPr>
          <a:xfrm>
            <a:off x="7651566" y="2829428"/>
            <a:ext cx="804694" cy="688259"/>
            <a:chOff x="8821205" y="2416275"/>
            <a:chExt cx="804694" cy="68825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4CC3BD1-4495-40C4-9A7A-9919BBC60E04}"/>
                </a:ext>
              </a:extLst>
            </p:cNvPr>
            <p:cNvSpPr/>
            <p:nvPr/>
          </p:nvSpPr>
          <p:spPr>
            <a:xfrm>
              <a:off x="8821205" y="2416275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rapezoid 84">
              <a:extLst>
                <a:ext uri="{FF2B5EF4-FFF2-40B4-BE49-F238E27FC236}">
                  <a16:creationId xmlns:a16="http://schemas.microsoft.com/office/drawing/2014/main" id="{7F44CDD4-CCA1-4B49-9719-5F33D396C1A7}"/>
                </a:ext>
              </a:extLst>
            </p:cNvPr>
            <p:cNvSpPr/>
            <p:nvPr/>
          </p:nvSpPr>
          <p:spPr>
            <a:xfrm rot="5400000">
              <a:off x="8964886" y="2576078"/>
              <a:ext cx="517332" cy="368654"/>
            </a:xfrm>
            <a:prstGeom prst="trapezoid">
              <a:avLst>
                <a:gd name="adj" fmla="val 3565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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F5FDF47-9320-46FB-9B6B-CDF7891C16DF}"/>
              </a:ext>
            </a:extLst>
          </p:cNvPr>
          <p:cNvCxnSpPr>
            <a:cxnSpLocks/>
            <a:stCxn id="82" idx="3"/>
            <a:endCxn id="3" idx="2"/>
          </p:cNvCxnSpPr>
          <p:nvPr/>
        </p:nvCxnSpPr>
        <p:spPr>
          <a:xfrm>
            <a:off x="8456260" y="3173558"/>
            <a:ext cx="23393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8504702-1576-48F9-AA60-74E6C0C03ACF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9034327" y="3517687"/>
            <a:ext cx="0" cy="33691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5316657-9234-4634-8340-5A3323B91C64}"/>
              </a:ext>
            </a:extLst>
          </p:cNvPr>
          <p:cNvSpPr/>
          <p:nvPr/>
        </p:nvSpPr>
        <p:spPr>
          <a:xfrm>
            <a:off x="8503841" y="5535553"/>
            <a:ext cx="1192609" cy="106527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B890AD0-E561-4577-90BE-D640D162869F}"/>
              </a:ext>
            </a:extLst>
          </p:cNvPr>
          <p:cNvSpPr/>
          <p:nvPr/>
        </p:nvSpPr>
        <p:spPr>
          <a:xfrm>
            <a:off x="6991350" y="5535553"/>
            <a:ext cx="1512491" cy="106527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E73662C0-D3E7-4275-AC3F-0ADBEE3A7883}"/>
              </a:ext>
            </a:extLst>
          </p:cNvPr>
          <p:cNvCxnSpPr>
            <a:cxnSpLocks/>
            <a:stCxn id="38" idx="0"/>
            <a:endCxn id="27" idx="2"/>
          </p:cNvCxnSpPr>
          <p:nvPr/>
        </p:nvCxnSpPr>
        <p:spPr>
          <a:xfrm rot="5400000" flipH="1" flipV="1">
            <a:off x="3519968" y="1713291"/>
            <a:ext cx="1725823" cy="5334617"/>
          </a:xfrm>
          <a:prstGeom prst="bentConnector3">
            <a:avLst>
              <a:gd name="adj1" fmla="val 25164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1E97CB5D-0761-4EE8-828A-DC7E2D740215}"/>
              </a:ext>
            </a:extLst>
          </p:cNvPr>
          <p:cNvCxnSpPr>
            <a:cxnSpLocks/>
            <a:stCxn id="36" idx="0"/>
            <a:endCxn id="82" idx="2"/>
          </p:cNvCxnSpPr>
          <p:nvPr/>
        </p:nvCxnSpPr>
        <p:spPr>
          <a:xfrm rot="5400000" flipH="1" flipV="1">
            <a:off x="5407187" y="2596788"/>
            <a:ext cx="1725826" cy="3567625"/>
          </a:xfrm>
          <a:prstGeom prst="bentConnector3">
            <a:avLst>
              <a:gd name="adj1" fmla="val 19093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FDA953D9-5701-4CCC-9E6E-92EB04BA2E13}"/>
              </a:ext>
            </a:extLst>
          </p:cNvPr>
          <p:cNvCxnSpPr>
            <a:cxnSpLocks/>
            <a:stCxn id="105" idx="0"/>
            <a:endCxn id="25" idx="4"/>
          </p:cNvCxnSpPr>
          <p:nvPr/>
        </p:nvCxnSpPr>
        <p:spPr>
          <a:xfrm rot="5400000" flipH="1" flipV="1">
            <a:off x="7894613" y="4395840"/>
            <a:ext cx="992697" cy="1286731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4DF78CEF-18EE-4541-9670-26505074A301}"/>
              </a:ext>
            </a:extLst>
          </p:cNvPr>
          <p:cNvCxnSpPr>
            <a:cxnSpLocks/>
            <a:stCxn id="104" idx="0"/>
            <a:endCxn id="31" idx="2"/>
          </p:cNvCxnSpPr>
          <p:nvPr/>
        </p:nvCxnSpPr>
        <p:spPr>
          <a:xfrm rot="5400000" flipH="1" flipV="1">
            <a:off x="8497574" y="4120259"/>
            <a:ext cx="2017866" cy="812722"/>
          </a:xfrm>
          <a:prstGeom prst="bentConnector3">
            <a:avLst>
              <a:gd name="adj1" fmla="val 21206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3679C6A-C4EB-4227-8086-14C87012AEB0}"/>
              </a:ext>
            </a:extLst>
          </p:cNvPr>
          <p:cNvSpPr txBox="1"/>
          <p:nvPr/>
        </p:nvSpPr>
        <p:spPr>
          <a:xfrm>
            <a:off x="2004328" y="3682012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A7BD343-3EDB-4F14-8400-E5E9BA390853}"/>
              </a:ext>
            </a:extLst>
          </p:cNvPr>
          <p:cNvSpPr txBox="1"/>
          <p:nvPr/>
        </p:nvSpPr>
        <p:spPr>
          <a:xfrm>
            <a:off x="3092808" y="3644885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DAC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84423D0-8B79-4AC0-A290-64DF4488DC85}"/>
              </a:ext>
            </a:extLst>
          </p:cNvPr>
          <p:cNvSpPr txBox="1"/>
          <p:nvPr/>
        </p:nvSpPr>
        <p:spPr>
          <a:xfrm>
            <a:off x="4482601" y="3651220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DUT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C857096-2480-4339-94E4-53613DE10D3F}"/>
              </a:ext>
            </a:extLst>
          </p:cNvPr>
          <p:cNvSpPr txBox="1"/>
          <p:nvPr/>
        </p:nvSpPr>
        <p:spPr>
          <a:xfrm>
            <a:off x="5918239" y="2492571"/>
            <a:ext cx="513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ADC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BD4AC27-2CD8-4EEB-8E69-4969E4E61CB4}"/>
              </a:ext>
            </a:extLst>
          </p:cNvPr>
          <p:cNvSpPr txBox="1"/>
          <p:nvPr/>
        </p:nvSpPr>
        <p:spPr>
          <a:xfrm>
            <a:off x="6818394" y="2492571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736D2CA-25F5-42D1-9BC0-B3CF82D21965}"/>
              </a:ext>
            </a:extLst>
          </p:cNvPr>
          <p:cNvSpPr txBox="1"/>
          <p:nvPr/>
        </p:nvSpPr>
        <p:spPr>
          <a:xfrm>
            <a:off x="7713216" y="2492571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Offset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F173508-64D3-4AB4-9FF0-53EDDCB829ED}"/>
              </a:ext>
            </a:extLst>
          </p:cNvPr>
          <p:cNvSpPr txBox="1"/>
          <p:nvPr/>
        </p:nvSpPr>
        <p:spPr>
          <a:xfrm>
            <a:off x="8783295" y="2492571"/>
            <a:ext cx="502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Mixer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307556F-9715-48C0-9006-138819BE7EEF}"/>
              </a:ext>
            </a:extLst>
          </p:cNvPr>
          <p:cNvSpPr txBox="1"/>
          <p:nvPr/>
        </p:nvSpPr>
        <p:spPr>
          <a:xfrm>
            <a:off x="9510521" y="2492571"/>
            <a:ext cx="803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 Filter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CC35BDD-CD97-48B9-98B6-A36A45DD5C52}"/>
              </a:ext>
            </a:extLst>
          </p:cNvPr>
          <p:cNvGrpSpPr/>
          <p:nvPr/>
        </p:nvGrpSpPr>
        <p:grpSpPr>
          <a:xfrm>
            <a:off x="6647841" y="2829428"/>
            <a:ext cx="804694" cy="688259"/>
            <a:chOff x="6197920" y="2823428"/>
            <a:chExt cx="804694" cy="68825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F55BA79-F077-4CA2-A765-23F265851C59}"/>
                </a:ext>
              </a:extLst>
            </p:cNvPr>
            <p:cNvSpPr/>
            <p:nvPr/>
          </p:nvSpPr>
          <p:spPr>
            <a:xfrm>
              <a:off x="6197920" y="2823428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9DCA09-B9C2-4DA8-B6DC-67DEA311FF43}"/>
                </a:ext>
              </a:extLst>
            </p:cNvPr>
            <p:cNvSpPr/>
            <p:nvPr/>
          </p:nvSpPr>
          <p:spPr>
            <a:xfrm>
              <a:off x="6306219" y="2928422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1692D0E-349F-479B-B50F-4C18CEFE4CAB}"/>
                </a:ext>
              </a:extLst>
            </p:cNvPr>
            <p:cNvSpPr/>
            <p:nvPr/>
          </p:nvSpPr>
          <p:spPr>
            <a:xfrm>
              <a:off x="6315076" y="2940843"/>
              <a:ext cx="578643" cy="278805"/>
            </a:xfrm>
            <a:custGeom>
              <a:avLst/>
              <a:gdLst>
                <a:gd name="connsiteX0" fmla="*/ 0 w 592931"/>
                <a:gd name="connsiteY0" fmla="*/ 33337 h 447782"/>
                <a:gd name="connsiteX1" fmla="*/ 330993 w 592931"/>
                <a:gd name="connsiteY1" fmla="*/ 447675 h 447782"/>
                <a:gd name="connsiteX2" fmla="*/ 592931 w 592931"/>
                <a:gd name="connsiteY2" fmla="*/ 0 h 447782"/>
                <a:gd name="connsiteX0" fmla="*/ 0 w 578643"/>
                <a:gd name="connsiteY0" fmla="*/ 7143 h 447679"/>
                <a:gd name="connsiteX1" fmla="*/ 316705 w 578643"/>
                <a:gd name="connsiteY1" fmla="*/ 447675 h 447679"/>
                <a:gd name="connsiteX2" fmla="*/ 578643 w 578643"/>
                <a:gd name="connsiteY2" fmla="*/ 0 h 447679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8643" h="445294">
                  <a:moveTo>
                    <a:pt x="0" y="7143"/>
                  </a:moveTo>
                  <a:cubicBezTo>
                    <a:pt x="328016" y="12302"/>
                    <a:pt x="296465" y="294083"/>
                    <a:pt x="314324" y="445294"/>
                  </a:cubicBezTo>
                  <a:cubicBezTo>
                    <a:pt x="332183" y="294086"/>
                    <a:pt x="299441" y="23416"/>
                    <a:pt x="57864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C8262C68-A568-4B65-9ED8-04C0A0062CBC}"/>
              </a:ext>
            </a:extLst>
          </p:cNvPr>
          <p:cNvSpPr txBox="1"/>
          <p:nvPr/>
        </p:nvSpPr>
        <p:spPr>
          <a:xfrm>
            <a:off x="9159296" y="4258248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</p:spTree>
    <p:extLst>
      <p:ext uri="{BB962C8B-B14F-4D97-AF65-F5344CB8AC3E}">
        <p14:creationId xmlns:p14="http://schemas.microsoft.com/office/powerpoint/2010/main" val="162393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trument.Lockin.lvclass:Multichannel Lockin.vi">
            <a:extLst>
              <a:ext uri="{FF2B5EF4-FFF2-40B4-BE49-F238E27FC236}">
                <a16:creationId xmlns:a16="http://schemas.microsoft.com/office/drawing/2014/main" id="{FE75F94B-7801-4715-B6A1-A235BE1D29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" t="12654" r="53247" b="65083"/>
          <a:stretch/>
        </p:blipFill>
        <p:spPr>
          <a:xfrm>
            <a:off x="167022" y="162957"/>
            <a:ext cx="5506064" cy="1478985"/>
          </a:xfrm>
          <a:prstGeom prst="rect">
            <a:avLst/>
          </a:prstGeom>
        </p:spPr>
      </p:pic>
      <p:sp>
        <p:nvSpPr>
          <p:cNvPr id="165" name="Rectangle 164">
            <a:extLst>
              <a:ext uri="{FF2B5EF4-FFF2-40B4-BE49-F238E27FC236}">
                <a16:creationId xmlns:a16="http://schemas.microsoft.com/office/drawing/2014/main" id="{E68D68DA-7444-4ED1-9F6A-64C6D256B57E}"/>
              </a:ext>
            </a:extLst>
          </p:cNvPr>
          <p:cNvSpPr/>
          <p:nvPr/>
        </p:nvSpPr>
        <p:spPr>
          <a:xfrm>
            <a:off x="10441334" y="6111119"/>
            <a:ext cx="965441" cy="3514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EDD8291-B708-4CF4-800C-33E5A1BA8FF3}"/>
              </a:ext>
            </a:extLst>
          </p:cNvPr>
          <p:cNvCxnSpPr>
            <a:cxnSpLocks/>
            <a:stCxn id="62" idx="0"/>
            <a:endCxn id="71" idx="2"/>
          </p:cNvCxnSpPr>
          <p:nvPr/>
        </p:nvCxnSpPr>
        <p:spPr>
          <a:xfrm rot="5400000" flipH="1" flipV="1">
            <a:off x="1991168" y="2573216"/>
            <a:ext cx="1853808" cy="3964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F2B93FB7-96FE-4D79-9619-D9EE57C2B2FF}"/>
              </a:ext>
            </a:extLst>
          </p:cNvPr>
          <p:cNvSpPr/>
          <p:nvPr/>
        </p:nvSpPr>
        <p:spPr>
          <a:xfrm>
            <a:off x="10396089" y="5636037"/>
            <a:ext cx="965441" cy="35149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Analog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E9171E7-C61B-4A0E-BF02-C30B8A0E5089}"/>
              </a:ext>
            </a:extLst>
          </p:cNvPr>
          <p:cNvSpPr/>
          <p:nvPr/>
        </p:nvSpPr>
        <p:spPr>
          <a:xfrm>
            <a:off x="10396090" y="6153406"/>
            <a:ext cx="965441" cy="351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Digital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92635DF-E2B3-48D5-8AD0-5E70BA150924}"/>
              </a:ext>
            </a:extLst>
          </p:cNvPr>
          <p:cNvSpPr/>
          <p:nvPr/>
        </p:nvSpPr>
        <p:spPr>
          <a:xfrm>
            <a:off x="2626037" y="4267703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323F636-8AC2-4ACE-9591-95A57A54F9E1}"/>
              </a:ext>
            </a:extLst>
          </p:cNvPr>
          <p:cNvSpPr/>
          <p:nvPr/>
        </p:nvSpPr>
        <p:spPr>
          <a:xfrm flipH="1">
            <a:off x="5413644" y="4267703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E2BC8C-FF12-4CBC-94F2-35709612F722}"/>
              </a:ext>
            </a:extLst>
          </p:cNvPr>
          <p:cNvGrpSpPr/>
          <p:nvPr/>
        </p:nvGrpSpPr>
        <p:grpSpPr>
          <a:xfrm>
            <a:off x="8413972" y="4267703"/>
            <a:ext cx="688259" cy="688259"/>
            <a:chOff x="10520519" y="1573161"/>
            <a:chExt cx="688259" cy="68825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DD347AF-5BBD-431D-92A3-EA7685F87094}"/>
                </a:ext>
              </a:extLst>
            </p:cNvPr>
            <p:cNvSpPr/>
            <p:nvPr/>
          </p:nvSpPr>
          <p:spPr>
            <a:xfrm>
              <a:off x="10520519" y="1573161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D313B28-7465-47BE-8559-99ABB8B97A8C}"/>
                </a:ext>
              </a:extLst>
            </p:cNvPr>
            <p:cNvCxnSpPr>
              <a:stCxn id="3" idx="1"/>
              <a:endCxn id="3" idx="5"/>
            </p:cNvCxnSpPr>
            <p:nvPr/>
          </p:nvCxnSpPr>
          <p:spPr>
            <a:xfrm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5CB16D-21ED-48AE-BD43-DD1F630146DE}"/>
                </a:ext>
              </a:extLst>
            </p:cNvPr>
            <p:cNvCxnSpPr>
              <a:stCxn id="3" idx="3"/>
              <a:endCxn id="3" idx="7"/>
            </p:cNvCxnSpPr>
            <p:nvPr/>
          </p:nvCxnSpPr>
          <p:spPr>
            <a:xfrm flipV="1"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0B5D0-2BB0-4D62-BC80-3F2866B17DBB}"/>
              </a:ext>
            </a:extLst>
          </p:cNvPr>
          <p:cNvSpPr/>
          <p:nvPr/>
        </p:nvSpPr>
        <p:spPr>
          <a:xfrm>
            <a:off x="4005751" y="4436086"/>
            <a:ext cx="825910" cy="35149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B9C22E-85BC-48F4-B9E8-9D02616E8367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3451947" y="4611832"/>
            <a:ext cx="553804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2EC04D-2641-4701-952D-F1919E84CA05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>
            <a:off x="4831661" y="4611832"/>
            <a:ext cx="581983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726662-7BE9-4F9D-BADE-02F681BE4ECD}"/>
              </a:ext>
            </a:extLst>
          </p:cNvPr>
          <p:cNvGrpSpPr/>
          <p:nvPr/>
        </p:nvGrpSpPr>
        <p:grpSpPr>
          <a:xfrm>
            <a:off x="1728103" y="4267703"/>
            <a:ext cx="688259" cy="688259"/>
            <a:chOff x="5780449" y="1570697"/>
            <a:chExt cx="688259" cy="68825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DB1817-E67B-4900-85DD-D4D47A66FC9D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85376D4-50E0-4344-9776-09BF5A29B351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A9AB12-CD28-4660-95DF-E743F6C0389D}"/>
              </a:ext>
            </a:extLst>
          </p:cNvPr>
          <p:cNvGrpSpPr/>
          <p:nvPr/>
        </p:nvGrpSpPr>
        <p:grpSpPr>
          <a:xfrm>
            <a:off x="8413972" y="5292872"/>
            <a:ext cx="688259" cy="688259"/>
            <a:chOff x="5780449" y="1570697"/>
            <a:chExt cx="688259" cy="68825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44DE030-87AD-4604-99DB-2BE0C3310C6C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1BDB95C-680B-4A2D-A28A-35C072FFE788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CB5C8E-CAA9-4384-ACF2-D4E6E12EC82E}"/>
              </a:ext>
            </a:extLst>
          </p:cNvPr>
          <p:cNvGrpSpPr/>
          <p:nvPr/>
        </p:nvGrpSpPr>
        <p:grpSpPr>
          <a:xfrm>
            <a:off x="9234296" y="4267703"/>
            <a:ext cx="804694" cy="688259"/>
            <a:chOff x="6558894" y="2394153"/>
            <a:chExt cx="804694" cy="68825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45A10E-817A-4C85-B2F1-89BBF1D5267B}"/>
                </a:ext>
              </a:extLst>
            </p:cNvPr>
            <p:cNvSpPr/>
            <p:nvPr/>
          </p:nvSpPr>
          <p:spPr>
            <a:xfrm>
              <a:off x="6558894" y="2394153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BD3B22C-FF51-400E-9EE6-2F552FFC94AF}"/>
                </a:ext>
              </a:extLst>
            </p:cNvPr>
            <p:cNvSpPr/>
            <p:nvPr/>
          </p:nvSpPr>
          <p:spPr>
            <a:xfrm>
              <a:off x="6659616" y="2524547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A5A559-349A-40D3-8FB5-D1AAB176FA87}"/>
              </a:ext>
            </a:extLst>
          </p:cNvPr>
          <p:cNvCxnSpPr>
            <a:cxnSpLocks/>
            <a:stCxn id="5" idx="1"/>
            <a:endCxn id="27" idx="1"/>
          </p:cNvCxnSpPr>
          <p:nvPr/>
        </p:nvCxnSpPr>
        <p:spPr>
          <a:xfrm>
            <a:off x="6239554" y="4611833"/>
            <a:ext cx="13206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7BA8DF-8C08-4D1A-9CFE-770B8DEA8B88}"/>
              </a:ext>
            </a:extLst>
          </p:cNvPr>
          <p:cNvCxnSpPr>
            <a:cxnSpLocks/>
            <a:stCxn id="27" idx="3"/>
            <a:endCxn id="82" idx="1"/>
          </p:cNvCxnSpPr>
          <p:nvPr/>
        </p:nvCxnSpPr>
        <p:spPr>
          <a:xfrm>
            <a:off x="7176310" y="4611833"/>
            <a:ext cx="19903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D2A545-005A-4315-A94E-3B55B77558F3}"/>
              </a:ext>
            </a:extLst>
          </p:cNvPr>
          <p:cNvCxnSpPr>
            <a:cxnSpLocks/>
            <a:stCxn id="3" idx="6"/>
            <a:endCxn id="31" idx="1"/>
          </p:cNvCxnSpPr>
          <p:nvPr/>
        </p:nvCxnSpPr>
        <p:spPr>
          <a:xfrm>
            <a:off x="9102231" y="4611833"/>
            <a:ext cx="13206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DABD44-75CE-4A37-918C-F0894DD5D3BF}"/>
              </a:ext>
            </a:extLst>
          </p:cNvPr>
          <p:cNvCxnSpPr>
            <a:cxnSpLocks/>
            <a:stCxn id="20" idx="6"/>
            <a:endCxn id="2" idx="1"/>
          </p:cNvCxnSpPr>
          <p:nvPr/>
        </p:nvCxnSpPr>
        <p:spPr>
          <a:xfrm>
            <a:off x="2416362" y="4611833"/>
            <a:ext cx="20967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65FD5A6-177A-404A-A473-0C76A756848F}"/>
              </a:ext>
            </a:extLst>
          </p:cNvPr>
          <p:cNvGrpSpPr/>
          <p:nvPr/>
        </p:nvGrpSpPr>
        <p:grpSpPr>
          <a:xfrm>
            <a:off x="7375341" y="4267703"/>
            <a:ext cx="804694" cy="688259"/>
            <a:chOff x="8821205" y="2416275"/>
            <a:chExt cx="804694" cy="68825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4CC3BD1-4495-40C4-9A7A-9919BBC60E04}"/>
                </a:ext>
              </a:extLst>
            </p:cNvPr>
            <p:cNvSpPr/>
            <p:nvPr/>
          </p:nvSpPr>
          <p:spPr>
            <a:xfrm>
              <a:off x="8821205" y="2416275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rapezoid 84">
              <a:extLst>
                <a:ext uri="{FF2B5EF4-FFF2-40B4-BE49-F238E27FC236}">
                  <a16:creationId xmlns:a16="http://schemas.microsoft.com/office/drawing/2014/main" id="{7F44CDD4-CCA1-4B49-9719-5F33D396C1A7}"/>
                </a:ext>
              </a:extLst>
            </p:cNvPr>
            <p:cNvSpPr/>
            <p:nvPr/>
          </p:nvSpPr>
          <p:spPr>
            <a:xfrm rot="5400000">
              <a:off x="8964886" y="2576078"/>
              <a:ext cx="517332" cy="368654"/>
            </a:xfrm>
            <a:prstGeom prst="trapezoid">
              <a:avLst>
                <a:gd name="adj" fmla="val 3565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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F5FDF47-9320-46FB-9B6B-CDF7891C16DF}"/>
              </a:ext>
            </a:extLst>
          </p:cNvPr>
          <p:cNvCxnSpPr>
            <a:cxnSpLocks/>
            <a:stCxn id="82" idx="3"/>
            <a:endCxn id="3" idx="2"/>
          </p:cNvCxnSpPr>
          <p:nvPr/>
        </p:nvCxnSpPr>
        <p:spPr>
          <a:xfrm>
            <a:off x="8180035" y="4611833"/>
            <a:ext cx="23393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8504702-1576-48F9-AA60-74E6C0C03ACF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8758102" y="4955962"/>
            <a:ext cx="0" cy="33691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3679C6A-C4EB-4227-8086-14C87012AEB0}"/>
              </a:ext>
            </a:extLst>
          </p:cNvPr>
          <p:cNvSpPr txBox="1"/>
          <p:nvPr/>
        </p:nvSpPr>
        <p:spPr>
          <a:xfrm>
            <a:off x="1754587" y="5083160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A7BD343-3EDB-4F14-8400-E5E9BA390853}"/>
              </a:ext>
            </a:extLst>
          </p:cNvPr>
          <p:cNvSpPr txBox="1"/>
          <p:nvPr/>
        </p:nvSpPr>
        <p:spPr>
          <a:xfrm>
            <a:off x="2816583" y="5083160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DAC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84423D0-8B79-4AC0-A290-64DF4488DC85}"/>
              </a:ext>
            </a:extLst>
          </p:cNvPr>
          <p:cNvSpPr txBox="1"/>
          <p:nvPr/>
        </p:nvSpPr>
        <p:spPr>
          <a:xfrm>
            <a:off x="4206376" y="5089495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DUT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C857096-2480-4339-94E4-53613DE10D3F}"/>
              </a:ext>
            </a:extLst>
          </p:cNvPr>
          <p:cNvSpPr txBox="1"/>
          <p:nvPr/>
        </p:nvSpPr>
        <p:spPr>
          <a:xfrm>
            <a:off x="5642014" y="3930846"/>
            <a:ext cx="513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ADC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BD4AC27-2CD8-4EEB-8E69-4969E4E61CB4}"/>
              </a:ext>
            </a:extLst>
          </p:cNvPr>
          <p:cNvSpPr txBox="1"/>
          <p:nvPr/>
        </p:nvSpPr>
        <p:spPr>
          <a:xfrm>
            <a:off x="6542169" y="3930846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736D2CA-25F5-42D1-9BC0-B3CF82D21965}"/>
              </a:ext>
            </a:extLst>
          </p:cNvPr>
          <p:cNvSpPr txBox="1"/>
          <p:nvPr/>
        </p:nvSpPr>
        <p:spPr>
          <a:xfrm>
            <a:off x="7436991" y="3930846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Offset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F173508-64D3-4AB4-9FF0-53EDDCB829ED}"/>
              </a:ext>
            </a:extLst>
          </p:cNvPr>
          <p:cNvSpPr txBox="1"/>
          <p:nvPr/>
        </p:nvSpPr>
        <p:spPr>
          <a:xfrm>
            <a:off x="8507070" y="3930846"/>
            <a:ext cx="502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Mixer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307556F-9715-48C0-9006-138819BE7EEF}"/>
              </a:ext>
            </a:extLst>
          </p:cNvPr>
          <p:cNvSpPr txBox="1"/>
          <p:nvPr/>
        </p:nvSpPr>
        <p:spPr>
          <a:xfrm>
            <a:off x="9234296" y="3930846"/>
            <a:ext cx="803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 Filter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CC35BDD-CD97-48B9-98B6-A36A45DD5C52}"/>
              </a:ext>
            </a:extLst>
          </p:cNvPr>
          <p:cNvGrpSpPr/>
          <p:nvPr/>
        </p:nvGrpSpPr>
        <p:grpSpPr>
          <a:xfrm>
            <a:off x="6371616" y="4267703"/>
            <a:ext cx="804694" cy="688259"/>
            <a:chOff x="6197920" y="2823428"/>
            <a:chExt cx="804694" cy="68825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F55BA79-F077-4CA2-A765-23F265851C59}"/>
                </a:ext>
              </a:extLst>
            </p:cNvPr>
            <p:cNvSpPr/>
            <p:nvPr/>
          </p:nvSpPr>
          <p:spPr>
            <a:xfrm>
              <a:off x="6197920" y="2823428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9DCA09-B9C2-4DA8-B6DC-67DEA311FF43}"/>
                </a:ext>
              </a:extLst>
            </p:cNvPr>
            <p:cNvSpPr/>
            <p:nvPr/>
          </p:nvSpPr>
          <p:spPr>
            <a:xfrm>
              <a:off x="6306219" y="2928422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1692D0E-349F-479B-B50F-4C18CEFE4CAB}"/>
                </a:ext>
              </a:extLst>
            </p:cNvPr>
            <p:cNvSpPr/>
            <p:nvPr/>
          </p:nvSpPr>
          <p:spPr>
            <a:xfrm>
              <a:off x="6315076" y="2940843"/>
              <a:ext cx="578643" cy="278805"/>
            </a:xfrm>
            <a:custGeom>
              <a:avLst/>
              <a:gdLst>
                <a:gd name="connsiteX0" fmla="*/ 0 w 592931"/>
                <a:gd name="connsiteY0" fmla="*/ 33337 h 447782"/>
                <a:gd name="connsiteX1" fmla="*/ 330993 w 592931"/>
                <a:gd name="connsiteY1" fmla="*/ 447675 h 447782"/>
                <a:gd name="connsiteX2" fmla="*/ 592931 w 592931"/>
                <a:gd name="connsiteY2" fmla="*/ 0 h 447782"/>
                <a:gd name="connsiteX0" fmla="*/ 0 w 578643"/>
                <a:gd name="connsiteY0" fmla="*/ 7143 h 447679"/>
                <a:gd name="connsiteX1" fmla="*/ 316705 w 578643"/>
                <a:gd name="connsiteY1" fmla="*/ 447675 h 447679"/>
                <a:gd name="connsiteX2" fmla="*/ 578643 w 578643"/>
                <a:gd name="connsiteY2" fmla="*/ 0 h 447679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8643" h="445294">
                  <a:moveTo>
                    <a:pt x="0" y="7143"/>
                  </a:moveTo>
                  <a:cubicBezTo>
                    <a:pt x="328016" y="12302"/>
                    <a:pt x="296465" y="294083"/>
                    <a:pt x="314324" y="445294"/>
                  </a:cubicBezTo>
                  <a:cubicBezTo>
                    <a:pt x="332183" y="294086"/>
                    <a:pt x="299441" y="23416"/>
                    <a:pt x="57864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C8262C68-A568-4B65-9ED8-04C0A0062CBC}"/>
              </a:ext>
            </a:extLst>
          </p:cNvPr>
          <p:cNvSpPr txBox="1"/>
          <p:nvPr/>
        </p:nvSpPr>
        <p:spPr>
          <a:xfrm>
            <a:off x="8883071" y="5696523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sp>
        <p:nvSpPr>
          <p:cNvPr id="62" name="Arrow: Pentagon 61">
            <a:extLst>
              <a:ext uri="{FF2B5EF4-FFF2-40B4-BE49-F238E27FC236}">
                <a16:creationId xmlns:a16="http://schemas.microsoft.com/office/drawing/2014/main" id="{6EF8D9CC-0B21-4785-9616-D09F5C83B772}"/>
              </a:ext>
            </a:extLst>
          </p:cNvPr>
          <p:cNvSpPr/>
          <p:nvPr/>
        </p:nvSpPr>
        <p:spPr>
          <a:xfrm>
            <a:off x="2626037" y="3502102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084ECF-2C1F-4BE1-B72B-41A5D9C8E99E}"/>
              </a:ext>
            </a:extLst>
          </p:cNvPr>
          <p:cNvSpPr txBox="1"/>
          <p:nvPr/>
        </p:nvSpPr>
        <p:spPr>
          <a:xfrm>
            <a:off x="2643829" y="3721903"/>
            <a:ext cx="7200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AUX DAC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05C4FDC-CABE-44A8-8D7B-8E3BED4DF6ED}"/>
              </a:ext>
            </a:extLst>
          </p:cNvPr>
          <p:cNvCxnSpPr>
            <a:cxnSpLocks/>
            <a:stCxn id="62" idx="3"/>
            <a:endCxn id="11" idx="0"/>
          </p:cNvCxnSpPr>
          <p:nvPr/>
        </p:nvCxnSpPr>
        <p:spPr>
          <a:xfrm>
            <a:off x="3451947" y="3846232"/>
            <a:ext cx="966759" cy="589854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E87F83B-A6ED-4421-86F7-3033F7A41C1D}"/>
              </a:ext>
            </a:extLst>
          </p:cNvPr>
          <p:cNvSpPr/>
          <p:nvPr/>
        </p:nvSpPr>
        <p:spPr>
          <a:xfrm>
            <a:off x="167022" y="169313"/>
            <a:ext cx="5506064" cy="147898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8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>
            <a:extLst>
              <a:ext uri="{FF2B5EF4-FFF2-40B4-BE49-F238E27FC236}">
                <a16:creationId xmlns:a16="http://schemas.microsoft.com/office/drawing/2014/main" id="{E68D68DA-7444-4ED1-9F6A-64C6D256B57E}"/>
              </a:ext>
            </a:extLst>
          </p:cNvPr>
          <p:cNvSpPr/>
          <p:nvPr/>
        </p:nvSpPr>
        <p:spPr>
          <a:xfrm>
            <a:off x="10441334" y="6111119"/>
            <a:ext cx="965441" cy="3514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2B93FB7-96FE-4D79-9619-D9EE57C2B2FF}"/>
              </a:ext>
            </a:extLst>
          </p:cNvPr>
          <p:cNvSpPr/>
          <p:nvPr/>
        </p:nvSpPr>
        <p:spPr>
          <a:xfrm>
            <a:off x="10396089" y="5636037"/>
            <a:ext cx="965441" cy="35149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Analog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E9171E7-C61B-4A0E-BF02-C30B8A0E5089}"/>
              </a:ext>
            </a:extLst>
          </p:cNvPr>
          <p:cNvSpPr/>
          <p:nvPr/>
        </p:nvSpPr>
        <p:spPr>
          <a:xfrm>
            <a:off x="10396090" y="6153406"/>
            <a:ext cx="965441" cy="351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Digital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92635DF-E2B3-48D5-8AD0-5E70BA150924}"/>
              </a:ext>
            </a:extLst>
          </p:cNvPr>
          <p:cNvSpPr/>
          <p:nvPr/>
        </p:nvSpPr>
        <p:spPr>
          <a:xfrm>
            <a:off x="2626037" y="4267703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323F636-8AC2-4ACE-9591-95A57A54F9E1}"/>
              </a:ext>
            </a:extLst>
          </p:cNvPr>
          <p:cNvSpPr/>
          <p:nvPr/>
        </p:nvSpPr>
        <p:spPr>
          <a:xfrm flipH="1">
            <a:off x="5413644" y="4267703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E2BC8C-FF12-4CBC-94F2-35709612F722}"/>
              </a:ext>
            </a:extLst>
          </p:cNvPr>
          <p:cNvGrpSpPr/>
          <p:nvPr/>
        </p:nvGrpSpPr>
        <p:grpSpPr>
          <a:xfrm>
            <a:off x="8413972" y="4267703"/>
            <a:ext cx="688259" cy="688259"/>
            <a:chOff x="10520519" y="1573161"/>
            <a:chExt cx="688259" cy="68825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DD347AF-5BBD-431D-92A3-EA7685F87094}"/>
                </a:ext>
              </a:extLst>
            </p:cNvPr>
            <p:cNvSpPr/>
            <p:nvPr/>
          </p:nvSpPr>
          <p:spPr>
            <a:xfrm>
              <a:off x="10520519" y="1573161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D313B28-7465-47BE-8559-99ABB8B97A8C}"/>
                </a:ext>
              </a:extLst>
            </p:cNvPr>
            <p:cNvCxnSpPr>
              <a:stCxn id="3" idx="1"/>
              <a:endCxn id="3" idx="5"/>
            </p:cNvCxnSpPr>
            <p:nvPr/>
          </p:nvCxnSpPr>
          <p:spPr>
            <a:xfrm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5CB16D-21ED-48AE-BD43-DD1F630146DE}"/>
                </a:ext>
              </a:extLst>
            </p:cNvPr>
            <p:cNvCxnSpPr>
              <a:stCxn id="3" idx="3"/>
              <a:endCxn id="3" idx="7"/>
            </p:cNvCxnSpPr>
            <p:nvPr/>
          </p:nvCxnSpPr>
          <p:spPr>
            <a:xfrm flipV="1"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0B5D0-2BB0-4D62-BC80-3F2866B17DBB}"/>
              </a:ext>
            </a:extLst>
          </p:cNvPr>
          <p:cNvSpPr/>
          <p:nvPr/>
        </p:nvSpPr>
        <p:spPr>
          <a:xfrm>
            <a:off x="4005751" y="4436086"/>
            <a:ext cx="825910" cy="35149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B9C22E-85BC-48F4-B9E8-9D02616E8367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3451947" y="4611832"/>
            <a:ext cx="553804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2EC04D-2641-4701-952D-F1919E84CA05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>
            <a:off x="4831661" y="4611832"/>
            <a:ext cx="581983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726662-7BE9-4F9D-BADE-02F681BE4ECD}"/>
              </a:ext>
            </a:extLst>
          </p:cNvPr>
          <p:cNvGrpSpPr/>
          <p:nvPr/>
        </p:nvGrpSpPr>
        <p:grpSpPr>
          <a:xfrm>
            <a:off x="498934" y="4267703"/>
            <a:ext cx="688259" cy="688259"/>
            <a:chOff x="5780449" y="1570697"/>
            <a:chExt cx="688259" cy="68825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DB1817-E67B-4900-85DD-D4D47A66FC9D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85376D4-50E0-4344-9776-09BF5A29B351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A9AB12-CD28-4660-95DF-E743F6C0389D}"/>
              </a:ext>
            </a:extLst>
          </p:cNvPr>
          <p:cNvGrpSpPr/>
          <p:nvPr/>
        </p:nvGrpSpPr>
        <p:grpSpPr>
          <a:xfrm>
            <a:off x="8413972" y="5292872"/>
            <a:ext cx="688259" cy="688259"/>
            <a:chOff x="5780449" y="1570697"/>
            <a:chExt cx="688259" cy="68825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44DE030-87AD-4604-99DB-2BE0C3310C6C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1BDB95C-680B-4A2D-A28A-35C072FFE788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CB5C8E-CAA9-4384-ACF2-D4E6E12EC82E}"/>
              </a:ext>
            </a:extLst>
          </p:cNvPr>
          <p:cNvGrpSpPr/>
          <p:nvPr/>
        </p:nvGrpSpPr>
        <p:grpSpPr>
          <a:xfrm>
            <a:off x="9234296" y="4267703"/>
            <a:ext cx="804694" cy="688259"/>
            <a:chOff x="6558894" y="2394153"/>
            <a:chExt cx="804694" cy="68825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45A10E-817A-4C85-B2F1-89BBF1D5267B}"/>
                </a:ext>
              </a:extLst>
            </p:cNvPr>
            <p:cNvSpPr/>
            <p:nvPr/>
          </p:nvSpPr>
          <p:spPr>
            <a:xfrm>
              <a:off x="6558894" y="2394153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BD3B22C-FF51-400E-9EE6-2F552FFC94AF}"/>
                </a:ext>
              </a:extLst>
            </p:cNvPr>
            <p:cNvSpPr/>
            <p:nvPr/>
          </p:nvSpPr>
          <p:spPr>
            <a:xfrm>
              <a:off x="6659616" y="2524547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A5A559-349A-40D3-8FB5-D1AAB176FA87}"/>
              </a:ext>
            </a:extLst>
          </p:cNvPr>
          <p:cNvCxnSpPr>
            <a:cxnSpLocks/>
            <a:stCxn id="5" idx="1"/>
            <a:endCxn id="27" idx="1"/>
          </p:cNvCxnSpPr>
          <p:nvPr/>
        </p:nvCxnSpPr>
        <p:spPr>
          <a:xfrm>
            <a:off x="6239554" y="4611833"/>
            <a:ext cx="13206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7BA8DF-8C08-4D1A-9CFE-770B8DEA8B88}"/>
              </a:ext>
            </a:extLst>
          </p:cNvPr>
          <p:cNvCxnSpPr>
            <a:cxnSpLocks/>
            <a:stCxn id="27" idx="3"/>
            <a:endCxn id="82" idx="1"/>
          </p:cNvCxnSpPr>
          <p:nvPr/>
        </p:nvCxnSpPr>
        <p:spPr>
          <a:xfrm>
            <a:off x="7176310" y="4611833"/>
            <a:ext cx="19903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D2A545-005A-4315-A94E-3B55B77558F3}"/>
              </a:ext>
            </a:extLst>
          </p:cNvPr>
          <p:cNvCxnSpPr>
            <a:cxnSpLocks/>
            <a:stCxn id="3" idx="6"/>
            <a:endCxn id="31" idx="1"/>
          </p:cNvCxnSpPr>
          <p:nvPr/>
        </p:nvCxnSpPr>
        <p:spPr>
          <a:xfrm>
            <a:off x="9102231" y="4611833"/>
            <a:ext cx="13206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DABD44-75CE-4A37-918C-F0894DD5D3BF}"/>
              </a:ext>
            </a:extLst>
          </p:cNvPr>
          <p:cNvCxnSpPr>
            <a:cxnSpLocks/>
            <a:stCxn id="20" idx="6"/>
            <a:endCxn id="45" idx="1"/>
          </p:cNvCxnSpPr>
          <p:nvPr/>
        </p:nvCxnSpPr>
        <p:spPr>
          <a:xfrm flipV="1">
            <a:off x="1187193" y="4611832"/>
            <a:ext cx="406607" cy="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65FD5A6-177A-404A-A473-0C76A756848F}"/>
              </a:ext>
            </a:extLst>
          </p:cNvPr>
          <p:cNvGrpSpPr/>
          <p:nvPr/>
        </p:nvGrpSpPr>
        <p:grpSpPr>
          <a:xfrm>
            <a:off x="7375341" y="4267703"/>
            <a:ext cx="804694" cy="688259"/>
            <a:chOff x="8821205" y="2416275"/>
            <a:chExt cx="804694" cy="68825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4CC3BD1-4495-40C4-9A7A-9919BBC60E04}"/>
                </a:ext>
              </a:extLst>
            </p:cNvPr>
            <p:cNvSpPr/>
            <p:nvPr/>
          </p:nvSpPr>
          <p:spPr>
            <a:xfrm>
              <a:off x="8821205" y="2416275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rapezoid 84">
              <a:extLst>
                <a:ext uri="{FF2B5EF4-FFF2-40B4-BE49-F238E27FC236}">
                  <a16:creationId xmlns:a16="http://schemas.microsoft.com/office/drawing/2014/main" id="{7F44CDD4-CCA1-4B49-9719-5F33D396C1A7}"/>
                </a:ext>
              </a:extLst>
            </p:cNvPr>
            <p:cNvSpPr/>
            <p:nvPr/>
          </p:nvSpPr>
          <p:spPr>
            <a:xfrm rot="5400000">
              <a:off x="8964886" y="2576078"/>
              <a:ext cx="517332" cy="368654"/>
            </a:xfrm>
            <a:prstGeom prst="trapezoid">
              <a:avLst>
                <a:gd name="adj" fmla="val 3565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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F5FDF47-9320-46FB-9B6B-CDF7891C16DF}"/>
              </a:ext>
            </a:extLst>
          </p:cNvPr>
          <p:cNvCxnSpPr>
            <a:cxnSpLocks/>
            <a:stCxn id="82" idx="3"/>
            <a:endCxn id="3" idx="2"/>
          </p:cNvCxnSpPr>
          <p:nvPr/>
        </p:nvCxnSpPr>
        <p:spPr>
          <a:xfrm>
            <a:off x="8180035" y="4611833"/>
            <a:ext cx="23393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8504702-1576-48F9-AA60-74E6C0C03ACF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8758102" y="4955962"/>
            <a:ext cx="0" cy="33691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3679C6A-C4EB-4227-8086-14C87012AEB0}"/>
              </a:ext>
            </a:extLst>
          </p:cNvPr>
          <p:cNvSpPr txBox="1"/>
          <p:nvPr/>
        </p:nvSpPr>
        <p:spPr>
          <a:xfrm>
            <a:off x="525418" y="5083160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A7BD343-3EDB-4F14-8400-E5E9BA390853}"/>
              </a:ext>
            </a:extLst>
          </p:cNvPr>
          <p:cNvSpPr txBox="1"/>
          <p:nvPr/>
        </p:nvSpPr>
        <p:spPr>
          <a:xfrm>
            <a:off x="2816583" y="5083160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DAC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84423D0-8B79-4AC0-A290-64DF4488DC85}"/>
              </a:ext>
            </a:extLst>
          </p:cNvPr>
          <p:cNvSpPr txBox="1"/>
          <p:nvPr/>
        </p:nvSpPr>
        <p:spPr>
          <a:xfrm>
            <a:off x="4206376" y="5089495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DUT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C857096-2480-4339-94E4-53613DE10D3F}"/>
              </a:ext>
            </a:extLst>
          </p:cNvPr>
          <p:cNvSpPr txBox="1"/>
          <p:nvPr/>
        </p:nvSpPr>
        <p:spPr>
          <a:xfrm>
            <a:off x="5642014" y="3930846"/>
            <a:ext cx="513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ADC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BD4AC27-2CD8-4EEB-8E69-4969E4E61CB4}"/>
              </a:ext>
            </a:extLst>
          </p:cNvPr>
          <p:cNvSpPr txBox="1"/>
          <p:nvPr/>
        </p:nvSpPr>
        <p:spPr>
          <a:xfrm>
            <a:off x="6542169" y="3930846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736D2CA-25F5-42D1-9BC0-B3CF82D21965}"/>
              </a:ext>
            </a:extLst>
          </p:cNvPr>
          <p:cNvSpPr txBox="1"/>
          <p:nvPr/>
        </p:nvSpPr>
        <p:spPr>
          <a:xfrm>
            <a:off x="7436991" y="3930846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Offset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F173508-64D3-4AB4-9FF0-53EDDCB829ED}"/>
              </a:ext>
            </a:extLst>
          </p:cNvPr>
          <p:cNvSpPr txBox="1"/>
          <p:nvPr/>
        </p:nvSpPr>
        <p:spPr>
          <a:xfrm>
            <a:off x="8507070" y="3930846"/>
            <a:ext cx="502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Mixer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307556F-9715-48C0-9006-138819BE7EEF}"/>
              </a:ext>
            </a:extLst>
          </p:cNvPr>
          <p:cNvSpPr txBox="1"/>
          <p:nvPr/>
        </p:nvSpPr>
        <p:spPr>
          <a:xfrm>
            <a:off x="9234296" y="3930846"/>
            <a:ext cx="803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 Filter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CC35BDD-CD97-48B9-98B6-A36A45DD5C52}"/>
              </a:ext>
            </a:extLst>
          </p:cNvPr>
          <p:cNvGrpSpPr/>
          <p:nvPr/>
        </p:nvGrpSpPr>
        <p:grpSpPr>
          <a:xfrm>
            <a:off x="6371616" y="4267703"/>
            <a:ext cx="804694" cy="688259"/>
            <a:chOff x="6197920" y="2823428"/>
            <a:chExt cx="804694" cy="68825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F55BA79-F077-4CA2-A765-23F265851C59}"/>
                </a:ext>
              </a:extLst>
            </p:cNvPr>
            <p:cNvSpPr/>
            <p:nvPr/>
          </p:nvSpPr>
          <p:spPr>
            <a:xfrm>
              <a:off x="6197920" y="2823428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9DCA09-B9C2-4DA8-B6DC-67DEA311FF43}"/>
                </a:ext>
              </a:extLst>
            </p:cNvPr>
            <p:cNvSpPr/>
            <p:nvPr/>
          </p:nvSpPr>
          <p:spPr>
            <a:xfrm>
              <a:off x="6306219" y="2928422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1692D0E-349F-479B-B50F-4C18CEFE4CAB}"/>
                </a:ext>
              </a:extLst>
            </p:cNvPr>
            <p:cNvSpPr/>
            <p:nvPr/>
          </p:nvSpPr>
          <p:spPr>
            <a:xfrm>
              <a:off x="6315076" y="2940843"/>
              <a:ext cx="578643" cy="278805"/>
            </a:xfrm>
            <a:custGeom>
              <a:avLst/>
              <a:gdLst>
                <a:gd name="connsiteX0" fmla="*/ 0 w 592931"/>
                <a:gd name="connsiteY0" fmla="*/ 33337 h 447782"/>
                <a:gd name="connsiteX1" fmla="*/ 330993 w 592931"/>
                <a:gd name="connsiteY1" fmla="*/ 447675 h 447782"/>
                <a:gd name="connsiteX2" fmla="*/ 592931 w 592931"/>
                <a:gd name="connsiteY2" fmla="*/ 0 h 447782"/>
                <a:gd name="connsiteX0" fmla="*/ 0 w 578643"/>
                <a:gd name="connsiteY0" fmla="*/ 7143 h 447679"/>
                <a:gd name="connsiteX1" fmla="*/ 316705 w 578643"/>
                <a:gd name="connsiteY1" fmla="*/ 447675 h 447679"/>
                <a:gd name="connsiteX2" fmla="*/ 578643 w 578643"/>
                <a:gd name="connsiteY2" fmla="*/ 0 h 447679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8643" h="445294">
                  <a:moveTo>
                    <a:pt x="0" y="7143"/>
                  </a:moveTo>
                  <a:cubicBezTo>
                    <a:pt x="328016" y="12302"/>
                    <a:pt x="296465" y="294083"/>
                    <a:pt x="314324" y="445294"/>
                  </a:cubicBezTo>
                  <a:cubicBezTo>
                    <a:pt x="332183" y="294086"/>
                    <a:pt x="299441" y="23416"/>
                    <a:pt x="57864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C8262C68-A568-4B65-9ED8-04C0A0062CBC}"/>
              </a:ext>
            </a:extLst>
          </p:cNvPr>
          <p:cNvSpPr txBox="1"/>
          <p:nvPr/>
        </p:nvSpPr>
        <p:spPr>
          <a:xfrm>
            <a:off x="8883071" y="5696523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sp>
        <p:nvSpPr>
          <p:cNvPr id="62" name="Arrow: Pentagon 61">
            <a:extLst>
              <a:ext uri="{FF2B5EF4-FFF2-40B4-BE49-F238E27FC236}">
                <a16:creationId xmlns:a16="http://schemas.microsoft.com/office/drawing/2014/main" id="{6EF8D9CC-0B21-4785-9616-D09F5C83B772}"/>
              </a:ext>
            </a:extLst>
          </p:cNvPr>
          <p:cNvSpPr/>
          <p:nvPr/>
        </p:nvSpPr>
        <p:spPr>
          <a:xfrm>
            <a:off x="2626037" y="3502102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084ECF-2C1F-4BE1-B72B-41A5D9C8E99E}"/>
              </a:ext>
            </a:extLst>
          </p:cNvPr>
          <p:cNvSpPr txBox="1"/>
          <p:nvPr/>
        </p:nvSpPr>
        <p:spPr>
          <a:xfrm>
            <a:off x="2643829" y="3721903"/>
            <a:ext cx="7200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AUX DAC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05C4FDC-CABE-44A8-8D7B-8E3BED4DF6ED}"/>
              </a:ext>
            </a:extLst>
          </p:cNvPr>
          <p:cNvCxnSpPr>
            <a:cxnSpLocks/>
            <a:stCxn id="62" idx="3"/>
            <a:endCxn id="11" idx="0"/>
          </p:cNvCxnSpPr>
          <p:nvPr/>
        </p:nvCxnSpPr>
        <p:spPr>
          <a:xfrm>
            <a:off x="3451947" y="3846232"/>
            <a:ext cx="966759" cy="589854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718FDA8-7BA4-4D0C-9D44-B7F176AD26AC}"/>
              </a:ext>
            </a:extLst>
          </p:cNvPr>
          <p:cNvGrpSpPr/>
          <p:nvPr/>
        </p:nvGrpSpPr>
        <p:grpSpPr>
          <a:xfrm>
            <a:off x="282521" y="623521"/>
            <a:ext cx="5506064" cy="1502417"/>
            <a:chOff x="6000307" y="162957"/>
            <a:chExt cx="5506064" cy="1502417"/>
          </a:xfrm>
        </p:grpSpPr>
        <p:pic>
          <p:nvPicPr>
            <p:cNvPr id="59" name="Picture 58" descr="Instrument.Lockin.lvclass:Multichannel Lockin.vi">
              <a:extLst>
                <a:ext uri="{FF2B5EF4-FFF2-40B4-BE49-F238E27FC236}">
                  <a16:creationId xmlns:a16="http://schemas.microsoft.com/office/drawing/2014/main" id="{09BBB886-C1B1-481C-B918-2955C7E649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8" t="45627" r="53001" b="34293"/>
            <a:stretch/>
          </p:blipFill>
          <p:spPr>
            <a:xfrm>
              <a:off x="6000307" y="162957"/>
              <a:ext cx="5506064" cy="1333962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80F2C48-EF40-42E7-9E8F-C6A257263BEB}"/>
                </a:ext>
              </a:extLst>
            </p:cNvPr>
            <p:cNvSpPr/>
            <p:nvPr/>
          </p:nvSpPr>
          <p:spPr>
            <a:xfrm>
              <a:off x="6000307" y="186393"/>
              <a:ext cx="5506064" cy="1478981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1518596-7035-48D0-B272-E609F2F2D20E}"/>
                </a:ext>
              </a:extLst>
            </p:cNvPr>
            <p:cNvSpPr/>
            <p:nvPr/>
          </p:nvSpPr>
          <p:spPr>
            <a:xfrm>
              <a:off x="10772774" y="533400"/>
              <a:ext cx="634001" cy="238125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2C2A556-F1DE-4A1F-A296-E52EFD3B3743}"/>
              </a:ext>
            </a:extLst>
          </p:cNvPr>
          <p:cNvGrpSpPr/>
          <p:nvPr/>
        </p:nvGrpSpPr>
        <p:grpSpPr>
          <a:xfrm rot="5400000">
            <a:off x="1595670" y="4248012"/>
            <a:ext cx="723900" cy="727640"/>
            <a:chOff x="1595670" y="4248012"/>
            <a:chExt cx="723900" cy="72764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7965B23-AAB5-4140-B344-9D7A1D606167}"/>
                </a:ext>
              </a:extLst>
            </p:cNvPr>
            <p:cNvSpPr/>
            <p:nvPr/>
          </p:nvSpPr>
          <p:spPr>
            <a:xfrm rot="16200000">
              <a:off x="1593800" y="4249882"/>
              <a:ext cx="727640" cy="723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883E3EC-FCA2-43CD-87C6-F1F45A603774}"/>
                </a:ext>
              </a:extLst>
            </p:cNvPr>
            <p:cNvSpPr/>
            <p:nvPr/>
          </p:nvSpPr>
          <p:spPr>
            <a:xfrm rot="16200000">
              <a:off x="1911825" y="4692102"/>
              <a:ext cx="88593" cy="8859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7C8FBC8-228C-4255-8BC4-143F84E1363B}"/>
                </a:ext>
              </a:extLst>
            </p:cNvPr>
            <p:cNvCxnSpPr>
              <a:cxnSpLocks/>
              <a:stCxn id="45" idx="1"/>
              <a:endCxn id="115" idx="2"/>
            </p:cNvCxnSpPr>
            <p:nvPr/>
          </p:nvCxnSpPr>
          <p:spPr>
            <a:xfrm rot="16200000" flipV="1">
              <a:off x="1859393" y="4877425"/>
              <a:ext cx="194957" cy="149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197B2E9-BE4C-46CB-8A06-EBC74E43BA6B}"/>
                </a:ext>
              </a:extLst>
            </p:cNvPr>
            <p:cNvCxnSpPr>
              <a:cxnSpLocks/>
              <a:stCxn id="134" idx="6"/>
              <a:endCxn id="45" idx="3"/>
            </p:cNvCxnSpPr>
            <p:nvPr/>
          </p:nvCxnSpPr>
          <p:spPr>
            <a:xfrm rot="16200000">
              <a:off x="1853519" y="4348748"/>
              <a:ext cx="204837" cy="336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5946282-3D94-47FD-89B1-B949E0FF5CDB}"/>
                </a:ext>
              </a:extLst>
            </p:cNvPr>
            <p:cNvCxnSpPr>
              <a:cxnSpLocks/>
              <a:stCxn id="45" idx="2"/>
              <a:endCxn id="135" idx="4"/>
            </p:cNvCxnSpPr>
            <p:nvPr/>
          </p:nvCxnSpPr>
          <p:spPr>
            <a:xfrm rot="16200000" flipV="1">
              <a:off x="2264620" y="4556882"/>
              <a:ext cx="0" cy="10990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9B88F58-80EF-4E30-8BED-AC26D3724657}"/>
                </a:ext>
              </a:extLst>
            </p:cNvPr>
            <p:cNvCxnSpPr>
              <a:cxnSpLocks/>
              <a:stCxn id="135" idx="3"/>
              <a:endCxn id="134" idx="7"/>
            </p:cNvCxnSpPr>
            <p:nvPr/>
          </p:nvCxnSpPr>
          <p:spPr>
            <a:xfrm rot="16200000" flipV="1">
              <a:off x="1971148" y="4417608"/>
              <a:ext cx="177332" cy="27376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76D1EF4-B7BF-42ED-82AA-E93490E43671}"/>
                </a:ext>
              </a:extLst>
            </p:cNvPr>
            <p:cNvSpPr/>
            <p:nvPr/>
          </p:nvSpPr>
          <p:spPr>
            <a:xfrm rot="16200000">
              <a:off x="1909958" y="4452849"/>
              <a:ext cx="88593" cy="8859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9DC030E-13F7-4A4F-A426-8EF1F66621F3}"/>
                </a:ext>
              </a:extLst>
            </p:cNvPr>
            <p:cNvSpPr/>
            <p:nvPr/>
          </p:nvSpPr>
          <p:spPr>
            <a:xfrm rot="16200000">
              <a:off x="2121076" y="4567536"/>
              <a:ext cx="88593" cy="8859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A6C2C90-40CE-4416-A159-E21BAF26BE93}"/>
              </a:ext>
            </a:extLst>
          </p:cNvPr>
          <p:cNvCxnSpPr>
            <a:cxnSpLocks/>
            <a:stCxn id="31" idx="3"/>
            <a:endCxn id="45" idx="2"/>
          </p:cNvCxnSpPr>
          <p:nvPr/>
        </p:nvCxnSpPr>
        <p:spPr>
          <a:xfrm flipH="1">
            <a:off x="1957620" y="4611833"/>
            <a:ext cx="8081370" cy="361949"/>
          </a:xfrm>
          <a:prstGeom prst="bentConnector4">
            <a:avLst>
              <a:gd name="adj1" fmla="val -2829"/>
              <a:gd name="adj2" fmla="val 433475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AB4C04E-B577-458D-B0C8-312E68784615}"/>
              </a:ext>
            </a:extLst>
          </p:cNvPr>
          <p:cNvCxnSpPr>
            <a:cxnSpLocks/>
            <a:stCxn id="45" idx="3"/>
            <a:endCxn id="2" idx="1"/>
          </p:cNvCxnSpPr>
          <p:nvPr/>
        </p:nvCxnSpPr>
        <p:spPr>
          <a:xfrm>
            <a:off x="2321440" y="4611832"/>
            <a:ext cx="304597" cy="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56804282-362A-4256-9572-81EF2D95B07C}"/>
              </a:ext>
            </a:extLst>
          </p:cNvPr>
          <p:cNvCxnSpPr>
            <a:cxnSpLocks/>
            <a:stCxn id="45" idx="0"/>
            <a:endCxn id="83" idx="2"/>
          </p:cNvCxnSpPr>
          <p:nvPr/>
        </p:nvCxnSpPr>
        <p:spPr>
          <a:xfrm rot="5400000" flipH="1" flipV="1">
            <a:off x="2155908" y="1033802"/>
            <a:ext cx="3017793" cy="3414369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97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B4C6A0FF-F365-4B2E-9C89-35A586B908F0}"/>
              </a:ext>
            </a:extLst>
          </p:cNvPr>
          <p:cNvSpPr/>
          <p:nvPr/>
        </p:nvSpPr>
        <p:spPr>
          <a:xfrm>
            <a:off x="1359605" y="846905"/>
            <a:ext cx="3069520" cy="1193407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92635DF-E2B3-48D5-8AD0-5E70BA150924}"/>
              </a:ext>
            </a:extLst>
          </p:cNvPr>
          <p:cNvSpPr/>
          <p:nvPr/>
        </p:nvSpPr>
        <p:spPr>
          <a:xfrm>
            <a:off x="1235387" y="2848478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323F636-8AC2-4ACE-9591-95A57A54F9E1}"/>
              </a:ext>
            </a:extLst>
          </p:cNvPr>
          <p:cNvSpPr/>
          <p:nvPr/>
        </p:nvSpPr>
        <p:spPr>
          <a:xfrm flipH="1">
            <a:off x="4022994" y="2848478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E2BC8C-FF12-4CBC-94F2-35709612F722}"/>
              </a:ext>
            </a:extLst>
          </p:cNvPr>
          <p:cNvGrpSpPr/>
          <p:nvPr/>
        </p:nvGrpSpPr>
        <p:grpSpPr>
          <a:xfrm>
            <a:off x="7023322" y="2848478"/>
            <a:ext cx="688259" cy="688259"/>
            <a:chOff x="10520519" y="1573161"/>
            <a:chExt cx="688259" cy="68825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DD347AF-5BBD-431D-92A3-EA7685F87094}"/>
                </a:ext>
              </a:extLst>
            </p:cNvPr>
            <p:cNvSpPr/>
            <p:nvPr/>
          </p:nvSpPr>
          <p:spPr>
            <a:xfrm>
              <a:off x="10520519" y="1573161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D313B28-7465-47BE-8559-99ABB8B97A8C}"/>
                </a:ext>
              </a:extLst>
            </p:cNvPr>
            <p:cNvCxnSpPr>
              <a:stCxn id="3" idx="1"/>
              <a:endCxn id="3" idx="5"/>
            </p:cNvCxnSpPr>
            <p:nvPr/>
          </p:nvCxnSpPr>
          <p:spPr>
            <a:xfrm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5CB16D-21ED-48AE-BD43-DD1F630146DE}"/>
                </a:ext>
              </a:extLst>
            </p:cNvPr>
            <p:cNvCxnSpPr>
              <a:stCxn id="3" idx="3"/>
              <a:endCxn id="3" idx="7"/>
            </p:cNvCxnSpPr>
            <p:nvPr/>
          </p:nvCxnSpPr>
          <p:spPr>
            <a:xfrm flipV="1"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0B5D0-2BB0-4D62-BC80-3F2866B17DBB}"/>
              </a:ext>
            </a:extLst>
          </p:cNvPr>
          <p:cNvSpPr/>
          <p:nvPr/>
        </p:nvSpPr>
        <p:spPr>
          <a:xfrm>
            <a:off x="2615101" y="3016861"/>
            <a:ext cx="825910" cy="35149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B9C22E-85BC-48F4-B9E8-9D02616E8367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2061297" y="3192607"/>
            <a:ext cx="553804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2EC04D-2641-4701-952D-F1919E84CA05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>
            <a:off x="3441011" y="3192607"/>
            <a:ext cx="581983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726662-7BE9-4F9D-BADE-02F681BE4ECD}"/>
              </a:ext>
            </a:extLst>
          </p:cNvPr>
          <p:cNvGrpSpPr/>
          <p:nvPr/>
        </p:nvGrpSpPr>
        <p:grpSpPr>
          <a:xfrm>
            <a:off x="337453" y="2848478"/>
            <a:ext cx="688259" cy="688259"/>
            <a:chOff x="5780449" y="1570697"/>
            <a:chExt cx="688259" cy="68825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DB1817-E67B-4900-85DD-D4D47A66FC9D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85376D4-50E0-4344-9776-09BF5A29B351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A9AB12-CD28-4660-95DF-E743F6C0389D}"/>
              </a:ext>
            </a:extLst>
          </p:cNvPr>
          <p:cNvGrpSpPr/>
          <p:nvPr/>
        </p:nvGrpSpPr>
        <p:grpSpPr>
          <a:xfrm>
            <a:off x="7023322" y="3873647"/>
            <a:ext cx="688259" cy="688259"/>
            <a:chOff x="5780449" y="1570697"/>
            <a:chExt cx="688259" cy="68825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44DE030-87AD-4604-99DB-2BE0C3310C6C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1BDB95C-680B-4A2D-A28A-35C072FFE788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CB5C8E-CAA9-4384-ACF2-D4E6E12EC82E}"/>
              </a:ext>
            </a:extLst>
          </p:cNvPr>
          <p:cNvGrpSpPr/>
          <p:nvPr/>
        </p:nvGrpSpPr>
        <p:grpSpPr>
          <a:xfrm>
            <a:off x="7843646" y="2848478"/>
            <a:ext cx="804694" cy="688259"/>
            <a:chOff x="6558894" y="2394153"/>
            <a:chExt cx="804694" cy="68825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45A10E-817A-4C85-B2F1-89BBF1D5267B}"/>
                </a:ext>
              </a:extLst>
            </p:cNvPr>
            <p:cNvSpPr/>
            <p:nvPr/>
          </p:nvSpPr>
          <p:spPr>
            <a:xfrm>
              <a:off x="6558894" y="2394153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BD3B22C-FF51-400E-9EE6-2F552FFC94AF}"/>
                </a:ext>
              </a:extLst>
            </p:cNvPr>
            <p:cNvSpPr/>
            <p:nvPr/>
          </p:nvSpPr>
          <p:spPr>
            <a:xfrm>
              <a:off x="6659616" y="2524547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A5A559-349A-40D3-8FB5-D1AAB176FA87}"/>
              </a:ext>
            </a:extLst>
          </p:cNvPr>
          <p:cNvCxnSpPr>
            <a:cxnSpLocks/>
            <a:stCxn id="5" idx="1"/>
            <a:endCxn id="27" idx="1"/>
          </p:cNvCxnSpPr>
          <p:nvPr/>
        </p:nvCxnSpPr>
        <p:spPr>
          <a:xfrm>
            <a:off x="4848904" y="3192608"/>
            <a:ext cx="13206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7BA8DF-8C08-4D1A-9CFE-770B8DEA8B88}"/>
              </a:ext>
            </a:extLst>
          </p:cNvPr>
          <p:cNvCxnSpPr>
            <a:cxnSpLocks/>
            <a:stCxn id="27" idx="3"/>
            <a:endCxn id="82" idx="1"/>
          </p:cNvCxnSpPr>
          <p:nvPr/>
        </p:nvCxnSpPr>
        <p:spPr>
          <a:xfrm>
            <a:off x="5785660" y="3192608"/>
            <a:ext cx="19903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D2A545-005A-4315-A94E-3B55B77558F3}"/>
              </a:ext>
            </a:extLst>
          </p:cNvPr>
          <p:cNvCxnSpPr>
            <a:cxnSpLocks/>
            <a:stCxn id="3" idx="6"/>
            <a:endCxn id="31" idx="1"/>
          </p:cNvCxnSpPr>
          <p:nvPr/>
        </p:nvCxnSpPr>
        <p:spPr>
          <a:xfrm>
            <a:off x="7711581" y="3192608"/>
            <a:ext cx="13206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DABD44-75CE-4A37-918C-F0894DD5D3BF}"/>
              </a:ext>
            </a:extLst>
          </p:cNvPr>
          <p:cNvCxnSpPr>
            <a:cxnSpLocks/>
            <a:stCxn id="20" idx="6"/>
            <a:endCxn id="2" idx="1"/>
          </p:cNvCxnSpPr>
          <p:nvPr/>
        </p:nvCxnSpPr>
        <p:spPr>
          <a:xfrm>
            <a:off x="1025712" y="3192608"/>
            <a:ext cx="20967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65FD5A6-177A-404A-A473-0C76A756848F}"/>
              </a:ext>
            </a:extLst>
          </p:cNvPr>
          <p:cNvGrpSpPr/>
          <p:nvPr/>
        </p:nvGrpSpPr>
        <p:grpSpPr>
          <a:xfrm>
            <a:off x="5984691" y="2848478"/>
            <a:ext cx="804694" cy="688259"/>
            <a:chOff x="8821205" y="2416275"/>
            <a:chExt cx="804694" cy="68825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4CC3BD1-4495-40C4-9A7A-9919BBC60E04}"/>
                </a:ext>
              </a:extLst>
            </p:cNvPr>
            <p:cNvSpPr/>
            <p:nvPr/>
          </p:nvSpPr>
          <p:spPr>
            <a:xfrm>
              <a:off x="8821205" y="2416275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rapezoid 84">
              <a:extLst>
                <a:ext uri="{FF2B5EF4-FFF2-40B4-BE49-F238E27FC236}">
                  <a16:creationId xmlns:a16="http://schemas.microsoft.com/office/drawing/2014/main" id="{7F44CDD4-CCA1-4B49-9719-5F33D396C1A7}"/>
                </a:ext>
              </a:extLst>
            </p:cNvPr>
            <p:cNvSpPr/>
            <p:nvPr/>
          </p:nvSpPr>
          <p:spPr>
            <a:xfrm rot="5400000">
              <a:off x="8964886" y="2576078"/>
              <a:ext cx="517332" cy="368654"/>
            </a:xfrm>
            <a:prstGeom prst="trapezoid">
              <a:avLst>
                <a:gd name="adj" fmla="val 3565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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F5FDF47-9320-46FB-9B6B-CDF7891C16DF}"/>
              </a:ext>
            </a:extLst>
          </p:cNvPr>
          <p:cNvCxnSpPr>
            <a:cxnSpLocks/>
            <a:stCxn id="82" idx="3"/>
            <a:endCxn id="3" idx="2"/>
          </p:cNvCxnSpPr>
          <p:nvPr/>
        </p:nvCxnSpPr>
        <p:spPr>
          <a:xfrm>
            <a:off x="6789385" y="3192608"/>
            <a:ext cx="23393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8504702-1576-48F9-AA60-74E6C0C03ACF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7367452" y="3536737"/>
            <a:ext cx="0" cy="33691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3679C6A-C4EB-4227-8086-14C87012AEB0}"/>
              </a:ext>
            </a:extLst>
          </p:cNvPr>
          <p:cNvSpPr txBox="1"/>
          <p:nvPr/>
        </p:nvSpPr>
        <p:spPr>
          <a:xfrm>
            <a:off x="337453" y="3701062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A7BD343-3EDB-4F14-8400-E5E9BA390853}"/>
              </a:ext>
            </a:extLst>
          </p:cNvPr>
          <p:cNvSpPr txBox="1"/>
          <p:nvPr/>
        </p:nvSpPr>
        <p:spPr>
          <a:xfrm>
            <a:off x="1425933" y="3663935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DAC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C857096-2480-4339-94E4-53613DE10D3F}"/>
              </a:ext>
            </a:extLst>
          </p:cNvPr>
          <p:cNvSpPr txBox="1"/>
          <p:nvPr/>
        </p:nvSpPr>
        <p:spPr>
          <a:xfrm>
            <a:off x="4251364" y="2511621"/>
            <a:ext cx="513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ADC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BD4AC27-2CD8-4EEB-8E69-4969E4E61CB4}"/>
              </a:ext>
            </a:extLst>
          </p:cNvPr>
          <p:cNvSpPr txBox="1"/>
          <p:nvPr/>
        </p:nvSpPr>
        <p:spPr>
          <a:xfrm>
            <a:off x="5151519" y="2511621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736D2CA-25F5-42D1-9BC0-B3CF82D21965}"/>
              </a:ext>
            </a:extLst>
          </p:cNvPr>
          <p:cNvSpPr txBox="1"/>
          <p:nvPr/>
        </p:nvSpPr>
        <p:spPr>
          <a:xfrm>
            <a:off x="6046341" y="2511621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Offset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F173508-64D3-4AB4-9FF0-53EDDCB829ED}"/>
              </a:ext>
            </a:extLst>
          </p:cNvPr>
          <p:cNvSpPr txBox="1"/>
          <p:nvPr/>
        </p:nvSpPr>
        <p:spPr>
          <a:xfrm>
            <a:off x="7116420" y="2511621"/>
            <a:ext cx="502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Mixer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307556F-9715-48C0-9006-138819BE7EEF}"/>
              </a:ext>
            </a:extLst>
          </p:cNvPr>
          <p:cNvSpPr txBox="1"/>
          <p:nvPr/>
        </p:nvSpPr>
        <p:spPr>
          <a:xfrm>
            <a:off x="7843646" y="2511621"/>
            <a:ext cx="803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 Filter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CC35BDD-CD97-48B9-98B6-A36A45DD5C52}"/>
              </a:ext>
            </a:extLst>
          </p:cNvPr>
          <p:cNvGrpSpPr/>
          <p:nvPr/>
        </p:nvGrpSpPr>
        <p:grpSpPr>
          <a:xfrm>
            <a:off x="4980966" y="2848478"/>
            <a:ext cx="804694" cy="688259"/>
            <a:chOff x="6197920" y="2823428"/>
            <a:chExt cx="804694" cy="68825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F55BA79-F077-4CA2-A765-23F265851C59}"/>
                </a:ext>
              </a:extLst>
            </p:cNvPr>
            <p:cNvSpPr/>
            <p:nvPr/>
          </p:nvSpPr>
          <p:spPr>
            <a:xfrm>
              <a:off x="6197920" y="2823428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9DCA09-B9C2-4DA8-B6DC-67DEA311FF43}"/>
                </a:ext>
              </a:extLst>
            </p:cNvPr>
            <p:cNvSpPr/>
            <p:nvPr/>
          </p:nvSpPr>
          <p:spPr>
            <a:xfrm>
              <a:off x="6306219" y="2928422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1692D0E-349F-479B-B50F-4C18CEFE4CAB}"/>
                </a:ext>
              </a:extLst>
            </p:cNvPr>
            <p:cNvSpPr/>
            <p:nvPr/>
          </p:nvSpPr>
          <p:spPr>
            <a:xfrm>
              <a:off x="6315076" y="2940843"/>
              <a:ext cx="578643" cy="278805"/>
            </a:xfrm>
            <a:custGeom>
              <a:avLst/>
              <a:gdLst>
                <a:gd name="connsiteX0" fmla="*/ 0 w 592931"/>
                <a:gd name="connsiteY0" fmla="*/ 33337 h 447782"/>
                <a:gd name="connsiteX1" fmla="*/ 330993 w 592931"/>
                <a:gd name="connsiteY1" fmla="*/ 447675 h 447782"/>
                <a:gd name="connsiteX2" fmla="*/ 592931 w 592931"/>
                <a:gd name="connsiteY2" fmla="*/ 0 h 447782"/>
                <a:gd name="connsiteX0" fmla="*/ 0 w 578643"/>
                <a:gd name="connsiteY0" fmla="*/ 7143 h 447679"/>
                <a:gd name="connsiteX1" fmla="*/ 316705 w 578643"/>
                <a:gd name="connsiteY1" fmla="*/ 447675 h 447679"/>
                <a:gd name="connsiteX2" fmla="*/ 578643 w 578643"/>
                <a:gd name="connsiteY2" fmla="*/ 0 h 447679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8643" h="445294">
                  <a:moveTo>
                    <a:pt x="0" y="7143"/>
                  </a:moveTo>
                  <a:cubicBezTo>
                    <a:pt x="328016" y="12302"/>
                    <a:pt x="296465" y="294083"/>
                    <a:pt x="314324" y="445294"/>
                  </a:cubicBezTo>
                  <a:cubicBezTo>
                    <a:pt x="332183" y="294086"/>
                    <a:pt x="299441" y="23416"/>
                    <a:pt x="57864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C8262C68-A568-4B65-9ED8-04C0A0062CBC}"/>
              </a:ext>
            </a:extLst>
          </p:cNvPr>
          <p:cNvSpPr txBox="1"/>
          <p:nvPr/>
        </p:nvSpPr>
        <p:spPr>
          <a:xfrm>
            <a:off x="7492421" y="4277298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C32AC4-6AE0-4946-AED6-E3C666E9420F}"/>
              </a:ext>
            </a:extLst>
          </p:cNvPr>
          <p:cNvGrpSpPr/>
          <p:nvPr/>
        </p:nvGrpSpPr>
        <p:grpSpPr>
          <a:xfrm>
            <a:off x="2337556" y="1132900"/>
            <a:ext cx="1976428" cy="858845"/>
            <a:chOff x="861282" y="1745569"/>
            <a:chExt cx="8028344" cy="348867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49F7603-5C2B-4B61-8AE6-9CCAB480F0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00" r="47182"/>
            <a:stretch/>
          </p:blipFill>
          <p:spPr>
            <a:xfrm>
              <a:off x="861282" y="1746503"/>
              <a:ext cx="5529742" cy="348773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FF1C80-570B-4CA0-98B2-35B57C9980D7}"/>
                </a:ext>
              </a:extLst>
            </p:cNvPr>
            <p:cNvSpPr/>
            <p:nvPr/>
          </p:nvSpPr>
          <p:spPr>
            <a:xfrm>
              <a:off x="861282" y="1746504"/>
              <a:ext cx="272574" cy="246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86FE6B4-9FEF-4C9C-8E93-00E8CA02D11C}"/>
                </a:ext>
              </a:extLst>
            </p:cNvPr>
            <p:cNvSpPr/>
            <p:nvPr/>
          </p:nvSpPr>
          <p:spPr>
            <a:xfrm>
              <a:off x="5918239" y="1746504"/>
              <a:ext cx="272574" cy="246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6020A38-6695-41F9-BC0C-5E66FE142223}"/>
                </a:ext>
              </a:extLst>
            </p:cNvPr>
            <p:cNvSpPr/>
            <p:nvPr/>
          </p:nvSpPr>
          <p:spPr>
            <a:xfrm>
              <a:off x="8617052" y="1745569"/>
              <a:ext cx="272574" cy="246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F20934-D079-4C57-9045-F32A2F9DC154}"/>
              </a:ext>
            </a:extLst>
          </p:cNvPr>
          <p:cNvSpPr txBox="1"/>
          <p:nvPr/>
        </p:nvSpPr>
        <p:spPr>
          <a:xfrm>
            <a:off x="1439935" y="1569306"/>
            <a:ext cx="6992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AO1</a:t>
            </a:r>
          </a:p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(Source)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A69074B-BAAA-4CAE-BA9C-63EB8B4DE04A}"/>
              </a:ext>
            </a:extLst>
          </p:cNvPr>
          <p:cNvSpPr txBox="1"/>
          <p:nvPr/>
        </p:nvSpPr>
        <p:spPr>
          <a:xfrm>
            <a:off x="3860029" y="1577995"/>
            <a:ext cx="6062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AI1</a:t>
            </a:r>
          </a:p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(Drain)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01D44C0-C2DF-40FE-B607-CEF6AF4DA5F2}"/>
              </a:ext>
            </a:extLst>
          </p:cNvPr>
          <p:cNvSpPr txBox="1"/>
          <p:nvPr/>
        </p:nvSpPr>
        <p:spPr>
          <a:xfrm>
            <a:off x="2703969" y="863498"/>
            <a:ext cx="5613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AO2</a:t>
            </a:r>
          </a:p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(Gate)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122CE9E-BBCD-4192-9E64-6F18D79AEC9F}"/>
              </a:ext>
            </a:extLst>
          </p:cNvPr>
          <p:cNvGrpSpPr/>
          <p:nvPr/>
        </p:nvGrpSpPr>
        <p:grpSpPr>
          <a:xfrm>
            <a:off x="3357203" y="1170028"/>
            <a:ext cx="2577379" cy="858845"/>
            <a:chOff x="861282" y="1745569"/>
            <a:chExt cx="10469436" cy="3488670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4525D9F7-9192-49CD-BD0E-2B59273110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06" t="3400"/>
            <a:stretch/>
          </p:blipFill>
          <p:spPr>
            <a:xfrm>
              <a:off x="6190814" y="1746503"/>
              <a:ext cx="5139904" cy="3487736"/>
            </a:xfrm>
            <a:prstGeom prst="rect">
              <a:avLst/>
            </a:prstGeom>
          </p:spPr>
        </p:pic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4111BD8-5E01-4F67-A499-6BBC012CD4DE}"/>
                </a:ext>
              </a:extLst>
            </p:cNvPr>
            <p:cNvSpPr/>
            <p:nvPr/>
          </p:nvSpPr>
          <p:spPr>
            <a:xfrm>
              <a:off x="861282" y="1746504"/>
              <a:ext cx="272574" cy="246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472F6FB-8FCF-4AB1-AE79-543EFDDDF70F}"/>
                </a:ext>
              </a:extLst>
            </p:cNvPr>
            <p:cNvSpPr/>
            <p:nvPr/>
          </p:nvSpPr>
          <p:spPr>
            <a:xfrm>
              <a:off x="5918239" y="1746504"/>
              <a:ext cx="272574" cy="246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EA0A357-665C-4C7A-ACC0-1BD6C4909117}"/>
                </a:ext>
              </a:extLst>
            </p:cNvPr>
            <p:cNvSpPr/>
            <p:nvPr/>
          </p:nvSpPr>
          <p:spPr>
            <a:xfrm>
              <a:off x="8617052" y="1745569"/>
              <a:ext cx="272574" cy="246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77B872E-E08C-45BF-9107-548A56C68E9D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2139165" y="1784750"/>
            <a:ext cx="288335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25BA963-4D48-4E18-AE28-0159FEAC9764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3520096" y="1793439"/>
            <a:ext cx="339933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E61093E-EBA5-4710-8F2E-8210D27D9A88}"/>
              </a:ext>
            </a:extLst>
          </p:cNvPr>
          <p:cNvCxnSpPr>
            <a:cxnSpLocks/>
          </p:cNvCxnSpPr>
          <p:nvPr/>
        </p:nvCxnSpPr>
        <p:spPr>
          <a:xfrm>
            <a:off x="2987675" y="1294385"/>
            <a:ext cx="0" cy="28361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F616C6E-6297-4AE4-9BF3-8BFA1EF5F98F}"/>
              </a:ext>
            </a:extLst>
          </p:cNvPr>
          <p:cNvSpPr txBox="1"/>
          <p:nvPr/>
        </p:nvSpPr>
        <p:spPr>
          <a:xfrm>
            <a:off x="2835414" y="3663935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DUT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59A7FA-07C0-4F56-A5CF-7EB715FC74E8}"/>
              </a:ext>
            </a:extLst>
          </p:cNvPr>
          <p:cNvCxnSpPr>
            <a:cxnSpLocks/>
          </p:cNvCxnSpPr>
          <p:nvPr/>
        </p:nvCxnSpPr>
        <p:spPr>
          <a:xfrm flipH="1" flipV="1">
            <a:off x="1362075" y="2045494"/>
            <a:ext cx="1253026" cy="97136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B072A59-9009-4CEB-9EC0-0C62CA8340C9}"/>
              </a:ext>
            </a:extLst>
          </p:cNvPr>
          <p:cNvCxnSpPr>
            <a:cxnSpLocks/>
          </p:cNvCxnSpPr>
          <p:nvPr/>
        </p:nvCxnSpPr>
        <p:spPr>
          <a:xfrm flipV="1">
            <a:off x="3441011" y="2040312"/>
            <a:ext cx="982300" cy="97654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F7DFA8FE-5B3A-492C-BCD1-DAF2666B9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228" y="235709"/>
            <a:ext cx="4459605" cy="1772407"/>
          </a:xfrm>
          <a:prstGeom prst="rect">
            <a:avLst/>
          </a:prstGeom>
          <a:ln>
            <a:solidFill>
              <a:schemeClr val="accent5"/>
            </a:solidFill>
          </a:ln>
        </p:spPr>
      </p:pic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EFBF5E5-EEB0-4CB0-845C-03DBDDEF5193}"/>
              </a:ext>
            </a:extLst>
          </p:cNvPr>
          <p:cNvCxnSpPr>
            <a:stCxn id="31" idx="3"/>
            <a:endCxn id="68" idx="2"/>
          </p:cNvCxnSpPr>
          <p:nvPr/>
        </p:nvCxnSpPr>
        <p:spPr>
          <a:xfrm flipV="1">
            <a:off x="8648340" y="2008116"/>
            <a:ext cx="839691" cy="1184492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33A1EE6-C615-4285-93FC-2919D6E5ED2A}"/>
              </a:ext>
            </a:extLst>
          </p:cNvPr>
          <p:cNvSpPr txBox="1"/>
          <p:nvPr/>
        </p:nvSpPr>
        <p:spPr>
          <a:xfrm>
            <a:off x="10187606" y="2046018"/>
            <a:ext cx="15302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AO1: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Amp = 10 mV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f = 13 Hz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Sweep AO2: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 – 100 mV, 20s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AI1: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Gain = 50,000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REF: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f = 13 Hz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TC = 100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ms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28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108</Words>
  <Application>Microsoft Office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Irvin</dc:creator>
  <cp:lastModifiedBy>Patrick Irvin</cp:lastModifiedBy>
  <cp:revision>26</cp:revision>
  <dcterms:created xsi:type="dcterms:W3CDTF">2020-03-04T16:22:31Z</dcterms:created>
  <dcterms:modified xsi:type="dcterms:W3CDTF">2020-03-04T21:57:27Z</dcterms:modified>
</cp:coreProperties>
</file>